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handoutMasterIdLst>
    <p:handoutMasterId r:id="rId41"/>
  </p:handoutMasterIdLst>
  <p:sldIdLst>
    <p:sldId id="329" r:id="rId2"/>
    <p:sldId id="418" r:id="rId3"/>
    <p:sldId id="419" r:id="rId4"/>
    <p:sldId id="330" r:id="rId5"/>
    <p:sldId id="331" r:id="rId6"/>
    <p:sldId id="518" r:id="rId7"/>
    <p:sldId id="261" r:id="rId8"/>
    <p:sldId id="398" r:id="rId9"/>
    <p:sldId id="352" r:id="rId10"/>
    <p:sldId id="354" r:id="rId11"/>
    <p:sldId id="373" r:id="rId12"/>
    <p:sldId id="374" r:id="rId13"/>
    <p:sldId id="375" r:id="rId14"/>
    <p:sldId id="376" r:id="rId15"/>
    <p:sldId id="519" r:id="rId16"/>
    <p:sldId id="576" r:id="rId17"/>
    <p:sldId id="396" r:id="rId18"/>
    <p:sldId id="492" r:id="rId19"/>
    <p:sldId id="420" r:id="rId20"/>
    <p:sldId id="494" r:id="rId21"/>
    <p:sldId id="554" r:id="rId22"/>
    <p:sldId id="451" r:id="rId23"/>
    <p:sldId id="332" r:id="rId24"/>
    <p:sldId id="452" r:id="rId25"/>
    <p:sldId id="575" r:id="rId26"/>
    <p:sldId id="269" r:id="rId27"/>
    <p:sldId id="272" r:id="rId28"/>
    <p:sldId id="468" r:id="rId29"/>
    <p:sldId id="470" r:id="rId30"/>
    <p:sldId id="479" r:id="rId31"/>
    <p:sldId id="275" r:id="rId32"/>
    <p:sldId id="480" r:id="rId33"/>
    <p:sldId id="481" r:id="rId34"/>
    <p:sldId id="276" r:id="rId35"/>
    <p:sldId id="482" r:id="rId36"/>
    <p:sldId id="517" r:id="rId37"/>
    <p:sldId id="577" r:id="rId38"/>
    <p:sldId id="336" r:id="rId39"/>
  </p:sldIdLst>
  <p:sldSz cx="12192000" cy="6858000"/>
  <p:notesSz cx="6858000" cy="9144000"/>
  <p:embeddedFontLst>
    <p:embeddedFont>
      <p:font typeface="方正大黑体_GBK" panose="02010600030101010101" charset="-122"/>
      <p:regular r:id="rId42"/>
    </p:embeddedFont>
    <p:embeddedFont>
      <p:font typeface="方正公文黑体" panose="02010600030101010101" charset="-122"/>
      <p:regular r:id="rId43"/>
    </p:embeddedFont>
    <p:embeddedFont>
      <p:font typeface="方正公文小标宋" panose="02010600030101010101" charset="-122"/>
      <p:regular r:id="rId44"/>
    </p:embeddedFont>
    <p:embeddedFont>
      <p:font typeface="站酷文艺体" panose="02010600030101010101" charset="-122"/>
      <p:regular r:id="rId45"/>
    </p:embeddedFont>
    <p:embeddedFont>
      <p:font typeface="Calibri" panose="020F0502020204030204" pitchFamily="34" charset="0"/>
      <p:regular r:id="rId46"/>
      <p:bold r:id="rId47"/>
      <p:italic r:id="rId48"/>
      <p:boldItalic r:id="rId49"/>
    </p:embeddedFont>
    <p:embeddedFont>
      <p:font typeface="方正粗黑宋简体" panose="02000000000000000000" pitchFamily="2" charset="-122"/>
      <p:regular r:id="rId50"/>
    </p:embeddedFont>
    <p:embeddedFont>
      <p:font typeface="微软雅黑 Light" panose="020B0502040204020203" pitchFamily="34" charset="-122"/>
      <p:regular r:id="rId5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4660"/>
  </p:normalViewPr>
  <p:slideViewPr>
    <p:cSldViewPr snapToGrid="0">
      <p:cViewPr varScale="1">
        <p:scale>
          <a:sx n="114" d="100"/>
          <a:sy n="114" d="100"/>
        </p:scale>
        <p:origin x="264"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pattFill prst="ltDnDiag">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7" name="矩形: 圆角 6"/>
          <p:cNvSpPr/>
          <p:nvPr userDrawn="1"/>
        </p:nvSpPr>
        <p:spPr>
          <a:xfrm>
            <a:off x="335280" y="313763"/>
            <a:ext cx="11521440" cy="6230475"/>
          </a:xfrm>
          <a:prstGeom prst="roundRect">
            <a:avLst>
              <a:gd name="adj" fmla="val 2389"/>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userDrawn="1"/>
        </p:nvGrpSpPr>
        <p:grpSpPr>
          <a:xfrm>
            <a:off x="10958963" y="-368027"/>
            <a:ext cx="965460" cy="2405173"/>
            <a:chOff x="10715891" y="-414327"/>
            <a:chExt cx="1152915" cy="2872164"/>
          </a:xfrm>
        </p:grpSpPr>
        <p:sp>
          <p:nvSpPr>
            <p:cNvPr id="16" name="任意多边形: 形状 15"/>
            <p:cNvSpPr/>
            <p:nvPr/>
          </p:nvSpPr>
          <p:spPr>
            <a:xfrm rot="2583114">
              <a:off x="10715891" y="-386573"/>
              <a:ext cx="347869" cy="1989386"/>
            </a:xfrm>
            <a:custGeom>
              <a:avLst/>
              <a:gdLst>
                <a:gd name="connsiteX0" fmla="*/ 0 w 347869"/>
                <a:gd name="connsiteY0" fmla="*/ 324983 h 1989386"/>
                <a:gd name="connsiteX1" fmla="*/ 347869 w 347869"/>
                <a:gd name="connsiteY1" fmla="*/ 0 h 1989386"/>
                <a:gd name="connsiteX2" fmla="*/ 347869 w 347869"/>
                <a:gd name="connsiteY2" fmla="*/ 1815451 h 1989386"/>
                <a:gd name="connsiteX3" fmla="*/ 173934 w 347869"/>
                <a:gd name="connsiteY3" fmla="*/ 1989386 h 1989386"/>
                <a:gd name="connsiteX4" fmla="*/ 173935 w 347869"/>
                <a:gd name="connsiteY4" fmla="*/ 1989385 h 1989386"/>
                <a:gd name="connsiteX5" fmla="*/ 0 w 347869"/>
                <a:gd name="connsiteY5" fmla="*/ 1815450 h 198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869" h="1989386">
                  <a:moveTo>
                    <a:pt x="0" y="324983"/>
                  </a:moveTo>
                  <a:lnTo>
                    <a:pt x="347869" y="0"/>
                  </a:lnTo>
                  <a:lnTo>
                    <a:pt x="347869" y="1815451"/>
                  </a:lnTo>
                  <a:cubicBezTo>
                    <a:pt x="347869" y="1911513"/>
                    <a:pt x="269996" y="1989386"/>
                    <a:pt x="173934" y="1989386"/>
                  </a:cubicBezTo>
                  <a:lnTo>
                    <a:pt x="173935" y="1989385"/>
                  </a:lnTo>
                  <a:cubicBezTo>
                    <a:pt x="77873" y="1989385"/>
                    <a:pt x="0" y="1911512"/>
                    <a:pt x="0" y="181545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rot="2583114">
              <a:off x="11008124" y="-414327"/>
              <a:ext cx="347870" cy="2872164"/>
            </a:xfrm>
            <a:custGeom>
              <a:avLst/>
              <a:gdLst>
                <a:gd name="connsiteX0" fmla="*/ 0 w 347870"/>
                <a:gd name="connsiteY0" fmla="*/ 200317 h 2872164"/>
                <a:gd name="connsiteX1" fmla="*/ 214424 w 347870"/>
                <a:gd name="connsiteY1" fmla="*/ 0 h 2872164"/>
                <a:gd name="connsiteX2" fmla="*/ 347870 w 347870"/>
                <a:gd name="connsiteY2" fmla="*/ 142844 h 2872164"/>
                <a:gd name="connsiteX3" fmla="*/ 347869 w 347870"/>
                <a:gd name="connsiteY3" fmla="*/ 2698229 h 2872164"/>
                <a:gd name="connsiteX4" fmla="*/ 173934 w 347870"/>
                <a:gd name="connsiteY4" fmla="*/ 2872164 h 2872164"/>
                <a:gd name="connsiteX5" fmla="*/ 173935 w 347870"/>
                <a:gd name="connsiteY5" fmla="*/ 2872163 h 2872164"/>
                <a:gd name="connsiteX6" fmla="*/ 0 w 347870"/>
                <a:gd name="connsiteY6" fmla="*/ 2698228 h 287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870" h="2872164">
                  <a:moveTo>
                    <a:pt x="0" y="200317"/>
                  </a:moveTo>
                  <a:lnTo>
                    <a:pt x="214424" y="0"/>
                  </a:lnTo>
                  <a:lnTo>
                    <a:pt x="347870" y="142844"/>
                  </a:lnTo>
                  <a:lnTo>
                    <a:pt x="347869" y="2698229"/>
                  </a:lnTo>
                  <a:cubicBezTo>
                    <a:pt x="347869" y="2794291"/>
                    <a:pt x="269996" y="2872164"/>
                    <a:pt x="173934" y="2872164"/>
                  </a:cubicBezTo>
                  <a:lnTo>
                    <a:pt x="173935" y="2872163"/>
                  </a:lnTo>
                  <a:cubicBezTo>
                    <a:pt x="77873" y="2872163"/>
                    <a:pt x="0" y="2794290"/>
                    <a:pt x="0" y="269822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rot="2583114">
              <a:off x="11520936" y="284880"/>
              <a:ext cx="347870" cy="1828813"/>
            </a:xfrm>
            <a:custGeom>
              <a:avLst/>
              <a:gdLst>
                <a:gd name="connsiteX0" fmla="*/ 0 w 347870"/>
                <a:gd name="connsiteY0" fmla="*/ 0 h 1828813"/>
                <a:gd name="connsiteX1" fmla="*/ 347870 w 347870"/>
                <a:gd name="connsiteY1" fmla="*/ 372368 h 1828813"/>
                <a:gd name="connsiteX2" fmla="*/ 347869 w 347870"/>
                <a:gd name="connsiteY2" fmla="*/ 1654878 h 1828813"/>
                <a:gd name="connsiteX3" fmla="*/ 173934 w 347870"/>
                <a:gd name="connsiteY3" fmla="*/ 1828813 h 1828813"/>
                <a:gd name="connsiteX4" fmla="*/ 173935 w 347870"/>
                <a:gd name="connsiteY4" fmla="*/ 1828812 h 1828813"/>
                <a:gd name="connsiteX5" fmla="*/ 0 w 347870"/>
                <a:gd name="connsiteY5" fmla="*/ 1654877 h 182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870" h="1828813">
                  <a:moveTo>
                    <a:pt x="0" y="0"/>
                  </a:moveTo>
                  <a:lnTo>
                    <a:pt x="347870" y="372368"/>
                  </a:lnTo>
                  <a:lnTo>
                    <a:pt x="347869" y="1654878"/>
                  </a:lnTo>
                  <a:cubicBezTo>
                    <a:pt x="347869" y="1750940"/>
                    <a:pt x="269996" y="1828813"/>
                    <a:pt x="173934" y="1828813"/>
                  </a:cubicBezTo>
                  <a:lnTo>
                    <a:pt x="173935" y="1828812"/>
                  </a:lnTo>
                  <a:cubicBezTo>
                    <a:pt x="77873" y="1828812"/>
                    <a:pt x="0" y="1750939"/>
                    <a:pt x="0" y="1654877"/>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userDrawn="1"/>
        </p:nvGrpSpPr>
        <p:grpSpPr>
          <a:xfrm rot="10800000">
            <a:off x="252381" y="4817431"/>
            <a:ext cx="965460" cy="2405173"/>
            <a:chOff x="10715891" y="-414327"/>
            <a:chExt cx="1152915" cy="2872164"/>
          </a:xfrm>
        </p:grpSpPr>
        <p:sp>
          <p:nvSpPr>
            <p:cNvPr id="24" name="任意多边形: 形状 23"/>
            <p:cNvSpPr/>
            <p:nvPr/>
          </p:nvSpPr>
          <p:spPr>
            <a:xfrm rot="2583114">
              <a:off x="10715891" y="-386573"/>
              <a:ext cx="347869" cy="1989386"/>
            </a:xfrm>
            <a:custGeom>
              <a:avLst/>
              <a:gdLst>
                <a:gd name="connsiteX0" fmla="*/ 0 w 347869"/>
                <a:gd name="connsiteY0" fmla="*/ 324983 h 1989386"/>
                <a:gd name="connsiteX1" fmla="*/ 347869 w 347869"/>
                <a:gd name="connsiteY1" fmla="*/ 0 h 1989386"/>
                <a:gd name="connsiteX2" fmla="*/ 347869 w 347869"/>
                <a:gd name="connsiteY2" fmla="*/ 1815451 h 1989386"/>
                <a:gd name="connsiteX3" fmla="*/ 173934 w 347869"/>
                <a:gd name="connsiteY3" fmla="*/ 1989386 h 1989386"/>
                <a:gd name="connsiteX4" fmla="*/ 173935 w 347869"/>
                <a:gd name="connsiteY4" fmla="*/ 1989385 h 1989386"/>
                <a:gd name="connsiteX5" fmla="*/ 0 w 347869"/>
                <a:gd name="connsiteY5" fmla="*/ 1815450 h 198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869" h="1989386">
                  <a:moveTo>
                    <a:pt x="0" y="324983"/>
                  </a:moveTo>
                  <a:lnTo>
                    <a:pt x="347869" y="0"/>
                  </a:lnTo>
                  <a:lnTo>
                    <a:pt x="347869" y="1815451"/>
                  </a:lnTo>
                  <a:cubicBezTo>
                    <a:pt x="347869" y="1911513"/>
                    <a:pt x="269996" y="1989386"/>
                    <a:pt x="173934" y="1989386"/>
                  </a:cubicBezTo>
                  <a:lnTo>
                    <a:pt x="173935" y="1989385"/>
                  </a:lnTo>
                  <a:cubicBezTo>
                    <a:pt x="77873" y="1989385"/>
                    <a:pt x="0" y="1911512"/>
                    <a:pt x="0" y="181545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rot="2583114">
              <a:off x="11008124" y="-414327"/>
              <a:ext cx="347870" cy="2872164"/>
            </a:xfrm>
            <a:custGeom>
              <a:avLst/>
              <a:gdLst>
                <a:gd name="connsiteX0" fmla="*/ 0 w 347870"/>
                <a:gd name="connsiteY0" fmla="*/ 200317 h 2872164"/>
                <a:gd name="connsiteX1" fmla="*/ 214424 w 347870"/>
                <a:gd name="connsiteY1" fmla="*/ 0 h 2872164"/>
                <a:gd name="connsiteX2" fmla="*/ 347870 w 347870"/>
                <a:gd name="connsiteY2" fmla="*/ 142844 h 2872164"/>
                <a:gd name="connsiteX3" fmla="*/ 347869 w 347870"/>
                <a:gd name="connsiteY3" fmla="*/ 2698229 h 2872164"/>
                <a:gd name="connsiteX4" fmla="*/ 173934 w 347870"/>
                <a:gd name="connsiteY4" fmla="*/ 2872164 h 2872164"/>
                <a:gd name="connsiteX5" fmla="*/ 173935 w 347870"/>
                <a:gd name="connsiteY5" fmla="*/ 2872163 h 2872164"/>
                <a:gd name="connsiteX6" fmla="*/ 0 w 347870"/>
                <a:gd name="connsiteY6" fmla="*/ 2698228 h 287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870" h="2872164">
                  <a:moveTo>
                    <a:pt x="0" y="200317"/>
                  </a:moveTo>
                  <a:lnTo>
                    <a:pt x="214424" y="0"/>
                  </a:lnTo>
                  <a:lnTo>
                    <a:pt x="347870" y="142844"/>
                  </a:lnTo>
                  <a:lnTo>
                    <a:pt x="347869" y="2698229"/>
                  </a:lnTo>
                  <a:cubicBezTo>
                    <a:pt x="347869" y="2794291"/>
                    <a:pt x="269996" y="2872164"/>
                    <a:pt x="173934" y="2872164"/>
                  </a:cubicBezTo>
                  <a:lnTo>
                    <a:pt x="173935" y="2872163"/>
                  </a:lnTo>
                  <a:cubicBezTo>
                    <a:pt x="77873" y="2872163"/>
                    <a:pt x="0" y="2794290"/>
                    <a:pt x="0" y="269822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rot="2583114">
              <a:off x="11520936" y="284880"/>
              <a:ext cx="347870" cy="1828813"/>
            </a:xfrm>
            <a:custGeom>
              <a:avLst/>
              <a:gdLst>
                <a:gd name="connsiteX0" fmla="*/ 0 w 347870"/>
                <a:gd name="connsiteY0" fmla="*/ 0 h 1828813"/>
                <a:gd name="connsiteX1" fmla="*/ 347870 w 347870"/>
                <a:gd name="connsiteY1" fmla="*/ 372368 h 1828813"/>
                <a:gd name="connsiteX2" fmla="*/ 347869 w 347870"/>
                <a:gd name="connsiteY2" fmla="*/ 1654878 h 1828813"/>
                <a:gd name="connsiteX3" fmla="*/ 173934 w 347870"/>
                <a:gd name="connsiteY3" fmla="*/ 1828813 h 1828813"/>
                <a:gd name="connsiteX4" fmla="*/ 173935 w 347870"/>
                <a:gd name="connsiteY4" fmla="*/ 1828812 h 1828813"/>
                <a:gd name="connsiteX5" fmla="*/ 0 w 347870"/>
                <a:gd name="connsiteY5" fmla="*/ 1654877 h 182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870" h="1828813">
                  <a:moveTo>
                    <a:pt x="0" y="0"/>
                  </a:moveTo>
                  <a:lnTo>
                    <a:pt x="347870" y="372368"/>
                  </a:lnTo>
                  <a:lnTo>
                    <a:pt x="347869" y="1654878"/>
                  </a:lnTo>
                  <a:cubicBezTo>
                    <a:pt x="347869" y="1750940"/>
                    <a:pt x="269996" y="1828813"/>
                    <a:pt x="173934" y="1828813"/>
                  </a:cubicBezTo>
                  <a:lnTo>
                    <a:pt x="173935" y="1828812"/>
                  </a:lnTo>
                  <a:cubicBezTo>
                    <a:pt x="77873" y="1828812"/>
                    <a:pt x="0" y="1750939"/>
                    <a:pt x="0" y="1654877"/>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Pr>
        <a:pattFill prst="ltDnDiag">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7" name="矩形: 圆角 6"/>
          <p:cNvSpPr/>
          <p:nvPr userDrawn="1"/>
        </p:nvSpPr>
        <p:spPr>
          <a:xfrm>
            <a:off x="212035" y="193816"/>
            <a:ext cx="11767931" cy="6470369"/>
          </a:xfrm>
          <a:prstGeom prst="roundRect">
            <a:avLst>
              <a:gd name="adj" fmla="val 2535"/>
            </a:avLst>
          </a:prstGeom>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charset="-122"/>
                <a:ea typeface="微软雅黑 Light" panose="020B0502040204020203" charset="-122"/>
              </a:defRPr>
            </a:lvl1pPr>
          </a:lstStyle>
          <a:p>
            <a:fld id="{D997B5FA-0921-464F-AAE1-844C04324D75}" type="datetimeFigureOut">
              <a:rPr lang="zh-CN" altLang="en-US" smtClean="0"/>
              <a:t>2021/12/3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charset="-122"/>
                <a:ea typeface="微软雅黑 Light" panose="020B0502040204020203"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Light" panose="020B0502040204020203" charset="-122"/>
                <a:ea typeface="微软雅黑 Light" panose="020B0502040204020203" charset="-122"/>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charset="-122"/>
          <a:ea typeface="微软雅黑 Light" panose="020B0502040204020203"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charset="-122"/>
          <a:ea typeface="微软雅黑 Light" panose="020B0502040204020203"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charset="-122"/>
          <a:ea typeface="微软雅黑 Light" panose="020B0502040204020203"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charset="-122"/>
          <a:ea typeface="微软雅黑 Light" panose="020B0502040204020203"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charset="-122"/>
          <a:ea typeface="微软雅黑 Light" panose="020B0502040204020203"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tags" Target="../tags/tag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35357" y="2380204"/>
            <a:ext cx="6321287" cy="1198880"/>
          </a:xfrm>
          <a:prstGeom prst="rect">
            <a:avLst/>
          </a:prstGeom>
          <a:noFill/>
        </p:spPr>
        <p:txBody>
          <a:bodyPr wrap="square" rtlCol="0">
            <a:spAutoFit/>
          </a:bodyPr>
          <a:lstStyle/>
          <a:p>
            <a:pPr algn="ctr"/>
            <a:r>
              <a:rPr lang="zh-CN" altLang="en-US" sz="7200">
                <a:solidFill>
                  <a:schemeClr val="bg2"/>
                </a:solidFill>
                <a:latin typeface="方正粗黑宋简体" panose="02000000000000000000" charset="-122"/>
                <a:ea typeface="方正粗黑宋简体" panose="02000000000000000000" charset="-122"/>
              </a:rPr>
              <a:t>网页制作交流</a:t>
            </a:r>
          </a:p>
        </p:txBody>
      </p:sp>
      <p:sp>
        <p:nvSpPr>
          <p:cNvPr id="4" name="文本框 3"/>
          <p:cNvSpPr txBox="1"/>
          <p:nvPr/>
        </p:nvSpPr>
        <p:spPr>
          <a:xfrm>
            <a:off x="3287005" y="3461236"/>
            <a:ext cx="5617991" cy="349648"/>
          </a:xfrm>
          <a:prstGeom prst="rect">
            <a:avLst/>
          </a:prstGeom>
          <a:noFill/>
        </p:spPr>
        <p:txBody>
          <a:bodyPr wrap="square" rtlCol="0">
            <a:spAutoFit/>
          </a:bodyPr>
          <a:lstStyle/>
          <a:p>
            <a:pPr algn="dist">
              <a:lnSpc>
                <a:spcPct val="130000"/>
              </a:lnSpc>
            </a:pPr>
            <a:r>
              <a:rPr lang="en-US" altLang="zh-CN" sz="1400">
                <a:solidFill>
                  <a:schemeClr val="tx1">
                    <a:lumMod val="75000"/>
                    <a:lumOff val="25000"/>
                  </a:schemeClr>
                </a:solidFill>
              </a:rPr>
              <a:t>IPSUM DOLOR CONSECTE ADIPISCING MAECENAS PORTTITOR</a:t>
            </a:r>
            <a:endParaRPr lang="zh-CN" altLang="en-US" sz="1400">
              <a:solidFill>
                <a:schemeClr val="tx1">
                  <a:lumMod val="75000"/>
                  <a:lumOff val="25000"/>
                </a:schemeClr>
              </a:solidFill>
            </a:endParaRPr>
          </a:p>
        </p:txBody>
      </p:sp>
      <p:cxnSp>
        <p:nvCxnSpPr>
          <p:cNvPr id="13" name="直接连接符 12"/>
          <p:cNvCxnSpPr/>
          <p:nvPr/>
        </p:nvCxnSpPr>
        <p:spPr>
          <a:xfrm>
            <a:off x="3367709" y="3935895"/>
            <a:ext cx="545658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矩形: 圆角 13"/>
          <p:cNvSpPr/>
          <p:nvPr/>
        </p:nvSpPr>
        <p:spPr>
          <a:xfrm>
            <a:off x="4000500" y="4262755"/>
            <a:ext cx="4518660" cy="38989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438642" y="4303756"/>
            <a:ext cx="2007704" cy="337185"/>
          </a:xfrm>
          <a:prstGeom prst="rect">
            <a:avLst/>
          </a:prstGeom>
          <a:noFill/>
        </p:spPr>
        <p:txBody>
          <a:bodyPr wrap="square" rtlCol="0">
            <a:spAutoFit/>
          </a:bodyPr>
          <a:lstStyle/>
          <a:p>
            <a:r>
              <a:rPr lang="zh-CN" altLang="en-US" sz="1600">
                <a:solidFill>
                  <a:schemeClr val="bg1"/>
                </a:solidFill>
              </a:rPr>
              <a:t>演讲人：石宁</a:t>
            </a:r>
          </a:p>
        </p:txBody>
      </p:sp>
      <p:sp>
        <p:nvSpPr>
          <p:cNvPr id="6" name="文本框 5"/>
          <p:cNvSpPr txBox="1"/>
          <p:nvPr/>
        </p:nvSpPr>
        <p:spPr>
          <a:xfrm>
            <a:off x="5969000" y="4304030"/>
            <a:ext cx="2491740" cy="337185"/>
          </a:xfrm>
          <a:prstGeom prst="rect">
            <a:avLst/>
          </a:prstGeom>
          <a:noFill/>
        </p:spPr>
        <p:txBody>
          <a:bodyPr wrap="square" rtlCol="0">
            <a:spAutoFit/>
          </a:bodyPr>
          <a:lstStyle/>
          <a:p>
            <a:r>
              <a:rPr lang="zh-CN" altLang="en-US" sz="1600">
                <a:solidFill>
                  <a:schemeClr val="bg1"/>
                </a:solidFill>
              </a:rPr>
              <a:t>部门：现代教育技术中心</a:t>
            </a:r>
          </a:p>
        </p:txBody>
      </p:sp>
      <p:sp>
        <p:nvSpPr>
          <p:cNvPr id="16" name="等腰三角形 15"/>
          <p:cNvSpPr/>
          <p:nvPr/>
        </p:nvSpPr>
        <p:spPr>
          <a:xfrm flipV="1">
            <a:off x="5969177" y="5825066"/>
            <a:ext cx="253647" cy="21866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7170" y="1153795"/>
            <a:ext cx="11758295" cy="4550410"/>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3702" y="377413"/>
            <a:ext cx="2842592" cy="460375"/>
          </a:xfrm>
          <a:prstGeom prst="rect">
            <a:avLst/>
          </a:prstGeom>
          <a:noFill/>
        </p:spPr>
        <p:txBody>
          <a:bodyPr wrap="square" rtlCol="0">
            <a:spAutoFit/>
          </a:bodyPr>
          <a:lstStyle/>
          <a:p>
            <a:r>
              <a:rPr lang="zh-CN" altLang="en-US" sz="2400">
                <a:solidFill>
                  <a:schemeClr val="bg2"/>
                </a:solidFill>
                <a:latin typeface="+mj-ea"/>
                <a:ea typeface="+mj-ea"/>
              </a:rPr>
              <a:t>网页备份</a:t>
            </a:r>
          </a:p>
        </p:txBody>
      </p:sp>
      <p:sp>
        <p:nvSpPr>
          <p:cNvPr id="4" name="文本框 3"/>
          <p:cNvSpPr txBox="1"/>
          <p:nvPr/>
        </p:nvSpPr>
        <p:spPr>
          <a:xfrm>
            <a:off x="633730" y="746760"/>
            <a:ext cx="1095375" cy="330835"/>
          </a:xfrm>
          <a:prstGeom prst="rect">
            <a:avLst/>
          </a:prstGeom>
          <a:noFill/>
        </p:spPr>
        <p:txBody>
          <a:bodyPr wrap="square" rtlCol="0">
            <a:spAutoFit/>
          </a:bodyPr>
          <a:lstStyle/>
          <a:p>
            <a:pPr>
              <a:lnSpc>
                <a:spcPct val="130000"/>
              </a:lnSpc>
            </a:pPr>
            <a:r>
              <a:rPr lang="en-US" altLang="zh-CN" sz="1200"/>
              <a:t>Web backup</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b6"/>
          <p:cNvPicPr>
            <a:picLocks noChangeAspect="1"/>
          </p:cNvPicPr>
          <p:nvPr/>
        </p:nvPicPr>
        <p:blipFill>
          <a:blip r:embed="rId3"/>
          <a:stretch>
            <a:fillRect/>
          </a:stretch>
        </p:blipFill>
        <p:spPr>
          <a:xfrm>
            <a:off x="1050925" y="1581150"/>
            <a:ext cx="6085840" cy="3573145"/>
          </a:xfrm>
          <a:prstGeom prst="rect">
            <a:avLst/>
          </a:prstGeom>
        </p:spPr>
      </p:pic>
      <p:pic>
        <p:nvPicPr>
          <p:cNvPr id="7" name="图片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16255" y="1147445"/>
            <a:ext cx="7155815" cy="4440555"/>
          </a:xfrm>
          <a:prstGeom prst="rect">
            <a:avLst/>
          </a:prstGeom>
        </p:spPr>
      </p:pic>
      <p:sp>
        <p:nvSpPr>
          <p:cNvPr id="9" name="矩形 8"/>
          <p:cNvSpPr/>
          <p:nvPr/>
        </p:nvSpPr>
        <p:spPr>
          <a:xfrm>
            <a:off x="2437130" y="2373630"/>
            <a:ext cx="3114675" cy="803910"/>
          </a:xfrm>
          <a:prstGeom prst="rect">
            <a:avLst/>
          </a:prstGeom>
          <a:noFill/>
          <a:ln w="571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曲线连接符 10"/>
          <p:cNvCxnSpPr/>
          <p:nvPr/>
        </p:nvCxnSpPr>
        <p:spPr>
          <a:xfrm>
            <a:off x="5551805" y="2774315"/>
            <a:ext cx="2724150" cy="3175"/>
          </a:xfrm>
          <a:prstGeom prst="curvedConnector3">
            <a:avLst>
              <a:gd name="adj1" fmla="val 50023"/>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534400" y="2114550"/>
            <a:ext cx="2351405" cy="1322070"/>
          </a:xfrm>
          <a:prstGeom prst="rect">
            <a:avLst/>
          </a:prstGeom>
          <a:noFill/>
        </p:spPr>
        <p:txBody>
          <a:bodyPr wrap="square" rtlCol="0">
            <a:spAutoFit/>
          </a:bodyPr>
          <a:lstStyle/>
          <a:p>
            <a:r>
              <a:rPr lang="zh-CN" altLang="en-US" sz="4000" b="1">
                <a:solidFill>
                  <a:srgbClr val="FF0000"/>
                </a:solidFill>
                <a:effectLst>
                  <a:outerShdw blurRad="38100" dist="25400" dir="5400000" algn="ctr" rotWithShape="0">
                    <a:srgbClr val="6E747A">
                      <a:alpha val="43000"/>
                    </a:srgbClr>
                  </a:outerShdw>
                </a:effectLst>
              </a:rPr>
              <a:t>鼠标点击备份恢复</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5740" y="1354455"/>
            <a:ext cx="11758295" cy="4550410"/>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3702" y="377413"/>
            <a:ext cx="2842592" cy="460375"/>
          </a:xfrm>
          <a:prstGeom prst="rect">
            <a:avLst/>
          </a:prstGeom>
          <a:noFill/>
        </p:spPr>
        <p:txBody>
          <a:bodyPr wrap="square" rtlCol="0">
            <a:spAutoFit/>
          </a:bodyPr>
          <a:lstStyle/>
          <a:p>
            <a:r>
              <a:rPr lang="zh-CN" altLang="en-US" sz="2400">
                <a:solidFill>
                  <a:schemeClr val="bg2"/>
                </a:solidFill>
                <a:latin typeface="+mj-ea"/>
                <a:ea typeface="+mj-ea"/>
              </a:rPr>
              <a:t>网页备份</a:t>
            </a:r>
          </a:p>
        </p:txBody>
      </p:sp>
      <p:sp>
        <p:nvSpPr>
          <p:cNvPr id="4" name="文本框 3"/>
          <p:cNvSpPr txBox="1"/>
          <p:nvPr/>
        </p:nvSpPr>
        <p:spPr>
          <a:xfrm>
            <a:off x="633730" y="746760"/>
            <a:ext cx="1095375" cy="330835"/>
          </a:xfrm>
          <a:prstGeom prst="rect">
            <a:avLst/>
          </a:prstGeom>
          <a:noFill/>
        </p:spPr>
        <p:txBody>
          <a:bodyPr wrap="square" rtlCol="0">
            <a:spAutoFit/>
          </a:bodyPr>
          <a:lstStyle/>
          <a:p>
            <a:pPr>
              <a:lnSpc>
                <a:spcPct val="130000"/>
              </a:lnSpc>
            </a:pPr>
            <a:r>
              <a:rPr lang="en-US" altLang="zh-CN" sz="1200"/>
              <a:t>Web backup</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b7"/>
          <p:cNvPicPr>
            <a:picLocks noChangeAspect="1"/>
          </p:cNvPicPr>
          <p:nvPr/>
        </p:nvPicPr>
        <p:blipFill>
          <a:blip r:embed="rId3"/>
          <a:stretch>
            <a:fillRect/>
          </a:stretch>
        </p:blipFill>
        <p:spPr>
          <a:xfrm>
            <a:off x="1137285" y="1668145"/>
            <a:ext cx="6158865" cy="3593465"/>
          </a:xfrm>
          <a:prstGeom prst="rect">
            <a:avLst/>
          </a:prstGeom>
        </p:spPr>
      </p:pic>
      <p:pic>
        <p:nvPicPr>
          <p:cNvPr id="7" name="图片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33730" y="1263650"/>
            <a:ext cx="7155815" cy="4440555"/>
          </a:xfrm>
          <a:prstGeom prst="rect">
            <a:avLst/>
          </a:prstGeom>
        </p:spPr>
      </p:pic>
      <p:sp>
        <p:nvSpPr>
          <p:cNvPr id="16" name="矩形 15"/>
          <p:cNvSpPr/>
          <p:nvPr/>
        </p:nvSpPr>
        <p:spPr>
          <a:xfrm>
            <a:off x="3255645" y="2531110"/>
            <a:ext cx="1577975" cy="287655"/>
          </a:xfrm>
          <a:prstGeom prst="rect">
            <a:avLst/>
          </a:prstGeom>
          <a:noFill/>
          <a:ln w="4762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肘形连接符 16"/>
          <p:cNvCxnSpPr>
            <a:stCxn id="16" idx="3"/>
          </p:cNvCxnSpPr>
          <p:nvPr/>
        </p:nvCxnSpPr>
        <p:spPr>
          <a:xfrm>
            <a:off x="4833620" y="2675255"/>
            <a:ext cx="3378835" cy="3175"/>
          </a:xfrm>
          <a:prstGeom prst="bentConnector2">
            <a:avLst/>
          </a:prstGeom>
          <a:ln w="539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126730" y="2354580"/>
            <a:ext cx="3398520" cy="645160"/>
          </a:xfrm>
          <a:prstGeom prst="rect">
            <a:avLst/>
          </a:prstGeom>
          <a:noFill/>
        </p:spPr>
        <p:txBody>
          <a:bodyPr wrap="square" rtlCol="0">
            <a:spAutoFit/>
          </a:bodyPr>
          <a:lstStyle/>
          <a:p>
            <a:r>
              <a:rPr lang="zh-CN" altLang="en-US" sz="3600" b="1">
                <a:solidFill>
                  <a:srgbClr val="FF0000"/>
                </a:solidFill>
              </a:rPr>
              <a:t>导入导出网站包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5740" y="1354455"/>
            <a:ext cx="11758295" cy="4550410"/>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3702" y="377413"/>
            <a:ext cx="2842592" cy="460375"/>
          </a:xfrm>
          <a:prstGeom prst="rect">
            <a:avLst/>
          </a:prstGeom>
          <a:noFill/>
        </p:spPr>
        <p:txBody>
          <a:bodyPr wrap="square" rtlCol="0">
            <a:spAutoFit/>
          </a:bodyPr>
          <a:lstStyle/>
          <a:p>
            <a:r>
              <a:rPr lang="zh-CN" altLang="en-US" sz="2400">
                <a:solidFill>
                  <a:schemeClr val="bg2"/>
                </a:solidFill>
                <a:latin typeface="+mj-ea"/>
                <a:ea typeface="+mj-ea"/>
              </a:rPr>
              <a:t>网页备份</a:t>
            </a:r>
          </a:p>
        </p:txBody>
      </p:sp>
      <p:sp>
        <p:nvSpPr>
          <p:cNvPr id="4" name="文本框 3"/>
          <p:cNvSpPr txBox="1"/>
          <p:nvPr/>
        </p:nvSpPr>
        <p:spPr>
          <a:xfrm>
            <a:off x="633730" y="746760"/>
            <a:ext cx="1095375" cy="330835"/>
          </a:xfrm>
          <a:prstGeom prst="rect">
            <a:avLst/>
          </a:prstGeom>
          <a:noFill/>
        </p:spPr>
        <p:txBody>
          <a:bodyPr wrap="square" rtlCol="0">
            <a:spAutoFit/>
          </a:bodyPr>
          <a:lstStyle/>
          <a:p>
            <a:pPr>
              <a:lnSpc>
                <a:spcPct val="130000"/>
              </a:lnSpc>
            </a:pPr>
            <a:r>
              <a:rPr lang="en-US" altLang="zh-CN" sz="1200"/>
              <a:t>Web backup</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b9"/>
          <p:cNvPicPr>
            <a:picLocks noChangeAspect="1"/>
          </p:cNvPicPr>
          <p:nvPr/>
        </p:nvPicPr>
        <p:blipFill>
          <a:blip r:embed="rId3"/>
          <a:stretch>
            <a:fillRect/>
          </a:stretch>
        </p:blipFill>
        <p:spPr>
          <a:xfrm>
            <a:off x="795020" y="1731645"/>
            <a:ext cx="6193790" cy="3782060"/>
          </a:xfrm>
          <a:prstGeom prst="rect">
            <a:avLst/>
          </a:prstGeom>
        </p:spPr>
      </p:pic>
      <p:pic>
        <p:nvPicPr>
          <p:cNvPr id="7" name="图片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17500" y="1409065"/>
            <a:ext cx="7155815" cy="4440555"/>
          </a:xfrm>
          <a:prstGeom prst="rect">
            <a:avLst/>
          </a:prstGeom>
        </p:spPr>
      </p:pic>
      <p:sp>
        <p:nvSpPr>
          <p:cNvPr id="10" name="矩形 9"/>
          <p:cNvSpPr/>
          <p:nvPr/>
        </p:nvSpPr>
        <p:spPr>
          <a:xfrm>
            <a:off x="2782570" y="2388235"/>
            <a:ext cx="831850" cy="645795"/>
          </a:xfrm>
          <a:prstGeom prst="rect">
            <a:avLst/>
          </a:prstGeom>
          <a:noFill/>
          <a:ln w="6032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肘形连接符 10"/>
          <p:cNvCxnSpPr/>
          <p:nvPr/>
        </p:nvCxnSpPr>
        <p:spPr>
          <a:xfrm flipV="1">
            <a:off x="3614420" y="2374265"/>
            <a:ext cx="4245610" cy="13970"/>
          </a:xfrm>
          <a:prstGeom prst="bentConnector3">
            <a:avLst>
              <a:gd name="adj1" fmla="val 50015"/>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390890" y="1731645"/>
            <a:ext cx="1793875" cy="460375"/>
          </a:xfrm>
          <a:prstGeom prst="rect">
            <a:avLst/>
          </a:prstGeom>
          <a:noFill/>
        </p:spPr>
        <p:txBody>
          <a:bodyPr wrap="square" rtlCol="0">
            <a:spAutoFit/>
          </a:bodyPr>
          <a:lstStyle/>
          <a:p>
            <a:r>
              <a:rPr lang="zh-CN" altLang="en-US" sz="2400" b="1">
                <a:solidFill>
                  <a:srgbClr val="FF0000"/>
                </a:solidFill>
              </a:rPr>
              <a:t>导出网站包</a:t>
            </a:r>
          </a:p>
        </p:txBody>
      </p:sp>
      <p:sp>
        <p:nvSpPr>
          <p:cNvPr id="13" name="文本框 12"/>
          <p:cNvSpPr txBox="1"/>
          <p:nvPr/>
        </p:nvSpPr>
        <p:spPr>
          <a:xfrm>
            <a:off x="7816850" y="2192020"/>
            <a:ext cx="3800475" cy="1568450"/>
          </a:xfrm>
          <a:prstGeom prst="rect">
            <a:avLst/>
          </a:prstGeom>
          <a:noFill/>
        </p:spPr>
        <p:txBody>
          <a:bodyPr wrap="square" rtlCol="0">
            <a:spAutoFit/>
          </a:bodyPr>
          <a:lstStyle/>
          <a:p>
            <a:r>
              <a:rPr lang="zh-CN" altLang="en-US" sz="3200">
                <a:solidFill>
                  <a:srgbClr val="FF0000"/>
                </a:solidFill>
                <a:latin typeface="方正大黑体_GBK" panose="02010600010101010101" charset="-122"/>
                <a:ea typeface="方正大黑体_GBK" panose="02010600010101010101" charset="-122"/>
                <a:cs typeface="方正大黑体_GBK" panose="02010600010101010101" charset="-122"/>
              </a:rPr>
              <a:t>生成两个文件包</a:t>
            </a:r>
          </a:p>
          <a:p>
            <a:r>
              <a:rPr lang="en-US" altLang="zh-CN" sz="3200">
                <a:solidFill>
                  <a:srgbClr val="FF0000"/>
                </a:solidFill>
                <a:latin typeface="方正大黑体_GBK" panose="02010600010101010101" charset="-122"/>
                <a:ea typeface="方正大黑体_GBK" panose="02010600010101010101" charset="-122"/>
                <a:cs typeface="方正大黑体_GBK" panose="02010600010101010101" charset="-122"/>
              </a:rPr>
              <a:t>. vsbsitepackage</a:t>
            </a:r>
          </a:p>
          <a:p>
            <a:r>
              <a:rPr lang="en-US" altLang="zh-CN" sz="3200">
                <a:solidFill>
                  <a:srgbClr val="FF0000"/>
                </a:solidFill>
                <a:latin typeface="方正大黑体_GBK" panose="02010600010101010101" charset="-122"/>
                <a:ea typeface="方正大黑体_GBK" panose="02010600010101010101" charset="-122"/>
                <a:cs typeface="方正大黑体_GBK" panose="02010600010101010101" charset="-122"/>
              </a:rPr>
              <a:t>. local.sto</a:t>
            </a:r>
          </a:p>
        </p:txBody>
      </p:sp>
      <p:sp>
        <p:nvSpPr>
          <p:cNvPr id="19" name="矩形 18"/>
          <p:cNvSpPr/>
          <p:nvPr/>
        </p:nvSpPr>
        <p:spPr>
          <a:xfrm>
            <a:off x="5263515" y="3693795"/>
            <a:ext cx="387350" cy="41592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736590" y="4528820"/>
            <a:ext cx="387350" cy="41592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860030" y="3945255"/>
            <a:ext cx="3800475" cy="1568450"/>
          </a:xfrm>
          <a:prstGeom prst="rect">
            <a:avLst/>
          </a:prstGeom>
          <a:noFill/>
        </p:spPr>
        <p:txBody>
          <a:bodyPr wrap="square" rtlCol="0">
            <a:spAutoFit/>
          </a:bodyPr>
          <a:lstStyle/>
          <a:p>
            <a:r>
              <a:rPr lang="zh-CN" altLang="en-US" sz="3200">
                <a:solidFill>
                  <a:srgbClr val="FF0000"/>
                </a:solidFill>
                <a:latin typeface="方正大黑体_GBK" panose="02010600010101010101" charset="-122"/>
                <a:ea typeface="方正大黑体_GBK" panose="02010600010101010101" charset="-122"/>
                <a:cs typeface="方正大黑体_GBK" panose="02010600010101010101" charset="-122"/>
              </a:rPr>
              <a:t>点击下载到自己的电脑留存，一旦发生故障，可以上传</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5740" y="1354455"/>
            <a:ext cx="11758295" cy="4550410"/>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3702" y="377413"/>
            <a:ext cx="2842592" cy="460375"/>
          </a:xfrm>
          <a:prstGeom prst="rect">
            <a:avLst/>
          </a:prstGeom>
          <a:noFill/>
        </p:spPr>
        <p:txBody>
          <a:bodyPr wrap="square" rtlCol="0">
            <a:spAutoFit/>
          </a:bodyPr>
          <a:lstStyle/>
          <a:p>
            <a:r>
              <a:rPr lang="zh-CN" altLang="en-US" sz="2400">
                <a:solidFill>
                  <a:schemeClr val="bg2"/>
                </a:solidFill>
                <a:latin typeface="+mj-ea"/>
                <a:ea typeface="+mj-ea"/>
              </a:rPr>
              <a:t>网页备份</a:t>
            </a:r>
          </a:p>
        </p:txBody>
      </p:sp>
      <p:sp>
        <p:nvSpPr>
          <p:cNvPr id="4" name="文本框 3"/>
          <p:cNvSpPr txBox="1"/>
          <p:nvPr/>
        </p:nvSpPr>
        <p:spPr>
          <a:xfrm>
            <a:off x="633730" y="746760"/>
            <a:ext cx="1095375" cy="330835"/>
          </a:xfrm>
          <a:prstGeom prst="rect">
            <a:avLst/>
          </a:prstGeom>
          <a:noFill/>
        </p:spPr>
        <p:txBody>
          <a:bodyPr wrap="square" rtlCol="0">
            <a:spAutoFit/>
          </a:bodyPr>
          <a:lstStyle/>
          <a:p>
            <a:pPr>
              <a:lnSpc>
                <a:spcPct val="130000"/>
              </a:lnSpc>
            </a:pPr>
            <a:r>
              <a:rPr lang="en-US" altLang="zh-CN" sz="1200"/>
              <a:t>Web backup</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b9"/>
          <p:cNvPicPr>
            <a:picLocks noChangeAspect="1"/>
          </p:cNvPicPr>
          <p:nvPr/>
        </p:nvPicPr>
        <p:blipFill>
          <a:blip r:embed="rId3"/>
          <a:stretch>
            <a:fillRect/>
          </a:stretch>
        </p:blipFill>
        <p:spPr>
          <a:xfrm>
            <a:off x="795020" y="1731645"/>
            <a:ext cx="6193790" cy="3782060"/>
          </a:xfrm>
          <a:prstGeom prst="rect">
            <a:avLst/>
          </a:prstGeom>
        </p:spPr>
      </p:pic>
      <p:pic>
        <p:nvPicPr>
          <p:cNvPr id="7" name="图片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17500" y="1409065"/>
            <a:ext cx="7155815" cy="4440555"/>
          </a:xfrm>
          <a:prstGeom prst="rect">
            <a:avLst/>
          </a:prstGeom>
        </p:spPr>
      </p:pic>
      <p:sp>
        <p:nvSpPr>
          <p:cNvPr id="10" name="矩形 9"/>
          <p:cNvSpPr/>
          <p:nvPr/>
        </p:nvSpPr>
        <p:spPr>
          <a:xfrm>
            <a:off x="2782570" y="2388235"/>
            <a:ext cx="831850" cy="645795"/>
          </a:xfrm>
          <a:prstGeom prst="rect">
            <a:avLst/>
          </a:prstGeom>
          <a:noFill/>
          <a:ln w="6032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肘形连接符 10"/>
          <p:cNvCxnSpPr/>
          <p:nvPr/>
        </p:nvCxnSpPr>
        <p:spPr>
          <a:xfrm flipV="1">
            <a:off x="3614420" y="2374265"/>
            <a:ext cx="4245610" cy="13970"/>
          </a:xfrm>
          <a:prstGeom prst="bentConnector3">
            <a:avLst>
              <a:gd name="adj1" fmla="val 50015"/>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390890" y="1731645"/>
            <a:ext cx="1793875" cy="460375"/>
          </a:xfrm>
          <a:prstGeom prst="rect">
            <a:avLst/>
          </a:prstGeom>
          <a:noFill/>
        </p:spPr>
        <p:txBody>
          <a:bodyPr wrap="square" rtlCol="0">
            <a:spAutoFit/>
          </a:bodyPr>
          <a:lstStyle/>
          <a:p>
            <a:r>
              <a:rPr lang="zh-CN" altLang="en-US" sz="2400" b="1">
                <a:solidFill>
                  <a:srgbClr val="FF0000"/>
                </a:solidFill>
              </a:rPr>
              <a:t>导出网站包</a:t>
            </a:r>
          </a:p>
        </p:txBody>
      </p:sp>
      <p:sp>
        <p:nvSpPr>
          <p:cNvPr id="13" name="文本框 12"/>
          <p:cNvSpPr txBox="1"/>
          <p:nvPr/>
        </p:nvSpPr>
        <p:spPr>
          <a:xfrm>
            <a:off x="7816850" y="2192020"/>
            <a:ext cx="3800475" cy="1568450"/>
          </a:xfrm>
          <a:prstGeom prst="rect">
            <a:avLst/>
          </a:prstGeom>
          <a:noFill/>
        </p:spPr>
        <p:txBody>
          <a:bodyPr wrap="square" rtlCol="0">
            <a:spAutoFit/>
          </a:bodyPr>
          <a:lstStyle/>
          <a:p>
            <a:r>
              <a:rPr lang="zh-CN" altLang="en-US" sz="3200">
                <a:solidFill>
                  <a:srgbClr val="FF0000"/>
                </a:solidFill>
                <a:latin typeface="方正大黑体_GBK" panose="02010600010101010101" charset="-122"/>
                <a:ea typeface="方正大黑体_GBK" panose="02010600010101010101" charset="-122"/>
                <a:cs typeface="方正大黑体_GBK" panose="02010600010101010101" charset="-122"/>
              </a:rPr>
              <a:t>生成两个文件包</a:t>
            </a:r>
          </a:p>
          <a:p>
            <a:r>
              <a:rPr lang="en-US" altLang="zh-CN" sz="3200">
                <a:solidFill>
                  <a:srgbClr val="FF0000"/>
                </a:solidFill>
                <a:latin typeface="方正大黑体_GBK" panose="02010600010101010101" charset="-122"/>
                <a:ea typeface="方正大黑体_GBK" panose="02010600010101010101" charset="-122"/>
                <a:cs typeface="方正大黑体_GBK" panose="02010600010101010101" charset="-122"/>
              </a:rPr>
              <a:t>. vsbsitepackage</a:t>
            </a:r>
          </a:p>
          <a:p>
            <a:r>
              <a:rPr lang="en-US" altLang="zh-CN" sz="3200">
                <a:solidFill>
                  <a:srgbClr val="FF0000"/>
                </a:solidFill>
                <a:latin typeface="方正大黑体_GBK" panose="02010600010101010101" charset="-122"/>
                <a:ea typeface="方正大黑体_GBK" panose="02010600010101010101" charset="-122"/>
                <a:cs typeface="方正大黑体_GBK" panose="02010600010101010101" charset="-122"/>
              </a:rPr>
              <a:t>. local.sto</a:t>
            </a:r>
          </a:p>
        </p:txBody>
      </p:sp>
      <p:sp>
        <p:nvSpPr>
          <p:cNvPr id="19" name="矩形 18"/>
          <p:cNvSpPr/>
          <p:nvPr/>
        </p:nvSpPr>
        <p:spPr>
          <a:xfrm>
            <a:off x="5263515" y="3693795"/>
            <a:ext cx="387350" cy="41592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736590" y="4528820"/>
            <a:ext cx="387350" cy="41592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860030" y="3945255"/>
            <a:ext cx="3800475" cy="1568450"/>
          </a:xfrm>
          <a:prstGeom prst="rect">
            <a:avLst/>
          </a:prstGeom>
          <a:noFill/>
        </p:spPr>
        <p:txBody>
          <a:bodyPr wrap="square" rtlCol="0">
            <a:spAutoFit/>
          </a:bodyPr>
          <a:lstStyle/>
          <a:p>
            <a:r>
              <a:rPr lang="zh-CN" altLang="en-US" sz="3200">
                <a:solidFill>
                  <a:srgbClr val="FF0000"/>
                </a:solidFill>
                <a:latin typeface="方正大黑体_GBK" panose="02010600010101010101" charset="-122"/>
                <a:ea typeface="方正大黑体_GBK" panose="02010600010101010101" charset="-122"/>
                <a:cs typeface="方正大黑体_GBK" panose="02010600010101010101" charset="-122"/>
              </a:rPr>
              <a:t>点击下载到自己的电脑留存，一旦发生故障，可以上传</a:t>
            </a:r>
          </a:p>
        </p:txBody>
      </p:sp>
      <p:cxnSp>
        <p:nvCxnSpPr>
          <p:cNvPr id="2" name="直接箭头连接符 1"/>
          <p:cNvCxnSpPr>
            <a:stCxn id="19" idx="3"/>
          </p:cNvCxnSpPr>
          <p:nvPr/>
        </p:nvCxnSpPr>
        <p:spPr>
          <a:xfrm>
            <a:off x="5650865" y="3902075"/>
            <a:ext cx="2094230" cy="53721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20" idx="3"/>
          </p:cNvCxnSpPr>
          <p:nvPr/>
        </p:nvCxnSpPr>
        <p:spPr>
          <a:xfrm flipV="1">
            <a:off x="6123940" y="4497070"/>
            <a:ext cx="1520825" cy="240030"/>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7170" y="1354455"/>
            <a:ext cx="11758295" cy="4550410"/>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3702" y="377413"/>
            <a:ext cx="2842592" cy="460375"/>
          </a:xfrm>
          <a:prstGeom prst="rect">
            <a:avLst/>
          </a:prstGeom>
          <a:noFill/>
        </p:spPr>
        <p:txBody>
          <a:bodyPr wrap="square" rtlCol="0">
            <a:spAutoFit/>
          </a:bodyPr>
          <a:lstStyle/>
          <a:p>
            <a:r>
              <a:rPr lang="zh-CN" altLang="en-US" sz="2400">
                <a:solidFill>
                  <a:schemeClr val="bg2"/>
                </a:solidFill>
                <a:latin typeface="+mj-ea"/>
                <a:ea typeface="+mj-ea"/>
              </a:rPr>
              <a:t>网页备份</a:t>
            </a:r>
          </a:p>
        </p:txBody>
      </p:sp>
      <p:sp>
        <p:nvSpPr>
          <p:cNvPr id="4" name="文本框 3"/>
          <p:cNvSpPr txBox="1"/>
          <p:nvPr/>
        </p:nvSpPr>
        <p:spPr>
          <a:xfrm>
            <a:off x="633730" y="746760"/>
            <a:ext cx="1095375" cy="330835"/>
          </a:xfrm>
          <a:prstGeom prst="rect">
            <a:avLst/>
          </a:prstGeom>
          <a:noFill/>
        </p:spPr>
        <p:txBody>
          <a:bodyPr wrap="square" rtlCol="0">
            <a:spAutoFit/>
          </a:bodyPr>
          <a:lstStyle/>
          <a:p>
            <a:pPr>
              <a:lnSpc>
                <a:spcPct val="130000"/>
              </a:lnSpc>
            </a:pPr>
            <a:r>
              <a:rPr lang="en-US" altLang="zh-CN" sz="1200"/>
              <a:t>Web backup</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648700" y="1731645"/>
            <a:ext cx="1793875" cy="460375"/>
          </a:xfrm>
          <a:prstGeom prst="rect">
            <a:avLst/>
          </a:prstGeom>
          <a:noFill/>
        </p:spPr>
        <p:txBody>
          <a:bodyPr wrap="square" rtlCol="0">
            <a:spAutoFit/>
          </a:bodyPr>
          <a:lstStyle/>
          <a:p>
            <a:r>
              <a:rPr lang="zh-CN" altLang="en-US" sz="2400" b="1">
                <a:solidFill>
                  <a:srgbClr val="FF0000"/>
                </a:solidFill>
                <a:latin typeface="方正大黑体_GBK" panose="02010600010101010101" charset="-122"/>
                <a:ea typeface="方正大黑体_GBK" panose="02010600010101010101" charset="-122"/>
              </a:rPr>
              <a:t>上传网站包</a:t>
            </a:r>
          </a:p>
        </p:txBody>
      </p:sp>
      <p:pic>
        <p:nvPicPr>
          <p:cNvPr id="14" name="图片 13" descr="b10"/>
          <p:cNvPicPr>
            <a:picLocks noChangeAspect="1"/>
          </p:cNvPicPr>
          <p:nvPr/>
        </p:nvPicPr>
        <p:blipFill>
          <a:blip r:embed="rId3"/>
          <a:stretch>
            <a:fillRect/>
          </a:stretch>
        </p:blipFill>
        <p:spPr>
          <a:xfrm>
            <a:off x="1066800" y="1661795"/>
            <a:ext cx="6254115" cy="3935730"/>
          </a:xfrm>
          <a:prstGeom prst="rect">
            <a:avLst/>
          </a:prstGeom>
        </p:spPr>
      </p:pic>
      <p:sp>
        <p:nvSpPr>
          <p:cNvPr id="15" name="矩形 14"/>
          <p:cNvSpPr/>
          <p:nvPr/>
        </p:nvSpPr>
        <p:spPr>
          <a:xfrm>
            <a:off x="4890770" y="2216150"/>
            <a:ext cx="415925" cy="387350"/>
          </a:xfrm>
          <a:prstGeom prst="rect">
            <a:avLst/>
          </a:prstGeom>
          <a:noFill/>
          <a:ln w="6032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flipH="1">
            <a:off x="2882900" y="2409825"/>
            <a:ext cx="2007870" cy="523875"/>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179955" y="2818765"/>
            <a:ext cx="716915" cy="3587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52120" y="1464310"/>
            <a:ext cx="7155815" cy="4440555"/>
          </a:xfrm>
          <a:prstGeom prst="rect">
            <a:avLst/>
          </a:prstGeom>
        </p:spPr>
      </p:pic>
      <p:sp>
        <p:nvSpPr>
          <p:cNvPr id="18" name="矩形 17"/>
          <p:cNvSpPr/>
          <p:nvPr/>
        </p:nvSpPr>
        <p:spPr>
          <a:xfrm>
            <a:off x="2423795" y="3937635"/>
            <a:ext cx="1850390" cy="4298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a:endCxn id="18" idx="0"/>
          </p:cNvCxnSpPr>
          <p:nvPr/>
        </p:nvCxnSpPr>
        <p:spPr>
          <a:xfrm>
            <a:off x="2868295" y="3177540"/>
            <a:ext cx="480695" cy="76009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7607935" y="2649855"/>
            <a:ext cx="4158615" cy="1383665"/>
          </a:xfrm>
          <a:prstGeom prst="rect">
            <a:avLst/>
          </a:prstGeom>
          <a:noFill/>
        </p:spPr>
        <p:txBody>
          <a:bodyPr wrap="square" rtlCol="0">
            <a:spAutoFit/>
          </a:bodyPr>
          <a:lstStyle/>
          <a:p>
            <a:r>
              <a:rPr lang="en-US" altLang="zh-CN" sz="2800" b="1">
                <a:solidFill>
                  <a:srgbClr val="FF0000"/>
                </a:solidFill>
                <a:latin typeface="方正大黑体_GBK" panose="02010600010101010101" charset="-122"/>
                <a:ea typeface="方正大黑体_GBK" panose="02010600010101010101" charset="-122"/>
                <a:cs typeface="方正大黑体_GBK" panose="02010600010101010101" charset="-122"/>
              </a:rPr>
              <a:t>1</a:t>
            </a:r>
            <a:r>
              <a:rPr lang="zh-CN" altLang="en-US" sz="2800" b="1">
                <a:solidFill>
                  <a:srgbClr val="FF0000"/>
                </a:solidFill>
                <a:latin typeface="方正大黑体_GBK" panose="02010600010101010101" charset="-122"/>
                <a:ea typeface="方正大黑体_GBK" panose="02010600010101010101" charset="-122"/>
                <a:cs typeface="方正大黑体_GBK" panose="02010600010101010101" charset="-122"/>
              </a:rPr>
              <a:t>、点击上传</a:t>
            </a:r>
          </a:p>
          <a:p>
            <a:r>
              <a:rPr lang="en-US" altLang="zh-CN" sz="2800" b="1">
                <a:solidFill>
                  <a:srgbClr val="FF0000"/>
                </a:solidFill>
                <a:latin typeface="方正大黑体_GBK" panose="02010600010101010101" charset="-122"/>
                <a:ea typeface="方正大黑体_GBK" panose="02010600010101010101" charset="-122"/>
                <a:cs typeface="方正大黑体_GBK" panose="02010600010101010101" charset="-122"/>
              </a:rPr>
              <a:t>2</a:t>
            </a:r>
            <a:r>
              <a:rPr lang="zh-CN" altLang="en-US" sz="2800" b="1">
                <a:solidFill>
                  <a:srgbClr val="FF0000"/>
                </a:solidFill>
                <a:latin typeface="方正大黑体_GBK" panose="02010600010101010101" charset="-122"/>
                <a:ea typeface="方正大黑体_GBK" panose="02010600010101010101" charset="-122"/>
                <a:cs typeface="方正大黑体_GBK" panose="02010600010101010101" charset="-122"/>
              </a:rPr>
              <a:t>、选择文件</a:t>
            </a:r>
          </a:p>
          <a:p>
            <a:r>
              <a:rPr lang="en-US" altLang="zh-CN" sz="2800" b="1">
                <a:solidFill>
                  <a:srgbClr val="FF0000"/>
                </a:solidFill>
                <a:latin typeface="方正大黑体_GBK" panose="02010600010101010101" charset="-122"/>
                <a:ea typeface="方正大黑体_GBK" panose="02010600010101010101" charset="-122"/>
                <a:cs typeface="方正大黑体_GBK" panose="02010600010101010101" charset="-122"/>
              </a:rPr>
              <a:t>3</a:t>
            </a:r>
            <a:r>
              <a:rPr lang="zh-CN" altLang="en-US" sz="2800" b="1">
                <a:solidFill>
                  <a:srgbClr val="FF0000"/>
                </a:solidFill>
                <a:latin typeface="方正大黑体_GBK" panose="02010600010101010101" charset="-122"/>
                <a:ea typeface="方正大黑体_GBK" panose="02010600010101010101" charset="-122"/>
                <a:cs typeface="方正大黑体_GBK" panose="02010600010101010101" charset="-122"/>
              </a:rPr>
              <a:t>、选择备份的两个文件</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22"/>
          <p:cNvPicPr>
            <a:picLocks noChangeAspect="1"/>
          </p:cNvPicPr>
          <p:nvPr/>
        </p:nvPicPr>
        <p:blipFill>
          <a:blip r:embed="rId2"/>
          <a:stretch>
            <a:fillRect/>
          </a:stretch>
        </p:blipFill>
        <p:spPr>
          <a:xfrm>
            <a:off x="1194435" y="1180465"/>
            <a:ext cx="9521190" cy="5171440"/>
          </a:xfrm>
          <a:prstGeom prst="rect">
            <a:avLst/>
          </a:prstGeom>
        </p:spPr>
      </p:pic>
      <p:sp>
        <p:nvSpPr>
          <p:cNvPr id="3" name="文本框 2"/>
          <p:cNvSpPr txBox="1"/>
          <p:nvPr/>
        </p:nvSpPr>
        <p:spPr>
          <a:xfrm>
            <a:off x="1194435" y="567690"/>
            <a:ext cx="2774315" cy="434340"/>
          </a:xfrm>
          <a:prstGeom prst="rect">
            <a:avLst/>
          </a:prstGeom>
          <a:noFill/>
        </p:spPr>
        <p:txBody>
          <a:bodyPr wrap="square" rtlCol="0" anchor="ctr" anchorCtr="0">
            <a:noAutofit/>
          </a:bodyPr>
          <a:lstStyle/>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导入网站包</a:t>
            </a:r>
          </a:p>
        </p:txBody>
      </p:sp>
      <p:sp>
        <p:nvSpPr>
          <p:cNvPr id="4" name="矩形 3"/>
          <p:cNvSpPr/>
          <p:nvPr/>
        </p:nvSpPr>
        <p:spPr>
          <a:xfrm>
            <a:off x="3207385" y="2501265"/>
            <a:ext cx="574675" cy="54673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a:stCxn id="4" idx="3"/>
          </p:cNvCxnSpPr>
          <p:nvPr/>
        </p:nvCxnSpPr>
        <p:spPr>
          <a:xfrm flipV="1">
            <a:off x="3782060" y="2277110"/>
            <a:ext cx="640715" cy="49784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endCxn id="7" idx="0"/>
          </p:cNvCxnSpPr>
          <p:nvPr/>
        </p:nvCxnSpPr>
        <p:spPr>
          <a:xfrm>
            <a:off x="4422775" y="2277110"/>
            <a:ext cx="1913255" cy="225615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922645" y="4533265"/>
            <a:ext cx="826770" cy="37846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3968750" y="1842770"/>
            <a:ext cx="1009015" cy="4343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2"/>
          <a:stretch>
            <a:fillRect/>
          </a:stretch>
        </p:blipFill>
        <p:spPr>
          <a:xfrm>
            <a:off x="622935" y="737235"/>
            <a:ext cx="4162425" cy="3645535"/>
          </a:xfrm>
          <a:prstGeom prst="rect">
            <a:avLst/>
          </a:prstGeom>
          <a:noFill/>
          <a:ln w="9525">
            <a:noFill/>
          </a:ln>
        </p:spPr>
      </p:pic>
      <p:pic>
        <p:nvPicPr>
          <p:cNvPr id="2" name="图片 1" descr="M6SD@N[`~IYLZS_3UAJ3FTU"/>
          <p:cNvPicPr>
            <a:picLocks noChangeAspect="1"/>
          </p:cNvPicPr>
          <p:nvPr/>
        </p:nvPicPr>
        <p:blipFill>
          <a:blip r:embed="rId3"/>
          <a:stretch>
            <a:fillRect/>
          </a:stretch>
        </p:blipFill>
        <p:spPr>
          <a:xfrm>
            <a:off x="5185410" y="525780"/>
            <a:ext cx="5553710" cy="5126990"/>
          </a:xfrm>
          <a:prstGeom prst="rect">
            <a:avLst/>
          </a:prstGeom>
        </p:spPr>
      </p:pic>
      <p:sp>
        <p:nvSpPr>
          <p:cNvPr id="3" name="矩形 2"/>
          <p:cNvSpPr/>
          <p:nvPr/>
        </p:nvSpPr>
        <p:spPr>
          <a:xfrm>
            <a:off x="5194300" y="5010150"/>
            <a:ext cx="1751330" cy="37846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002145" y="3720465"/>
            <a:ext cx="644525" cy="1317625"/>
          </a:xfrm>
          <a:prstGeom prst="rect">
            <a:avLst/>
          </a:prstGeom>
          <a:noFill/>
        </p:spPr>
        <p:txBody>
          <a:bodyPr wrap="square" rtlCol="0" anchor="ctr" anchorCtr="0">
            <a:noAutofit/>
          </a:bodyPr>
          <a:lstStyle/>
          <a:p>
            <a:pPr algn="l" fontAlgn="auto">
              <a:lnSpc>
                <a:spcPct val="150000"/>
              </a:lnSpc>
            </a:pPr>
            <a:endParaRPr lang="zh-CN" altLang="en-US" sz="3200" b="1">
              <a:solidFill>
                <a:srgbClr val="FF0000"/>
              </a:solidFill>
              <a:latin typeface="方正大黑体_GBK" panose="02010600010101010101" charset="-122"/>
              <a:ea typeface="方正大黑体_GBK" panose="02010600010101010101" charset="-122"/>
              <a:sym typeface="+mn-ea"/>
            </a:endParaRPr>
          </a:p>
        </p:txBody>
      </p:sp>
      <p:cxnSp>
        <p:nvCxnSpPr>
          <p:cNvPr id="5" name="直接箭头连接符 4"/>
          <p:cNvCxnSpPr/>
          <p:nvPr/>
        </p:nvCxnSpPr>
        <p:spPr>
          <a:xfrm flipV="1">
            <a:off x="6959600" y="3188335"/>
            <a:ext cx="756920" cy="1779270"/>
          </a:xfrm>
          <a:prstGeom prst="straightConnector1">
            <a:avLst/>
          </a:prstGeom>
          <a:ln w="34925">
            <a:solidFill>
              <a:srgbClr val="FF0000">
                <a:alpha val="99000"/>
              </a:srgbClr>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884795" y="2503805"/>
            <a:ext cx="1666875" cy="1849755"/>
          </a:xfrm>
          <a:prstGeom prst="rect">
            <a:avLst/>
          </a:prstGeom>
          <a:noFill/>
        </p:spPr>
        <p:txBody>
          <a:bodyPr wrap="square" rtlCol="0" anchor="ctr" anchorCtr="0">
            <a:noAutofit/>
          </a:bodyPr>
          <a:lstStyle/>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点击发布网站即可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92812" y="2878201"/>
            <a:ext cx="6321287" cy="829945"/>
          </a:xfrm>
          <a:prstGeom prst="rect">
            <a:avLst/>
          </a:prstGeom>
          <a:noFill/>
        </p:spPr>
        <p:txBody>
          <a:bodyPr wrap="square" rtlCol="0">
            <a:spAutoFit/>
          </a:bodyPr>
          <a:lstStyle/>
          <a:p>
            <a:pPr algn="ctr"/>
            <a:r>
              <a:rPr lang="en-US" altLang="zh-CN" sz="4800">
                <a:solidFill>
                  <a:schemeClr val="bg2"/>
                </a:solidFill>
                <a:latin typeface="方正大黑体_GBK" panose="02010600010101010101" charset="-122"/>
                <a:ea typeface="方正大黑体_GBK" panose="02010600010101010101" charset="-122"/>
              </a:rPr>
              <a:t>LOGO</a:t>
            </a:r>
            <a:r>
              <a:rPr lang="zh-CN" altLang="en-US" sz="4800">
                <a:solidFill>
                  <a:schemeClr val="bg2"/>
                </a:solidFill>
                <a:latin typeface="方正大黑体_GBK" panose="02010600010101010101" charset="-122"/>
                <a:ea typeface="方正大黑体_GBK" panose="02010600010101010101" charset="-122"/>
              </a:rPr>
              <a:t>图片的调用</a:t>
            </a:r>
          </a:p>
        </p:txBody>
      </p:sp>
      <p:sp>
        <p:nvSpPr>
          <p:cNvPr id="3" name="文本框 2"/>
          <p:cNvSpPr txBox="1"/>
          <p:nvPr/>
        </p:nvSpPr>
        <p:spPr>
          <a:xfrm>
            <a:off x="2698115" y="3708400"/>
            <a:ext cx="6318250" cy="410845"/>
          </a:xfrm>
          <a:prstGeom prst="rect">
            <a:avLst/>
          </a:prstGeom>
          <a:noFill/>
        </p:spPr>
        <p:txBody>
          <a:bodyPr wrap="square" rtlCol="0">
            <a:spAutoFit/>
          </a:bodyPr>
          <a:lstStyle/>
          <a:p>
            <a:pPr algn="ctr">
              <a:lnSpc>
                <a:spcPct val="130000"/>
              </a:lnSpc>
            </a:pPr>
            <a:r>
              <a:rPr lang="en-US" altLang="zh-CN" sz="1600">
                <a:solidFill>
                  <a:schemeClr val="tx1">
                    <a:lumMod val="75000"/>
                    <a:lumOff val="25000"/>
                  </a:schemeClr>
                </a:solidFill>
                <a:sym typeface="+mn-ea"/>
              </a:rPr>
              <a:t>How to call the logo pictures</a:t>
            </a:r>
          </a:p>
        </p:txBody>
      </p:sp>
      <p:sp>
        <p:nvSpPr>
          <p:cNvPr id="5" name="椭圆 4"/>
          <p:cNvSpPr/>
          <p:nvPr/>
        </p:nvSpPr>
        <p:spPr>
          <a:xfrm>
            <a:off x="5134902" y="883923"/>
            <a:ext cx="1628826" cy="162882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134903" y="1189207"/>
            <a:ext cx="1628825" cy="1322070"/>
          </a:xfrm>
          <a:prstGeom prst="rect">
            <a:avLst/>
          </a:prstGeom>
          <a:noFill/>
        </p:spPr>
        <p:txBody>
          <a:bodyPr wrap="square" rtlCol="0">
            <a:spAutoFit/>
          </a:bodyPr>
          <a:lstStyle/>
          <a:p>
            <a:pPr algn="ctr"/>
            <a:r>
              <a:rPr lang="en-US" altLang="zh-CN" sz="8000">
                <a:solidFill>
                  <a:schemeClr val="bg1"/>
                </a:solidFill>
                <a:latin typeface="+mj-ea"/>
                <a:ea typeface="+mj-ea"/>
              </a:rPr>
              <a:t>02</a:t>
            </a:r>
            <a:endParaRPr lang="zh-CN" altLang="en-US" sz="8000">
              <a:solidFill>
                <a:schemeClr val="bg1"/>
              </a:solidFill>
              <a:latin typeface="+mj-ea"/>
              <a:ea typeface="+mj-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文本框 7"/>
          <p:cNvSpPr txBox="1"/>
          <p:nvPr/>
        </p:nvSpPr>
        <p:spPr>
          <a:xfrm>
            <a:off x="512445" y="2053590"/>
            <a:ext cx="9870440" cy="3418840"/>
          </a:xfrm>
          <a:prstGeom prst="rect">
            <a:avLst/>
          </a:prstGeom>
          <a:noFill/>
        </p:spPr>
        <p:txBody>
          <a:bodyPr wrap="square" rtlCol="0" anchor="ctr" anchorCtr="0">
            <a:noAutofit/>
          </a:bodyPr>
          <a:lstStyle/>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因为去年我校在转设时需要我们部门更换</a:t>
            </a:r>
            <a:r>
              <a:rPr lang="en-US" altLang="zh-CN" sz="3200" b="1">
                <a:solidFill>
                  <a:srgbClr val="FF0000"/>
                </a:solidFill>
                <a:latin typeface="方正大黑体_GBK" panose="02010600010101010101" charset="-122"/>
                <a:ea typeface="方正大黑体_GBK" panose="02010600010101010101" charset="-122"/>
                <a:sym typeface="+mn-ea"/>
              </a:rPr>
              <a:t>logo</a:t>
            </a:r>
            <a:r>
              <a:rPr lang="zh-CN" altLang="en-US" sz="3200" b="1">
                <a:solidFill>
                  <a:srgbClr val="FF0000"/>
                </a:solidFill>
                <a:latin typeface="方正大黑体_GBK" panose="02010600010101010101" charset="-122"/>
                <a:ea typeface="方正大黑体_GBK" panose="02010600010101010101" charset="-122"/>
                <a:sym typeface="+mn-ea"/>
              </a:rPr>
              <a:t>图标</a:t>
            </a:r>
          </a:p>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这个</a:t>
            </a:r>
            <a:r>
              <a:rPr lang="en-US" altLang="zh-CN" sz="3200" b="1">
                <a:solidFill>
                  <a:srgbClr val="FF0000"/>
                </a:solidFill>
                <a:latin typeface="方正大黑体_GBK" panose="02010600010101010101" charset="-122"/>
                <a:ea typeface="方正大黑体_GBK" panose="02010600010101010101" charset="-122"/>
                <a:sym typeface="+mn-ea"/>
              </a:rPr>
              <a:t>logo</a:t>
            </a:r>
            <a:r>
              <a:rPr lang="zh-CN" altLang="en-US" sz="3200" b="1">
                <a:solidFill>
                  <a:srgbClr val="FF0000"/>
                </a:solidFill>
                <a:latin typeface="方正大黑体_GBK" panose="02010600010101010101" charset="-122"/>
                <a:ea typeface="方正大黑体_GBK" panose="02010600010101010101" charset="-122"/>
                <a:sym typeface="+mn-ea"/>
              </a:rPr>
              <a:t>图片的设计是有要求的，咱学校为保证学校标识的权威性、识别性和统一性，任何单位和个人都应高度重视学校标识的规范使用，各部门对校园网页中使用的学校标识不得随意更改学校标识的组合方式。</a:t>
            </a:r>
          </a:p>
        </p:txBody>
      </p:sp>
      <p:sp>
        <p:nvSpPr>
          <p:cNvPr id="3" name="文本框 2"/>
          <p:cNvSpPr txBox="1"/>
          <p:nvPr/>
        </p:nvSpPr>
        <p:spPr>
          <a:xfrm>
            <a:off x="512445" y="786765"/>
            <a:ext cx="5394325" cy="746760"/>
          </a:xfrm>
          <a:prstGeom prst="rect">
            <a:avLst/>
          </a:prstGeom>
          <a:noFill/>
        </p:spPr>
        <p:txBody>
          <a:bodyPr wrap="none" rtlCol="0" anchor="ctr" anchorCtr="0">
            <a:noAutofit/>
          </a:bodyPr>
          <a:lstStyle/>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为什么要谈</a:t>
            </a:r>
            <a:r>
              <a:rPr lang="en-US" altLang="zh-CN" sz="3200" b="1">
                <a:solidFill>
                  <a:srgbClr val="FF0000"/>
                </a:solidFill>
                <a:latin typeface="方正大黑体_GBK" panose="02010600010101010101" charset="-122"/>
                <a:ea typeface="方正大黑体_GBK" panose="02010600010101010101" charset="-122"/>
                <a:sym typeface="+mn-ea"/>
              </a:rPr>
              <a:t>logo</a:t>
            </a:r>
            <a:r>
              <a:rPr lang="zh-CN" altLang="en-US" sz="3200" b="1">
                <a:solidFill>
                  <a:srgbClr val="FF0000"/>
                </a:solidFill>
                <a:latin typeface="方正大黑体_GBK" panose="02010600010101010101" charset="-122"/>
                <a:ea typeface="方正大黑体_GBK" panose="02010600010101010101" charset="-122"/>
                <a:sym typeface="+mn-ea"/>
              </a:rPr>
              <a:t>导入的问题</a:t>
            </a:r>
          </a:p>
        </p:txBody>
      </p:sp>
      <p:pic>
        <p:nvPicPr>
          <p:cNvPr id="4" name="图片 3" descr="t30"/>
          <p:cNvPicPr>
            <a:picLocks noChangeAspect="1"/>
          </p:cNvPicPr>
          <p:nvPr/>
        </p:nvPicPr>
        <p:blipFill>
          <a:blip r:embed="rId2"/>
          <a:stretch>
            <a:fillRect/>
          </a:stretch>
        </p:blipFill>
        <p:spPr>
          <a:xfrm>
            <a:off x="5906770" y="574040"/>
            <a:ext cx="5361305" cy="11728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T9"/>
          <p:cNvPicPr>
            <a:picLocks noChangeAspect="1"/>
          </p:cNvPicPr>
          <p:nvPr/>
        </p:nvPicPr>
        <p:blipFill>
          <a:blip r:embed="rId2"/>
          <a:srcRect l="21236"/>
          <a:stretch>
            <a:fillRect/>
          </a:stretch>
        </p:blipFill>
        <p:spPr>
          <a:xfrm>
            <a:off x="633730" y="989330"/>
            <a:ext cx="4265295" cy="5312410"/>
          </a:xfrm>
          <a:prstGeom prst="rect">
            <a:avLst/>
          </a:prstGeom>
        </p:spPr>
      </p:pic>
      <p:pic>
        <p:nvPicPr>
          <p:cNvPr id="7" name="图片 6" descr="T10"/>
          <p:cNvPicPr>
            <a:picLocks noChangeAspect="1"/>
          </p:cNvPicPr>
          <p:nvPr/>
        </p:nvPicPr>
        <p:blipFill>
          <a:blip r:embed="rId3"/>
          <a:srcRect l="12853" b="16011"/>
          <a:stretch>
            <a:fillRect/>
          </a:stretch>
        </p:blipFill>
        <p:spPr>
          <a:xfrm>
            <a:off x="5426710" y="989330"/>
            <a:ext cx="6162675" cy="5313045"/>
          </a:xfrm>
          <a:prstGeom prst="rect">
            <a:avLst/>
          </a:prstGeom>
        </p:spPr>
      </p:pic>
      <p:sp>
        <p:nvSpPr>
          <p:cNvPr id="12" name="矩形 11"/>
          <p:cNvSpPr/>
          <p:nvPr/>
        </p:nvSpPr>
        <p:spPr>
          <a:xfrm>
            <a:off x="1022350" y="2895600"/>
            <a:ext cx="532765" cy="238125"/>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stCxn id="12" idx="3"/>
          </p:cNvCxnSpPr>
          <p:nvPr/>
        </p:nvCxnSpPr>
        <p:spPr>
          <a:xfrm flipV="1">
            <a:off x="1555115" y="2559685"/>
            <a:ext cx="981075" cy="45529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033895" y="1494790"/>
            <a:ext cx="574675" cy="42037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a:stCxn id="14" idx="2"/>
          </p:cNvCxnSpPr>
          <p:nvPr/>
        </p:nvCxnSpPr>
        <p:spPr>
          <a:xfrm flipH="1">
            <a:off x="6585585" y="1915160"/>
            <a:ext cx="735965" cy="409194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6571615" y="3554095"/>
            <a:ext cx="3307715" cy="241046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41045" y="126365"/>
            <a:ext cx="7889240" cy="772160"/>
          </a:xfrm>
          <a:prstGeom prst="rect">
            <a:avLst/>
          </a:prstGeom>
          <a:noFill/>
        </p:spPr>
        <p:txBody>
          <a:bodyPr wrap="square" rtlCol="0" anchor="ctr" anchorCtr="0">
            <a:noAutofit/>
          </a:bodyPr>
          <a:lstStyle/>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把改好的</a:t>
            </a:r>
            <a:r>
              <a:rPr lang="en-US" altLang="zh-CN" sz="3200" b="1">
                <a:solidFill>
                  <a:srgbClr val="FF0000"/>
                </a:solidFill>
                <a:latin typeface="方正大黑体_GBK" panose="02010600010101010101" charset="-122"/>
                <a:ea typeface="方正大黑体_GBK" panose="02010600010101010101" charset="-122"/>
                <a:sym typeface="+mn-ea"/>
              </a:rPr>
              <a:t>logo</a:t>
            </a:r>
            <a:r>
              <a:rPr lang="zh-CN" altLang="en-US" sz="3200" b="1">
                <a:solidFill>
                  <a:srgbClr val="FF0000"/>
                </a:solidFill>
                <a:latin typeface="方正大黑体_GBK" panose="02010600010101010101" charset="-122"/>
                <a:ea typeface="方正大黑体_GBK" panose="02010600010101010101" charset="-122"/>
                <a:sym typeface="+mn-ea"/>
              </a:rPr>
              <a:t>文件上传到</a:t>
            </a:r>
            <a:r>
              <a:rPr lang="en-US" altLang="zh-CN" sz="3200" b="1">
                <a:solidFill>
                  <a:srgbClr val="FF0000"/>
                </a:solidFill>
                <a:latin typeface="方正大黑体_GBK" panose="02010600010101010101" charset="-122"/>
                <a:ea typeface="方正大黑体_GBK" panose="02010600010101010101" charset="-122"/>
                <a:sym typeface="+mn-ea"/>
              </a:rPr>
              <a:t>image</a:t>
            </a:r>
            <a:r>
              <a:rPr lang="zh-CN" altLang="en-US" sz="3200" b="1">
                <a:solidFill>
                  <a:srgbClr val="FF0000"/>
                </a:solidFill>
                <a:latin typeface="方正大黑体_GBK" panose="02010600010101010101" charset="-122"/>
                <a:ea typeface="方正大黑体_GBK" panose="02010600010101010101" charset="-122"/>
                <a:sym typeface="+mn-ea"/>
              </a:rPr>
              <a:t>文件夹中</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7425" y="2785745"/>
            <a:ext cx="10130790" cy="650875"/>
          </a:xfrm>
          <a:prstGeom prst="rect">
            <a:avLst/>
          </a:prstGeom>
          <a:noFill/>
        </p:spPr>
        <p:txBody>
          <a:bodyPr wrap="square" rtlCol="0">
            <a:spAutoFit/>
          </a:bodyPr>
          <a:lstStyle/>
          <a:p>
            <a:pPr algn="l">
              <a:lnSpc>
                <a:spcPct val="130000"/>
              </a:lnSpc>
            </a:pPr>
            <a:r>
              <a:rPr lang="en-US" altLang="zh-CN" sz="2800">
                <a:solidFill>
                  <a:schemeClr val="tx1">
                    <a:lumMod val="75000"/>
                    <a:lumOff val="25000"/>
                  </a:schemeClr>
                </a:solidFill>
                <a:latin typeface="方正大黑体_GBK" panose="02010600010101010101" charset="-122"/>
                <a:ea typeface="方正大黑体_GBK" panose="02010600010101010101" charset="-122"/>
                <a:cs typeface="方正大黑体_GBK" panose="02010600010101010101" charset="-122"/>
              </a:rPr>
              <a:t>   </a:t>
            </a:r>
            <a:endParaRPr lang="zh-CN" altLang="en-US" sz="2400">
              <a:solidFill>
                <a:schemeClr val="tx1">
                  <a:lumMod val="75000"/>
                  <a:lumOff val="25000"/>
                </a:schemeClr>
              </a:solidFill>
              <a:latin typeface="方正大黑体_GBK" panose="02010600010101010101" charset="-122"/>
              <a:ea typeface="方正大黑体_GBK" panose="02010600010101010101" charset="-122"/>
              <a:cs typeface="方正大黑体_GBK" panose="02010600010101010101" charset="-122"/>
            </a:endParaRPr>
          </a:p>
        </p:txBody>
      </p:sp>
      <p:sp>
        <p:nvSpPr>
          <p:cNvPr id="9" name="文本框 8"/>
          <p:cNvSpPr txBox="1"/>
          <p:nvPr/>
        </p:nvSpPr>
        <p:spPr>
          <a:xfrm>
            <a:off x="987425" y="532765"/>
            <a:ext cx="10288905" cy="5631180"/>
          </a:xfrm>
          <a:prstGeom prst="rect">
            <a:avLst/>
          </a:prstGeom>
          <a:noFill/>
        </p:spPr>
        <p:txBody>
          <a:bodyPr wrap="square" rtlCol="0">
            <a:spAutoFit/>
          </a:bodyPr>
          <a:lstStyle/>
          <a:p>
            <a:endParaRPr lang="zh-CN" altLang="en-US" sz="3600" dirty="0">
              <a:gradFill>
                <a:gsLst>
                  <a:gs pos="0">
                    <a:srgbClr val="FE4444"/>
                  </a:gs>
                  <a:gs pos="100000">
                    <a:srgbClr val="832B2B"/>
                  </a:gs>
                </a:gsLst>
                <a:lin scaled="0"/>
              </a:gradFill>
            </a:endParaRPr>
          </a:p>
          <a:p>
            <a:endParaRPr lang="en-US" altLang="zh-CN" sz="3600" dirty="0">
              <a:gradFill>
                <a:gsLst>
                  <a:gs pos="0">
                    <a:srgbClr val="FE4444"/>
                  </a:gs>
                  <a:gs pos="100000">
                    <a:srgbClr val="832B2B"/>
                  </a:gs>
                </a:gsLst>
                <a:lin scaled="0"/>
              </a:gradFill>
            </a:endParaRPr>
          </a:p>
          <a:p>
            <a:r>
              <a:rPr lang="en-US" altLang="zh-CN" sz="3600" dirty="0">
                <a:gradFill>
                  <a:gsLst>
                    <a:gs pos="0">
                      <a:srgbClr val="FE4444"/>
                    </a:gs>
                    <a:gs pos="100000">
                      <a:srgbClr val="832B2B"/>
                    </a:gs>
                  </a:gsLst>
                  <a:lin scaled="0"/>
                </a:gradFill>
              </a:rPr>
              <a:t>     </a:t>
            </a:r>
            <a:r>
              <a:rPr lang="zh-CN" altLang="en-US" sz="3600" dirty="0">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rPr>
              <a:t>西安博达软件公司提供的网站群管理平台</a:t>
            </a:r>
            <a:r>
              <a:rPr lang="zh-CN" altLang="en-US" sz="3600" dirty="0">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sym typeface="+mn-ea"/>
              </a:rPr>
              <a:t>基于</a:t>
            </a:r>
            <a:r>
              <a:rPr lang="en-US" altLang="zh-CN" sz="3600" dirty="0">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sym typeface="+mn-ea"/>
              </a:rPr>
              <a:t>VSB 9</a:t>
            </a:r>
            <a:r>
              <a:rPr lang="zh-CN" altLang="en-US" sz="3600" dirty="0">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3600" dirty="0">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sym typeface="+mn-ea"/>
              </a:rPr>
              <a:t>visual  </a:t>
            </a:r>
            <a:r>
              <a:rPr lang="en-US" altLang="zh-CN" sz="3600" dirty="0" err="1">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sym typeface="+mn-ea"/>
              </a:rPr>
              <a:t>SiteBuilder</a:t>
            </a:r>
            <a:r>
              <a:rPr lang="zh-CN" altLang="en-US" sz="3600" dirty="0">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sym typeface="+mn-ea"/>
              </a:rPr>
              <a:t>）独立开发，有知识产权，是在</a:t>
            </a:r>
            <a:r>
              <a:rPr lang="en-US" altLang="zh-CN" sz="3600" dirty="0">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sym typeface="+mn-ea"/>
              </a:rPr>
              <a:t>JAVA EE 5体系架构进行设计</a:t>
            </a:r>
            <a:r>
              <a:rPr lang="zh-CN" altLang="en-US" sz="3600" dirty="0">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sym typeface="+mn-ea"/>
              </a:rPr>
              <a:t>的。</a:t>
            </a:r>
            <a:endParaRPr lang="zh-CN" altLang="en-US" sz="3600" dirty="0">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endParaRPr>
          </a:p>
          <a:p>
            <a:r>
              <a:rPr lang="en-US" altLang="zh-CN" sz="3600" dirty="0">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rPr>
              <a:t>    </a:t>
            </a:r>
            <a:r>
              <a:rPr lang="zh-CN" altLang="en-US" sz="3600" dirty="0">
                <a:solidFill>
                  <a:schemeClr val="bg2">
                    <a:lumMod val="75000"/>
                  </a:schemeClr>
                </a:solidFill>
                <a:latin typeface="方正粗黑宋简体" panose="02000000000000000000" charset="-122"/>
                <a:ea typeface="方正粗黑宋简体" panose="02000000000000000000" charset="-122"/>
                <a:cs typeface="方正粗黑宋简体" panose="02000000000000000000" charset="-122"/>
              </a:rPr>
              <a:t>全国目前拥有用户数余家，是国家科技部重点新产品软件、以及国家创新基金支持项目，目前清华大学和华中科技大学也在用这套网页后台管理系统</a:t>
            </a:r>
            <a:r>
              <a:rPr lang="zh-CN" altLang="en-US" sz="3600" dirty="0">
                <a:solidFill>
                  <a:schemeClr val="bg2">
                    <a:lumMod val="75000"/>
                  </a:schemeClr>
                </a:solidFill>
                <a:latin typeface="方正大黑体_GBK" panose="02010600010101010101" charset="-122"/>
                <a:ea typeface="方正大黑体_GBK" panose="02010600010101010101" charset="-122"/>
              </a:rPr>
              <a:t>。</a:t>
            </a:r>
          </a:p>
          <a:p>
            <a:endParaRPr lang="zh-CN" altLang="en-US" sz="3600" dirty="0">
              <a:solidFill>
                <a:schemeClr val="bg2">
                  <a:lumMod val="75000"/>
                </a:schemeClr>
              </a:solidFill>
              <a:latin typeface="方正大黑体_GBK" panose="02010600010101010101" charset="-122"/>
              <a:ea typeface="方正大黑体_GBK" panose="02010600010101010101" charset="-122"/>
            </a:endParaRPr>
          </a:p>
        </p:txBody>
      </p:sp>
      <p:sp>
        <p:nvSpPr>
          <p:cNvPr id="10" name="文本框 9"/>
          <p:cNvSpPr txBox="1"/>
          <p:nvPr/>
        </p:nvSpPr>
        <p:spPr>
          <a:xfrm>
            <a:off x="1310004" y="756920"/>
            <a:ext cx="9137501" cy="829945"/>
          </a:xfrm>
          <a:prstGeom prst="rect">
            <a:avLst/>
          </a:prstGeom>
          <a:noFill/>
          <a:extLst>
            <a:ext uri="{909E8E84-426E-40DD-AFC4-6F175D3DCCD1}">
              <a14:hiddenFill xmlns:a14="http://schemas.microsoft.com/office/drawing/2010/main">
                <a:gradFill>
                  <a:gsLst>
                    <a:gs pos="0">
                      <a:srgbClr val="012D86"/>
                    </a:gs>
                    <a:gs pos="100000">
                      <a:srgbClr val="0E2557"/>
                    </a:gs>
                  </a:gsLst>
                  <a:lin scaled="0"/>
                </a:gradFill>
              </a14:hiddenFill>
            </a:ext>
          </a:extLst>
        </p:spPr>
        <p:txBody>
          <a:bodyPr wrap="square" rtlCol="0">
            <a:spAutoFit/>
            <a:scene3d>
              <a:camera prst="orthographicFront"/>
              <a:lightRig rig="threePt" dir="t"/>
            </a:scene3d>
          </a:bodyPr>
          <a:lstStyle/>
          <a:p>
            <a:r>
              <a:rPr lang="zh-CN" altLang="en-US" sz="4800" b="1" dirty="0">
                <a:solidFill>
                  <a:schemeClr val="bg2"/>
                </a:solidFill>
                <a:effectLst>
                  <a:innerShdw blurRad="63500" dist="50800" dir="13500000">
                    <a:srgbClr val="000000">
                      <a:alpha val="50000"/>
                    </a:srgbClr>
                  </a:innerShdw>
                </a:effectLst>
                <a:latin typeface="方正大黑体_GBK" panose="02010600010101010101" charset="-122"/>
                <a:ea typeface="方正大黑体_GBK" panose="02010600010101010101" charset="-122"/>
              </a:rPr>
              <a:t>长春人文学院网页后台管理系统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16"/>
          <p:cNvPicPr>
            <a:picLocks noChangeAspect="1"/>
          </p:cNvPicPr>
          <p:nvPr/>
        </p:nvPicPr>
        <p:blipFill>
          <a:blip r:embed="rId2"/>
          <a:srcRect l="10614" t="-3685" r="71046" b="48099"/>
          <a:stretch>
            <a:fillRect/>
          </a:stretch>
        </p:blipFill>
        <p:spPr>
          <a:xfrm>
            <a:off x="431800" y="137795"/>
            <a:ext cx="6155055" cy="4240530"/>
          </a:xfrm>
          <a:prstGeom prst="rect">
            <a:avLst/>
          </a:prstGeom>
        </p:spPr>
      </p:pic>
      <p:sp>
        <p:nvSpPr>
          <p:cNvPr id="5" name="文本框 4"/>
          <p:cNvSpPr txBox="1"/>
          <p:nvPr/>
        </p:nvSpPr>
        <p:spPr>
          <a:xfrm>
            <a:off x="4497705" y="3051810"/>
            <a:ext cx="6529705" cy="3193415"/>
          </a:xfrm>
          <a:prstGeom prst="rect">
            <a:avLst/>
          </a:prstGeom>
          <a:noFill/>
        </p:spPr>
        <p:txBody>
          <a:bodyPr wrap="square" rtlCol="0" anchor="ctr" anchorCtr="0">
            <a:noAutofit/>
          </a:bodyPr>
          <a:lstStyle/>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在智能设计把图片变成</a:t>
            </a:r>
            <a:r>
              <a:rPr lang="en-US" altLang="zh-CN" sz="3200" b="1">
                <a:solidFill>
                  <a:srgbClr val="FF0000"/>
                </a:solidFill>
                <a:latin typeface="方正大黑体_GBK" panose="02010600010101010101" charset="-122"/>
                <a:ea typeface="方正大黑体_GBK" panose="02010600010101010101" charset="-122"/>
                <a:sym typeface="+mn-ea"/>
              </a:rPr>
              <a:t>“</a:t>
            </a:r>
            <a:r>
              <a:rPr lang="zh-CN" altLang="en-US" sz="3200" b="1">
                <a:solidFill>
                  <a:srgbClr val="FF0000"/>
                </a:solidFill>
                <a:latin typeface="方正大黑体_GBK" panose="02010600010101010101" charset="-122"/>
                <a:ea typeface="方正大黑体_GBK" panose="02010600010101010101" charset="-122"/>
                <a:sym typeface="+mn-ea"/>
              </a:rPr>
              <a:t>组件</a:t>
            </a:r>
            <a:r>
              <a:rPr lang="en-US" altLang="zh-CN" sz="3200" b="1">
                <a:solidFill>
                  <a:srgbClr val="FF0000"/>
                </a:solidFill>
                <a:latin typeface="方正大黑体_GBK" panose="02010600010101010101" charset="-122"/>
                <a:ea typeface="方正大黑体_GBK" panose="02010600010101010101" charset="-122"/>
                <a:sym typeface="+mn-ea"/>
              </a:rPr>
              <a:t>”</a:t>
            </a:r>
            <a:r>
              <a:rPr lang="zh-CN" altLang="en-US" sz="3200" b="1">
                <a:solidFill>
                  <a:srgbClr val="FF0000"/>
                </a:solidFill>
                <a:latin typeface="方正大黑体_GBK" panose="02010600010101010101" charset="-122"/>
                <a:ea typeface="方正大黑体_GBK" panose="02010600010101010101" charset="-122"/>
                <a:sym typeface="+mn-ea"/>
              </a:rPr>
              <a:t>，比如说我有一个现成的网页，但是原先网页上的</a:t>
            </a:r>
            <a:r>
              <a:rPr lang="en-US" altLang="zh-CN" sz="3200" b="1">
                <a:solidFill>
                  <a:srgbClr val="FF0000"/>
                </a:solidFill>
                <a:latin typeface="方正大黑体_GBK" panose="02010600010101010101" charset="-122"/>
                <a:ea typeface="方正大黑体_GBK" panose="02010600010101010101" charset="-122"/>
                <a:sym typeface="+mn-ea"/>
              </a:rPr>
              <a:t>logo</a:t>
            </a:r>
            <a:r>
              <a:rPr lang="zh-CN" altLang="en-US" sz="3200" b="1">
                <a:solidFill>
                  <a:srgbClr val="FF0000"/>
                </a:solidFill>
                <a:latin typeface="方正大黑体_GBK" panose="02010600010101010101" charset="-122"/>
                <a:ea typeface="方正大黑体_GBK" panose="02010600010101010101" charset="-122"/>
                <a:sym typeface="+mn-ea"/>
              </a:rPr>
              <a:t>不是我需要的，那首先我先把原先的</a:t>
            </a:r>
            <a:r>
              <a:rPr lang="en-US" altLang="zh-CN" sz="3200" b="1">
                <a:solidFill>
                  <a:srgbClr val="FF0000"/>
                </a:solidFill>
                <a:latin typeface="方正大黑体_GBK" panose="02010600010101010101" charset="-122"/>
                <a:ea typeface="方正大黑体_GBK" panose="02010600010101010101" charset="-122"/>
                <a:sym typeface="+mn-ea"/>
              </a:rPr>
              <a:t>logo</a:t>
            </a:r>
            <a:r>
              <a:rPr lang="zh-CN" altLang="en-US" sz="3200" b="1">
                <a:solidFill>
                  <a:srgbClr val="FF0000"/>
                </a:solidFill>
                <a:latin typeface="方正大黑体_GBK" panose="02010600010101010101" charset="-122"/>
                <a:ea typeface="方正大黑体_GBK" panose="02010600010101010101" charset="-122"/>
                <a:sym typeface="+mn-ea"/>
              </a:rPr>
              <a:t>变成组件。</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25"/>
          <p:cNvPicPr>
            <a:picLocks noChangeAspect="1"/>
          </p:cNvPicPr>
          <p:nvPr/>
        </p:nvPicPr>
        <p:blipFill>
          <a:blip r:embed="rId2"/>
          <a:stretch>
            <a:fillRect/>
          </a:stretch>
        </p:blipFill>
        <p:spPr>
          <a:xfrm>
            <a:off x="495632" y="489290"/>
            <a:ext cx="4777740" cy="4523740"/>
          </a:xfrm>
          <a:prstGeom prst="rect">
            <a:avLst/>
          </a:prstGeom>
        </p:spPr>
      </p:pic>
      <p:pic>
        <p:nvPicPr>
          <p:cNvPr id="3" name="图片 2" descr="t26"/>
          <p:cNvPicPr>
            <a:picLocks noChangeAspect="1"/>
          </p:cNvPicPr>
          <p:nvPr/>
        </p:nvPicPr>
        <p:blipFill>
          <a:blip r:embed="rId3"/>
          <a:stretch>
            <a:fillRect/>
          </a:stretch>
        </p:blipFill>
        <p:spPr>
          <a:xfrm>
            <a:off x="5342825" y="2038525"/>
            <a:ext cx="5261040" cy="3812582"/>
          </a:xfrm>
          <a:prstGeom prst="rect">
            <a:avLst/>
          </a:prstGeom>
        </p:spPr>
      </p:pic>
      <p:sp>
        <p:nvSpPr>
          <p:cNvPr id="4" name="矩形 3"/>
          <p:cNvSpPr/>
          <p:nvPr/>
        </p:nvSpPr>
        <p:spPr>
          <a:xfrm>
            <a:off x="5342890" y="3805555"/>
            <a:ext cx="5260340" cy="228409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338060" y="3902710"/>
            <a:ext cx="336550" cy="209550"/>
          </a:xfrm>
          <a:prstGeom prst="rect">
            <a:avLst/>
          </a:prstGeom>
          <a:noFill/>
        </p:spPr>
        <p:txBody>
          <a:bodyPr wrap="square" rtlCol="0" anchor="ctr" anchorCtr="0">
            <a:noAutofit/>
          </a:bodyPr>
          <a:lstStyle/>
          <a:p>
            <a:pPr algn="l" fontAlgn="auto">
              <a:lnSpc>
                <a:spcPct val="150000"/>
              </a:lnSpc>
            </a:pPr>
            <a:endParaRPr lang="zh-CN" altLang="en-US" sz="3200" b="1">
              <a:solidFill>
                <a:srgbClr val="FF0000"/>
              </a:solidFill>
              <a:latin typeface="方正大黑体_GBK" panose="02010600010101010101" charset="-122"/>
              <a:ea typeface="方正大黑体_GBK" panose="02010600010101010101" charset="-122"/>
              <a:sym typeface="+mn-ea"/>
            </a:endParaRPr>
          </a:p>
        </p:txBody>
      </p:sp>
      <p:cxnSp>
        <p:nvCxnSpPr>
          <p:cNvPr id="6" name="直接箭头连接符 5"/>
          <p:cNvCxnSpPr>
            <a:stCxn id="4" idx="0"/>
          </p:cNvCxnSpPr>
          <p:nvPr/>
        </p:nvCxnSpPr>
        <p:spPr>
          <a:xfrm flipV="1">
            <a:off x="7973060" y="2599690"/>
            <a:ext cx="1637665" cy="1205865"/>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625465" y="4135120"/>
            <a:ext cx="5432425" cy="1730375"/>
          </a:xfrm>
          <a:prstGeom prst="rect">
            <a:avLst/>
          </a:prstGeom>
          <a:noFill/>
        </p:spPr>
        <p:txBody>
          <a:bodyPr wrap="none" rtlCol="0" anchor="ctr" anchorCtr="0">
            <a:noAutofit/>
          </a:bodyPr>
          <a:lstStyle/>
          <a:p>
            <a:pPr algn="l" fontAlgn="auto">
              <a:lnSpc>
                <a:spcPct val="150000"/>
              </a:lnSpc>
            </a:pPr>
            <a:r>
              <a:rPr lang="zh-CN" altLang="en-US" sz="2000" b="1" dirty="0">
                <a:solidFill>
                  <a:srgbClr val="FF0000"/>
                </a:solidFill>
                <a:latin typeface="方正大黑体_GBK" panose="02010600010101010101" charset="-122"/>
                <a:ea typeface="方正大黑体_GBK" panose="02010600010101010101" charset="-122"/>
                <a:sym typeface="+mn-ea"/>
              </a:rPr>
              <a:t>样式编辑区这里我们先采用它原始（默认）</a:t>
            </a:r>
          </a:p>
          <a:p>
            <a:pPr algn="l" fontAlgn="auto">
              <a:lnSpc>
                <a:spcPct val="150000"/>
              </a:lnSpc>
            </a:pPr>
            <a:r>
              <a:rPr lang="zh-CN" altLang="en-US" sz="2000" b="1" dirty="0">
                <a:solidFill>
                  <a:srgbClr val="FF0000"/>
                </a:solidFill>
                <a:latin typeface="方正大黑体_GBK" panose="02010600010101010101" charset="-122"/>
                <a:ea typeface="方正大黑体_GBK" panose="02010600010101010101" charset="-122"/>
                <a:sym typeface="+mn-ea"/>
              </a:rPr>
              <a:t>的样式就可以，以后有时间我们在深入学习</a:t>
            </a:r>
          </a:p>
        </p:txBody>
      </p:sp>
      <p:sp>
        <p:nvSpPr>
          <p:cNvPr id="8" name="矩形 7"/>
          <p:cNvSpPr/>
          <p:nvPr/>
        </p:nvSpPr>
        <p:spPr>
          <a:xfrm>
            <a:off x="3407100" y="1258349"/>
            <a:ext cx="713065" cy="4110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4370158" y="808192"/>
            <a:ext cx="2315868" cy="466090"/>
          </a:xfrm>
          <a:prstGeom prst="rect">
            <a:avLst/>
          </a:prstGeom>
          <a:noFill/>
        </p:spPr>
        <p:txBody>
          <a:bodyPr wrap="square" rtlCol="0" anchor="ctr" anchorCtr="0">
            <a:noAutofit/>
          </a:bodyPr>
          <a:lstStyle/>
          <a:p>
            <a:pPr algn="l" fontAlgn="auto">
              <a:lnSpc>
                <a:spcPct val="150000"/>
              </a:lnSpc>
            </a:pPr>
            <a:r>
              <a:rPr lang="zh-CN" altLang="en-US" sz="3200" b="1" dirty="0">
                <a:solidFill>
                  <a:srgbClr val="FF0000"/>
                </a:solidFill>
                <a:latin typeface="方正大黑体_GBK" panose="02010600010101010101" charset="-122"/>
                <a:ea typeface="方正大黑体_GBK" panose="02010600010101010101" charset="-122"/>
                <a:sym typeface="+mn-ea"/>
              </a:rPr>
              <a:t>添加成组件</a:t>
            </a:r>
          </a:p>
        </p:txBody>
      </p:sp>
      <p:cxnSp>
        <p:nvCxnSpPr>
          <p:cNvPr id="11" name="直接箭头连接符 10"/>
          <p:cNvCxnSpPr/>
          <p:nvPr/>
        </p:nvCxnSpPr>
        <p:spPr>
          <a:xfrm flipV="1">
            <a:off x="4120165" y="1041237"/>
            <a:ext cx="451607" cy="2171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3857" y="315183"/>
            <a:ext cx="2842592" cy="583565"/>
          </a:xfrm>
          <a:prstGeom prst="rect">
            <a:avLst/>
          </a:prstGeom>
          <a:noFill/>
        </p:spPr>
        <p:txBody>
          <a:bodyPr wrap="square" rtlCol="0">
            <a:spAutoFit/>
          </a:bodyPr>
          <a:lstStyle/>
          <a:p>
            <a:r>
              <a:rPr lang="en-US" altLang="zh-CN" sz="3200">
                <a:solidFill>
                  <a:schemeClr val="bg2"/>
                </a:solidFill>
                <a:latin typeface="+mj-ea"/>
                <a:ea typeface="+mj-ea"/>
              </a:rPr>
              <a:t>logo</a:t>
            </a:r>
            <a:r>
              <a:rPr lang="zh-CN" altLang="en-US" sz="3200">
                <a:solidFill>
                  <a:schemeClr val="bg2"/>
                </a:solidFill>
                <a:latin typeface="+mj-ea"/>
                <a:ea typeface="+mj-ea"/>
              </a:rPr>
              <a:t>图片导入</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肘形连接符 9"/>
          <p:cNvCxnSpPr/>
          <p:nvPr/>
        </p:nvCxnSpPr>
        <p:spPr>
          <a:xfrm>
            <a:off x="-252095" y="-971550"/>
            <a:ext cx="914400" cy="914400"/>
          </a:xfrm>
          <a:prstGeom prst="bentConnector3">
            <a:avLst>
              <a:gd name="adj1" fmla="val 50069"/>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6" name="图片 5" descr="D18"/>
          <p:cNvPicPr>
            <a:picLocks noChangeAspect="1"/>
          </p:cNvPicPr>
          <p:nvPr/>
        </p:nvPicPr>
        <p:blipFill>
          <a:blip r:embed="rId2"/>
          <a:srcRect b="38754"/>
          <a:stretch>
            <a:fillRect/>
          </a:stretch>
        </p:blipFill>
        <p:spPr>
          <a:xfrm>
            <a:off x="1761490" y="1169670"/>
            <a:ext cx="8669655" cy="4518025"/>
          </a:xfrm>
          <a:prstGeom prst="rect">
            <a:avLst/>
          </a:prstGeom>
          <a:ln w="28575" cmpd="sng">
            <a:noFill/>
            <a:prstDash val="solid"/>
          </a:ln>
        </p:spPr>
      </p:pic>
      <p:sp>
        <p:nvSpPr>
          <p:cNvPr id="7" name="矩形 6"/>
          <p:cNvSpPr/>
          <p:nvPr/>
        </p:nvSpPr>
        <p:spPr>
          <a:xfrm>
            <a:off x="1761490" y="4058920"/>
            <a:ext cx="1359535" cy="6864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FF0000"/>
                </a:solidFill>
              </a:rPr>
              <a:t>2</a:t>
            </a:r>
          </a:p>
        </p:txBody>
      </p:sp>
      <p:sp>
        <p:nvSpPr>
          <p:cNvPr id="8" name="矩形 7"/>
          <p:cNvSpPr/>
          <p:nvPr/>
        </p:nvSpPr>
        <p:spPr>
          <a:xfrm>
            <a:off x="7790180" y="1038225"/>
            <a:ext cx="1359535" cy="6864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rgbClr val="FF0000"/>
                </a:solidFill>
                <a:effectLst>
                  <a:outerShdw blurRad="38100" dist="19050" dir="2700000" algn="tl" rotWithShape="0">
                    <a:schemeClr val="dk1">
                      <a:alpha val="40000"/>
                    </a:schemeClr>
                  </a:outerShdw>
                </a:effectLst>
              </a:rPr>
              <a:t>1</a:t>
            </a:r>
          </a:p>
        </p:txBody>
      </p:sp>
      <p:sp>
        <p:nvSpPr>
          <p:cNvPr id="14" name="矩形 13"/>
          <p:cNvSpPr/>
          <p:nvPr/>
        </p:nvSpPr>
        <p:spPr>
          <a:xfrm>
            <a:off x="3121025" y="1409700"/>
            <a:ext cx="1486535" cy="7162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a:solidFill>
                  <a:srgbClr val="FF0000"/>
                </a:solidFill>
              </a:rPr>
              <a:t>3</a:t>
            </a:r>
          </a:p>
        </p:txBody>
      </p:sp>
      <p:sp>
        <p:nvSpPr>
          <p:cNvPr id="15" name="文本框 14"/>
          <p:cNvSpPr txBox="1"/>
          <p:nvPr/>
        </p:nvSpPr>
        <p:spPr>
          <a:xfrm>
            <a:off x="5138420" y="2749550"/>
            <a:ext cx="4639310" cy="645160"/>
          </a:xfrm>
          <a:prstGeom prst="rect">
            <a:avLst/>
          </a:prstGeom>
          <a:noFill/>
        </p:spPr>
        <p:txBody>
          <a:bodyPr wrap="square" rtlCol="0">
            <a:spAutoFit/>
          </a:bodyPr>
          <a:lstStyle/>
          <a:p>
            <a:r>
              <a:rPr lang="zh-CN" altLang="en-US" sz="3600" b="1">
                <a:solidFill>
                  <a:srgbClr val="FF0000"/>
                </a:solidFill>
                <a:latin typeface="方正公文黑体" panose="02000500000000000000" charset="-122"/>
                <a:ea typeface="方正公文黑体" panose="02000500000000000000" charset="-122"/>
                <a:cs typeface="方正公文黑体" panose="02000500000000000000" charset="-122"/>
              </a:rPr>
              <a:t>鼠标依次点击</a:t>
            </a:r>
            <a:r>
              <a:rPr lang="en-US" altLang="zh-CN" sz="3600" b="1">
                <a:solidFill>
                  <a:srgbClr val="FF0000"/>
                </a:solidFill>
                <a:latin typeface="方正公文黑体" panose="02000500000000000000" charset="-122"/>
                <a:ea typeface="方正公文黑体" panose="02000500000000000000" charset="-122"/>
                <a:cs typeface="方正公文黑体" panose="02000500000000000000" charset="-122"/>
              </a:rPr>
              <a:t>     1,2,3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20"/>
          <p:cNvPicPr>
            <a:picLocks noChangeAspect="1"/>
          </p:cNvPicPr>
          <p:nvPr/>
        </p:nvPicPr>
        <p:blipFill>
          <a:blip r:embed="rId2"/>
          <a:stretch>
            <a:fillRect/>
          </a:stretch>
        </p:blipFill>
        <p:spPr>
          <a:xfrm>
            <a:off x="530860" y="647065"/>
            <a:ext cx="5377180" cy="4843780"/>
          </a:xfrm>
          <a:prstGeom prst="rect">
            <a:avLst/>
          </a:prstGeom>
        </p:spPr>
      </p:pic>
      <p:sp>
        <p:nvSpPr>
          <p:cNvPr id="7" name="矩形 6"/>
          <p:cNvSpPr/>
          <p:nvPr/>
        </p:nvSpPr>
        <p:spPr>
          <a:xfrm>
            <a:off x="1479550" y="1916430"/>
            <a:ext cx="4429125" cy="5791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029460" y="3102610"/>
            <a:ext cx="3500120" cy="1322070"/>
          </a:xfrm>
          <a:prstGeom prst="rect">
            <a:avLst/>
          </a:prstGeom>
          <a:noFill/>
        </p:spPr>
        <p:txBody>
          <a:bodyPr wrap="square" rtlCol="0">
            <a:spAutoFit/>
          </a:bodyPr>
          <a:lstStyle/>
          <a:p>
            <a:r>
              <a:rPr lang="zh-CN" altLang="en-US" sz="4000">
                <a:solidFill>
                  <a:srgbClr val="FF0000"/>
                </a:solidFill>
              </a:rPr>
              <a:t>导入</a:t>
            </a:r>
            <a:r>
              <a:rPr lang="en-US" altLang="zh-CN" sz="4000">
                <a:solidFill>
                  <a:srgbClr val="FF0000"/>
                </a:solidFill>
              </a:rPr>
              <a:t>logo</a:t>
            </a:r>
            <a:r>
              <a:rPr lang="zh-CN" altLang="en-US" sz="4000">
                <a:solidFill>
                  <a:srgbClr val="FF0000"/>
                </a:solidFill>
              </a:rPr>
              <a:t>图片文件夹的路径</a:t>
            </a:r>
          </a:p>
        </p:txBody>
      </p:sp>
      <p:cxnSp>
        <p:nvCxnSpPr>
          <p:cNvPr id="10" name="直接箭头连接符 9"/>
          <p:cNvCxnSpPr/>
          <p:nvPr/>
        </p:nvCxnSpPr>
        <p:spPr>
          <a:xfrm flipV="1">
            <a:off x="3441065" y="2509520"/>
            <a:ext cx="0" cy="80454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图片 10" descr="D21"/>
          <p:cNvPicPr>
            <a:picLocks noChangeAspect="1"/>
          </p:cNvPicPr>
          <p:nvPr/>
        </p:nvPicPr>
        <p:blipFill>
          <a:blip r:embed="rId3"/>
          <a:stretch>
            <a:fillRect/>
          </a:stretch>
        </p:blipFill>
        <p:spPr>
          <a:xfrm>
            <a:off x="6543040" y="892175"/>
            <a:ext cx="4208145" cy="1866265"/>
          </a:xfrm>
          <a:prstGeom prst="rect">
            <a:avLst/>
          </a:prstGeom>
        </p:spPr>
      </p:pic>
      <p:sp>
        <p:nvSpPr>
          <p:cNvPr id="12" name="矩形 11"/>
          <p:cNvSpPr/>
          <p:nvPr/>
        </p:nvSpPr>
        <p:spPr>
          <a:xfrm>
            <a:off x="6322060" y="2368550"/>
            <a:ext cx="887730" cy="5791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089900" y="2397125"/>
            <a:ext cx="2498090" cy="521970"/>
          </a:xfrm>
          <a:prstGeom prst="rect">
            <a:avLst/>
          </a:prstGeom>
          <a:noFill/>
        </p:spPr>
        <p:txBody>
          <a:bodyPr wrap="square" rtlCol="0">
            <a:spAutoFit/>
          </a:bodyPr>
          <a:lstStyle/>
          <a:p>
            <a:r>
              <a:rPr lang="zh-CN" altLang="en-US" sz="2800">
                <a:solidFill>
                  <a:srgbClr val="FF0000"/>
                </a:solidFill>
              </a:rPr>
              <a:t>点击保存即可</a:t>
            </a:r>
          </a:p>
        </p:txBody>
      </p:sp>
      <p:cxnSp>
        <p:nvCxnSpPr>
          <p:cNvPr id="14" name="直接箭头连接符 13"/>
          <p:cNvCxnSpPr>
            <a:stCxn id="12" idx="3"/>
            <a:endCxn id="13" idx="1"/>
          </p:cNvCxnSpPr>
          <p:nvPr/>
        </p:nvCxnSpPr>
        <p:spPr>
          <a:xfrm>
            <a:off x="7209790" y="2658110"/>
            <a:ext cx="88011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043295" y="3401695"/>
            <a:ext cx="4895850" cy="1876425"/>
          </a:xfrm>
          <a:prstGeom prst="rect">
            <a:avLst/>
          </a:prstGeom>
          <a:noFill/>
        </p:spPr>
        <p:txBody>
          <a:bodyPr wrap="square" rtlCol="0">
            <a:spAutoFit/>
          </a:bodyPr>
          <a:lstStyle/>
          <a:p>
            <a:r>
              <a:rPr lang="zh-CN" altLang="en-US" sz="2800" b="1">
                <a:gradFill>
                  <a:gsLst>
                    <a:gs pos="0">
                      <a:srgbClr val="FE4444"/>
                    </a:gs>
                    <a:gs pos="100000">
                      <a:srgbClr val="832B2B"/>
                    </a:gs>
                  </a:gsLst>
                  <a:lin scaled="0"/>
                </a:gradFill>
              </a:rPr>
              <a:t>个人建议：尽量把</a:t>
            </a:r>
            <a:r>
              <a:rPr lang="en-US" altLang="zh-CN" sz="2800" b="1">
                <a:gradFill>
                  <a:gsLst>
                    <a:gs pos="0">
                      <a:srgbClr val="FE4444"/>
                    </a:gs>
                    <a:gs pos="100000">
                      <a:srgbClr val="832B2B"/>
                    </a:gs>
                  </a:gsLst>
                  <a:lin scaled="0"/>
                </a:gradFill>
              </a:rPr>
              <a:t>logo</a:t>
            </a:r>
            <a:r>
              <a:rPr lang="zh-CN" altLang="en-US" sz="2800" b="1">
                <a:gradFill>
                  <a:gsLst>
                    <a:gs pos="0">
                      <a:srgbClr val="FE4444"/>
                    </a:gs>
                    <a:gs pos="100000">
                      <a:srgbClr val="832B2B"/>
                    </a:gs>
                  </a:gsLst>
                  <a:lin scaled="0"/>
                </a:gradFill>
              </a:rPr>
              <a:t>的尺寸定义好了，再导入图片。</a:t>
            </a:r>
          </a:p>
          <a:p>
            <a:r>
              <a:rPr lang="zh-CN" altLang="en-US" sz="2800" b="1">
                <a:gradFill>
                  <a:gsLst>
                    <a:gs pos="0">
                      <a:srgbClr val="FE4444"/>
                    </a:gs>
                    <a:gs pos="100000">
                      <a:srgbClr val="832B2B"/>
                    </a:gs>
                  </a:gsLst>
                  <a:lin scaled="0"/>
                </a:gradFill>
              </a:rPr>
              <a:t>这样可以省去很多调整尺寸大小的麻烦，和格式不对的问题</a:t>
            </a:r>
            <a:r>
              <a:rPr lang="zh-CN" altLang="en-US" sz="3200" b="1">
                <a:gradFill>
                  <a:gsLst>
                    <a:gs pos="0">
                      <a:srgbClr val="FE4444"/>
                    </a:gs>
                    <a:gs pos="100000">
                      <a:srgbClr val="832B2B"/>
                    </a:gs>
                  </a:gsLst>
                  <a:lin scaled="0"/>
                </a:gradFill>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92812" y="2878201"/>
            <a:ext cx="6321287" cy="829945"/>
          </a:xfrm>
          <a:prstGeom prst="rect">
            <a:avLst/>
          </a:prstGeom>
          <a:noFill/>
        </p:spPr>
        <p:txBody>
          <a:bodyPr wrap="square" rtlCol="0">
            <a:spAutoFit/>
          </a:bodyPr>
          <a:lstStyle/>
          <a:p>
            <a:pPr algn="ctr"/>
            <a:r>
              <a:rPr lang="zh-CN" altLang="en-US" sz="4800" dirty="0">
                <a:solidFill>
                  <a:schemeClr val="bg2"/>
                </a:solidFill>
                <a:latin typeface="方正大黑体_GBK" panose="02010600010101010101" charset="-122"/>
                <a:ea typeface="方正大黑体_GBK" panose="02010600010101010101" charset="-122"/>
              </a:rPr>
              <a:t>导航条的制作修改</a:t>
            </a:r>
          </a:p>
        </p:txBody>
      </p:sp>
      <p:sp>
        <p:nvSpPr>
          <p:cNvPr id="3" name="文本框 2"/>
          <p:cNvSpPr txBox="1"/>
          <p:nvPr/>
        </p:nvSpPr>
        <p:spPr>
          <a:xfrm>
            <a:off x="2710707" y="3708146"/>
            <a:ext cx="6318250" cy="410845"/>
          </a:xfrm>
          <a:prstGeom prst="rect">
            <a:avLst/>
          </a:prstGeom>
          <a:noFill/>
        </p:spPr>
        <p:txBody>
          <a:bodyPr wrap="square" rtlCol="0">
            <a:spAutoFit/>
          </a:bodyPr>
          <a:lstStyle/>
          <a:p>
            <a:pPr algn="ctr">
              <a:lnSpc>
                <a:spcPct val="130000"/>
              </a:lnSpc>
            </a:pPr>
            <a:r>
              <a:rPr lang="en-US" altLang="zh-CN" sz="1600" dirty="0">
                <a:solidFill>
                  <a:schemeClr val="tx1">
                    <a:lumMod val="75000"/>
                    <a:lumOff val="25000"/>
                  </a:schemeClr>
                </a:solidFill>
                <a:sym typeface="+mn-ea"/>
              </a:rPr>
              <a:t>Navigation bar three-step curvature</a:t>
            </a:r>
          </a:p>
        </p:txBody>
      </p:sp>
      <p:sp>
        <p:nvSpPr>
          <p:cNvPr id="5" name="椭圆 4"/>
          <p:cNvSpPr/>
          <p:nvPr/>
        </p:nvSpPr>
        <p:spPr>
          <a:xfrm>
            <a:off x="5134902" y="883923"/>
            <a:ext cx="1628826" cy="162882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134903" y="1189207"/>
            <a:ext cx="1628825" cy="1322070"/>
          </a:xfrm>
          <a:prstGeom prst="rect">
            <a:avLst/>
          </a:prstGeom>
          <a:noFill/>
        </p:spPr>
        <p:txBody>
          <a:bodyPr wrap="square" rtlCol="0">
            <a:spAutoFit/>
          </a:bodyPr>
          <a:lstStyle/>
          <a:p>
            <a:pPr algn="ctr"/>
            <a:r>
              <a:rPr lang="en-US" altLang="zh-CN" sz="8000">
                <a:solidFill>
                  <a:schemeClr val="bg1"/>
                </a:solidFill>
                <a:latin typeface="+mj-ea"/>
                <a:ea typeface="+mj-ea"/>
              </a:rPr>
              <a:t>03</a:t>
            </a:r>
            <a:endParaRPr lang="zh-CN" altLang="en-US" sz="8000">
              <a:solidFill>
                <a:schemeClr val="bg1"/>
              </a:solidFill>
              <a:latin typeface="+mj-ea"/>
              <a:ea typeface="+mj-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4330" y="946150"/>
            <a:ext cx="914400" cy="914400"/>
          </a:xfrm>
          <a:prstGeom prst="rect">
            <a:avLst/>
          </a:prstGeom>
          <a:noFill/>
        </p:spPr>
        <p:txBody>
          <a:bodyPr wrap="none" rtlCol="0" anchor="ctr" anchorCtr="0">
            <a:noAutofit/>
          </a:bodyPr>
          <a:lstStyle/>
          <a:p>
            <a:pPr algn="l" fontAlgn="auto">
              <a:lnSpc>
                <a:spcPct val="150000"/>
              </a:lnSpc>
            </a:pPr>
            <a:endParaRPr lang="zh-CN" altLang="en-US" sz="3200" b="1">
              <a:solidFill>
                <a:srgbClr val="FF0000"/>
              </a:solidFill>
              <a:latin typeface="方正大黑体_GBK" panose="02010600010101010101" charset="-122"/>
              <a:ea typeface="方正大黑体_GBK" panose="02010600010101010101" charset="-122"/>
              <a:sym typeface="+mn-ea"/>
            </a:endParaRPr>
          </a:p>
        </p:txBody>
      </p:sp>
      <p:sp>
        <p:nvSpPr>
          <p:cNvPr id="3" name="文本框 2"/>
          <p:cNvSpPr txBox="1"/>
          <p:nvPr/>
        </p:nvSpPr>
        <p:spPr>
          <a:xfrm>
            <a:off x="853440" y="946150"/>
            <a:ext cx="10485755" cy="2736215"/>
          </a:xfrm>
          <a:prstGeom prst="rect">
            <a:avLst/>
          </a:prstGeom>
          <a:noFill/>
        </p:spPr>
        <p:txBody>
          <a:bodyPr wrap="none" rtlCol="0" anchor="ctr" anchorCtr="0">
            <a:noAutofit/>
          </a:bodyPr>
          <a:lstStyle/>
          <a:p>
            <a:pPr algn="l" fontAlgn="auto">
              <a:lnSpc>
                <a:spcPct val="150000"/>
              </a:lnSpc>
            </a:pPr>
            <a:r>
              <a:rPr lang="en-US" altLang="zh-CN" sz="3200" b="1">
                <a:solidFill>
                  <a:srgbClr val="FF0000"/>
                </a:solidFill>
                <a:latin typeface="方正大黑体_GBK" panose="02010600010101010101" charset="-122"/>
                <a:ea typeface="方正大黑体_GBK" panose="02010600010101010101" charset="-122"/>
                <a:sym typeface="+mn-ea"/>
              </a:rPr>
              <a:t>   </a:t>
            </a:r>
            <a:r>
              <a:rPr lang="zh-CN" altLang="en-US" sz="3200" b="1">
                <a:solidFill>
                  <a:srgbClr val="FF0000"/>
                </a:solidFill>
                <a:latin typeface="方正大黑体_GBK" panose="02010600010101010101" charset="-122"/>
                <a:ea typeface="方正大黑体_GBK" panose="02010600010101010101" charset="-122"/>
                <a:sym typeface="+mn-ea"/>
              </a:rPr>
              <a:t>为什么我要讲这个导航条的问题，因为在建设我们</a:t>
            </a:r>
          </a:p>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自己网站的时候我就发现我们网站的导航条有点冗长，</a:t>
            </a:r>
          </a:p>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没有起到导航的目的，经过部门商定后，我决定将它</a:t>
            </a:r>
          </a:p>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稍加修改。</a:t>
            </a:r>
          </a:p>
        </p:txBody>
      </p:sp>
      <p:sp>
        <p:nvSpPr>
          <p:cNvPr id="4" name="文本框 3"/>
          <p:cNvSpPr txBox="1"/>
          <p:nvPr/>
        </p:nvSpPr>
        <p:spPr>
          <a:xfrm>
            <a:off x="853440" y="3682365"/>
            <a:ext cx="10738485" cy="1965960"/>
          </a:xfrm>
          <a:prstGeom prst="rect">
            <a:avLst/>
          </a:prstGeom>
          <a:noFill/>
        </p:spPr>
        <p:txBody>
          <a:bodyPr wrap="none" rtlCol="0" anchor="ctr" anchorCtr="0">
            <a:noAutofit/>
          </a:bodyPr>
          <a:lstStyle/>
          <a:p>
            <a:pPr algn="l" fontAlgn="auto">
              <a:lnSpc>
                <a:spcPct val="150000"/>
              </a:lnSpc>
            </a:pPr>
            <a:r>
              <a:rPr lang="zh-CN" altLang="en-US" sz="3600" b="1">
                <a:solidFill>
                  <a:schemeClr val="bg2"/>
                </a:solidFill>
                <a:latin typeface="方正大黑体_GBK" panose="02010600010101010101" charset="-122"/>
                <a:ea typeface="方正大黑体_GBK" panose="02010600010101010101" charset="-122"/>
                <a:sym typeface="+mn-ea"/>
              </a:rPr>
              <a:t>注意</a:t>
            </a:r>
            <a:r>
              <a:rPr lang="en-US" altLang="zh-CN" sz="3200" b="1">
                <a:solidFill>
                  <a:srgbClr val="FF0000"/>
                </a:solidFill>
                <a:latin typeface="方正大黑体_GBK" panose="02010600010101010101" charset="-122"/>
                <a:ea typeface="方正大黑体_GBK" panose="02010600010101010101" charset="-122"/>
                <a:sym typeface="+mn-ea"/>
              </a:rPr>
              <a:t>: </a:t>
            </a:r>
            <a:r>
              <a:rPr lang="zh-CN" altLang="en-US" sz="3200" b="1">
                <a:solidFill>
                  <a:srgbClr val="FF0000"/>
                </a:solidFill>
                <a:latin typeface="方正大黑体_GBK" panose="02010600010101010101" charset="-122"/>
                <a:ea typeface="方正大黑体_GBK" panose="02010600010101010101" charset="-122"/>
                <a:sym typeface="+mn-ea"/>
              </a:rPr>
              <a:t>在改这个导航条的时候，你一定要得到部门领导</a:t>
            </a:r>
          </a:p>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和部门同志的许可才可以改动它。不要擅自拿主意。</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3885" y="436880"/>
            <a:ext cx="6224270" cy="460375"/>
          </a:xfrm>
          <a:prstGeom prst="rect">
            <a:avLst/>
          </a:prstGeom>
          <a:noFill/>
        </p:spPr>
        <p:txBody>
          <a:bodyPr wrap="square" rtlCol="0">
            <a:spAutoFit/>
          </a:bodyPr>
          <a:lstStyle/>
          <a:p>
            <a:r>
              <a:rPr lang="zh-CN" altLang="en-US" sz="2400">
                <a:solidFill>
                  <a:schemeClr val="bg2"/>
                </a:solidFill>
                <a:latin typeface="方正公文黑体" panose="02000500000000000000" charset="-122"/>
                <a:ea typeface="方正公文黑体" panose="02000500000000000000" charset="-122"/>
              </a:rPr>
              <a:t>从技术层面介绍一下导航条的制作修改过程</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flipV="1">
            <a:off x="983613" y="492622"/>
            <a:ext cx="8434075" cy="3369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951852" y="3332066"/>
            <a:ext cx="198783" cy="19878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916501" y="2158090"/>
            <a:ext cx="198783" cy="19878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603102" y="1087508"/>
            <a:ext cx="198783" cy="19878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165860" y="4331970"/>
            <a:ext cx="3304540" cy="1076325"/>
          </a:xfrm>
          <a:prstGeom prst="rect">
            <a:avLst/>
          </a:prstGeom>
          <a:noFill/>
        </p:spPr>
        <p:txBody>
          <a:bodyPr wrap="square" rtlCol="0">
            <a:spAutoFit/>
          </a:bodyPr>
          <a:lstStyle/>
          <a:p>
            <a:r>
              <a:rPr lang="zh-CN" altLang="en-US" sz="3200">
                <a:solidFill>
                  <a:schemeClr val="bg2"/>
                </a:solidFill>
                <a:latin typeface="方正大黑体_GBK" panose="02010600010101010101" charset="-122"/>
                <a:ea typeface="方正大黑体_GBK" panose="02010600010101010101" charset="-122"/>
              </a:rPr>
              <a:t>把模板的导航条</a:t>
            </a:r>
            <a:r>
              <a:rPr lang="en-US" altLang="zh-CN" sz="3200">
                <a:solidFill>
                  <a:schemeClr val="bg2"/>
                </a:solidFill>
                <a:latin typeface="方正大黑体_GBK" panose="02010600010101010101" charset="-122"/>
                <a:ea typeface="方正大黑体_GBK" panose="02010600010101010101" charset="-122"/>
              </a:rPr>
              <a:t> </a:t>
            </a:r>
            <a:r>
              <a:rPr lang="zh-CN" altLang="en-US" sz="3200">
                <a:solidFill>
                  <a:schemeClr val="bg2"/>
                </a:solidFill>
                <a:latin typeface="方正大黑体_GBK" panose="02010600010101010101" charset="-122"/>
                <a:ea typeface="方正大黑体_GBK" panose="02010600010101010101" charset="-122"/>
              </a:rPr>
              <a:t>添加成为组件</a:t>
            </a:r>
          </a:p>
        </p:txBody>
      </p:sp>
      <p:sp>
        <p:nvSpPr>
          <p:cNvPr id="38" name="文本框 37"/>
          <p:cNvSpPr txBox="1"/>
          <p:nvPr/>
        </p:nvSpPr>
        <p:spPr>
          <a:xfrm>
            <a:off x="8142605" y="1654810"/>
            <a:ext cx="3333115" cy="953135"/>
          </a:xfrm>
          <a:prstGeom prst="rect">
            <a:avLst/>
          </a:prstGeom>
          <a:noFill/>
        </p:spPr>
        <p:txBody>
          <a:bodyPr wrap="square" rtlCol="0">
            <a:spAutoFit/>
          </a:bodyPr>
          <a:lstStyle/>
          <a:p>
            <a:r>
              <a:rPr lang="zh-CN" altLang="en-US" sz="2800">
                <a:solidFill>
                  <a:schemeClr val="bg2"/>
                </a:solidFill>
                <a:latin typeface="方正大黑体_GBK" panose="02010600010101010101" charset="-122"/>
                <a:ea typeface="方正大黑体_GBK" panose="02010600010101010101" charset="-122"/>
              </a:rPr>
              <a:t>把栏目和组件之间建立相应的链接</a:t>
            </a:r>
          </a:p>
        </p:txBody>
      </p:sp>
      <p:sp>
        <p:nvSpPr>
          <p:cNvPr id="9" name="文本框 8"/>
          <p:cNvSpPr txBox="1"/>
          <p:nvPr/>
        </p:nvSpPr>
        <p:spPr>
          <a:xfrm>
            <a:off x="1710055" y="3502660"/>
            <a:ext cx="1865630" cy="583565"/>
          </a:xfrm>
          <a:prstGeom prst="rect">
            <a:avLst/>
          </a:prstGeom>
          <a:noFill/>
        </p:spPr>
        <p:txBody>
          <a:bodyPr wrap="square" rtlCol="0">
            <a:spAutoFit/>
          </a:bodyPr>
          <a:lstStyle/>
          <a:p>
            <a:pPr algn="ctr"/>
            <a:r>
              <a:rPr lang="zh-CN" altLang="en-US" sz="3200">
                <a:solidFill>
                  <a:schemeClr val="bg2"/>
                </a:solidFill>
                <a:latin typeface="+mj-ea"/>
                <a:ea typeface="+mj-ea"/>
              </a:rPr>
              <a:t>第一步</a:t>
            </a:r>
          </a:p>
        </p:txBody>
      </p:sp>
      <p:sp>
        <p:nvSpPr>
          <p:cNvPr id="40" name="文本框 39"/>
          <p:cNvSpPr txBox="1"/>
          <p:nvPr/>
        </p:nvSpPr>
        <p:spPr>
          <a:xfrm>
            <a:off x="4836160" y="2370455"/>
            <a:ext cx="2076450" cy="583565"/>
          </a:xfrm>
          <a:prstGeom prst="rect">
            <a:avLst/>
          </a:prstGeom>
          <a:noFill/>
        </p:spPr>
        <p:txBody>
          <a:bodyPr wrap="square" rtlCol="0">
            <a:spAutoFit/>
          </a:bodyPr>
          <a:lstStyle/>
          <a:p>
            <a:pPr algn="ctr"/>
            <a:r>
              <a:rPr lang="zh-CN" altLang="en-US" sz="3200">
                <a:solidFill>
                  <a:schemeClr val="bg2"/>
                </a:solidFill>
                <a:latin typeface="+mj-ea"/>
                <a:ea typeface="+mj-ea"/>
              </a:rPr>
              <a:t>第二步</a:t>
            </a:r>
          </a:p>
        </p:txBody>
      </p:sp>
      <p:sp>
        <p:nvSpPr>
          <p:cNvPr id="41" name="文本框 40"/>
          <p:cNvSpPr txBox="1"/>
          <p:nvPr/>
        </p:nvSpPr>
        <p:spPr>
          <a:xfrm>
            <a:off x="8289290" y="1062990"/>
            <a:ext cx="1865630" cy="583565"/>
          </a:xfrm>
          <a:prstGeom prst="rect">
            <a:avLst/>
          </a:prstGeom>
          <a:noFill/>
        </p:spPr>
        <p:txBody>
          <a:bodyPr wrap="square" rtlCol="0">
            <a:spAutoFit/>
          </a:bodyPr>
          <a:lstStyle/>
          <a:p>
            <a:pPr algn="ctr"/>
            <a:r>
              <a:rPr lang="zh-CN" altLang="en-US" sz="3200">
                <a:solidFill>
                  <a:schemeClr val="bg2"/>
                </a:solidFill>
                <a:latin typeface="+mj-ea"/>
                <a:ea typeface="+mj-ea"/>
              </a:rPr>
              <a:t>第三步</a:t>
            </a:r>
          </a:p>
        </p:txBody>
      </p:sp>
      <p:sp>
        <p:nvSpPr>
          <p:cNvPr id="2" name="文本框 1"/>
          <p:cNvSpPr txBox="1"/>
          <p:nvPr/>
        </p:nvSpPr>
        <p:spPr>
          <a:xfrm>
            <a:off x="4470400" y="3139440"/>
            <a:ext cx="3955415" cy="583565"/>
          </a:xfrm>
          <a:prstGeom prst="rect">
            <a:avLst/>
          </a:prstGeom>
          <a:noFill/>
        </p:spPr>
        <p:txBody>
          <a:bodyPr wrap="square" rtlCol="0">
            <a:spAutoFit/>
          </a:bodyPr>
          <a:lstStyle/>
          <a:p>
            <a:r>
              <a:rPr lang="zh-CN" altLang="en-US" sz="3200">
                <a:solidFill>
                  <a:schemeClr val="bg2"/>
                </a:solidFill>
                <a:latin typeface="方正大黑体_GBK" panose="02010600010101010101" charset="-122"/>
                <a:ea typeface="方正大黑体_GBK" panose="02010600010101010101" charset="-122"/>
              </a:rPr>
              <a:t>给导航条里添加栏目</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17575" y="436880"/>
            <a:ext cx="4116070" cy="650875"/>
          </a:xfrm>
          <a:prstGeom prst="rect">
            <a:avLst/>
          </a:prstGeom>
          <a:noFill/>
        </p:spPr>
        <p:txBody>
          <a:bodyPr wrap="square" rtlCol="0">
            <a:spAutoFit/>
          </a:bodyPr>
          <a:lstStyle/>
          <a:p>
            <a:pPr indent="0" algn="just">
              <a:lnSpc>
                <a:spcPct val="130000"/>
              </a:lnSpc>
              <a:buFont typeface="Wingdings" panose="05000000000000000000" pitchFamily="2" charset="2"/>
              <a:buNone/>
            </a:pPr>
            <a:r>
              <a:rPr lang="zh-CN" altLang="en-US" sz="2800">
                <a:solidFill>
                  <a:schemeClr val="tx1">
                    <a:lumMod val="75000"/>
                    <a:lumOff val="25000"/>
                  </a:schemeClr>
                </a:solidFill>
                <a:latin typeface="方正大黑体_GBK" panose="02010600010101010101" charset="-122"/>
                <a:ea typeface="方正大黑体_GBK" panose="02010600010101010101" charset="-122"/>
              </a:rPr>
              <a:t>如何在导航条里添加组件</a:t>
            </a:r>
          </a:p>
        </p:txBody>
      </p:sp>
      <p:sp>
        <p:nvSpPr>
          <p:cNvPr id="14" name="文本框 13"/>
          <p:cNvSpPr txBox="1"/>
          <p:nvPr/>
        </p:nvSpPr>
        <p:spPr>
          <a:xfrm>
            <a:off x="7270324" y="2510903"/>
            <a:ext cx="1282147" cy="584775"/>
          </a:xfrm>
          <a:prstGeom prst="rect">
            <a:avLst/>
          </a:prstGeom>
          <a:noFill/>
        </p:spPr>
        <p:txBody>
          <a:bodyPr wrap="square" rtlCol="0">
            <a:spAutoFit/>
          </a:bodyPr>
          <a:lstStyle/>
          <a:p>
            <a:pPr algn="ctr"/>
            <a:r>
              <a:rPr lang="en-US" altLang="zh-CN" sz="3200">
                <a:solidFill>
                  <a:schemeClr val="bg1"/>
                </a:solidFill>
                <a:latin typeface="+mj-ea"/>
                <a:ea typeface="+mj-ea"/>
              </a:rPr>
              <a:t>3,169</a:t>
            </a:r>
            <a:endParaRPr lang="zh-CN" altLang="en-US" sz="3200">
              <a:solidFill>
                <a:schemeClr val="bg1"/>
              </a:solidFill>
              <a:latin typeface="+mj-ea"/>
              <a:ea typeface="+mj-ea"/>
            </a:endParaRPr>
          </a:p>
        </p:txBody>
      </p:sp>
      <p:pic>
        <p:nvPicPr>
          <p:cNvPr id="6" name="图片 5" descr="捕获"/>
          <p:cNvPicPr>
            <a:picLocks noChangeAspect="1"/>
          </p:cNvPicPr>
          <p:nvPr/>
        </p:nvPicPr>
        <p:blipFill>
          <a:blip r:embed="rId2"/>
          <a:stretch>
            <a:fillRect/>
          </a:stretch>
        </p:blipFill>
        <p:spPr>
          <a:xfrm>
            <a:off x="4041140" y="1471930"/>
            <a:ext cx="7487920" cy="2444750"/>
          </a:xfrm>
          <a:prstGeom prst="rect">
            <a:avLst/>
          </a:prstGeom>
        </p:spPr>
      </p:pic>
      <p:pic>
        <p:nvPicPr>
          <p:cNvPr id="7" name="图片 6" descr="捕获2"/>
          <p:cNvPicPr>
            <a:picLocks noChangeAspect="1"/>
          </p:cNvPicPr>
          <p:nvPr/>
        </p:nvPicPr>
        <p:blipFill>
          <a:blip r:embed="rId3"/>
          <a:stretch>
            <a:fillRect/>
          </a:stretch>
        </p:blipFill>
        <p:spPr>
          <a:xfrm>
            <a:off x="1191260" y="1471930"/>
            <a:ext cx="2735580" cy="2623185"/>
          </a:xfrm>
          <a:prstGeom prst="rect">
            <a:avLst/>
          </a:prstGeom>
        </p:spPr>
      </p:pic>
      <p:sp>
        <p:nvSpPr>
          <p:cNvPr id="9" name="椭圆 8"/>
          <p:cNvSpPr/>
          <p:nvPr/>
        </p:nvSpPr>
        <p:spPr>
          <a:xfrm>
            <a:off x="1106170" y="1354455"/>
            <a:ext cx="742950" cy="840740"/>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797300" y="1283970"/>
            <a:ext cx="7763510" cy="1050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p:nvPr/>
        </p:nvCxnSpPr>
        <p:spPr>
          <a:xfrm>
            <a:off x="2073910" y="1805305"/>
            <a:ext cx="1742440" cy="825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966595" y="4843145"/>
            <a:ext cx="7664450" cy="583565"/>
          </a:xfrm>
          <a:prstGeom prst="rect">
            <a:avLst/>
          </a:prstGeom>
          <a:noFill/>
        </p:spPr>
        <p:txBody>
          <a:bodyPr wrap="square" rtlCol="0">
            <a:spAutoFit/>
          </a:bodyPr>
          <a:lstStyle/>
          <a:p>
            <a:r>
              <a:rPr lang="zh-CN" altLang="en-US" sz="3200">
                <a:latin typeface="方正大黑体_GBK" panose="02010600010101010101" charset="-122"/>
                <a:ea typeface="方正大黑体_GBK" panose="02010600010101010101" charset="-122"/>
              </a:rPr>
              <a:t>一、在模板里选择需要编辑的导航条</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17575" y="436880"/>
            <a:ext cx="4116070" cy="650875"/>
          </a:xfrm>
          <a:prstGeom prst="rect">
            <a:avLst/>
          </a:prstGeom>
          <a:noFill/>
        </p:spPr>
        <p:txBody>
          <a:bodyPr wrap="square" rtlCol="0">
            <a:spAutoFit/>
          </a:bodyPr>
          <a:lstStyle/>
          <a:p>
            <a:pPr indent="0" algn="just">
              <a:lnSpc>
                <a:spcPct val="130000"/>
              </a:lnSpc>
              <a:buFont typeface="Wingdings" panose="05000000000000000000" pitchFamily="2" charset="2"/>
              <a:buNone/>
            </a:pPr>
            <a:r>
              <a:rPr lang="zh-CN" altLang="en-US" sz="2800">
                <a:solidFill>
                  <a:schemeClr val="tx1">
                    <a:lumMod val="75000"/>
                    <a:lumOff val="25000"/>
                  </a:schemeClr>
                </a:solidFill>
                <a:latin typeface="方正大黑体_GBK" panose="02010600010101010101" charset="-122"/>
                <a:ea typeface="方正大黑体_GBK" panose="02010600010101010101" charset="-122"/>
              </a:rPr>
              <a:t>如何在导航条里添加组件</a:t>
            </a:r>
          </a:p>
        </p:txBody>
      </p:sp>
      <p:sp>
        <p:nvSpPr>
          <p:cNvPr id="14" name="文本框 13"/>
          <p:cNvSpPr txBox="1"/>
          <p:nvPr/>
        </p:nvSpPr>
        <p:spPr>
          <a:xfrm>
            <a:off x="7270324" y="2510903"/>
            <a:ext cx="1282147" cy="584775"/>
          </a:xfrm>
          <a:prstGeom prst="rect">
            <a:avLst/>
          </a:prstGeom>
          <a:noFill/>
        </p:spPr>
        <p:txBody>
          <a:bodyPr wrap="square" rtlCol="0">
            <a:spAutoFit/>
          </a:bodyPr>
          <a:lstStyle/>
          <a:p>
            <a:pPr algn="ctr"/>
            <a:r>
              <a:rPr lang="en-US" altLang="zh-CN" sz="3200">
                <a:solidFill>
                  <a:schemeClr val="bg1"/>
                </a:solidFill>
                <a:latin typeface="+mj-ea"/>
                <a:ea typeface="+mj-ea"/>
              </a:rPr>
              <a:t>3,169</a:t>
            </a:r>
            <a:endParaRPr lang="zh-CN" altLang="en-US" sz="3200">
              <a:solidFill>
                <a:schemeClr val="bg1"/>
              </a:solidFill>
              <a:latin typeface="+mj-ea"/>
              <a:ea typeface="+mj-ea"/>
            </a:endParaRPr>
          </a:p>
        </p:txBody>
      </p:sp>
      <p:pic>
        <p:nvPicPr>
          <p:cNvPr id="3" name="图片 2" descr="4"/>
          <p:cNvPicPr>
            <a:picLocks noChangeAspect="1"/>
          </p:cNvPicPr>
          <p:nvPr/>
        </p:nvPicPr>
        <p:blipFill>
          <a:blip r:embed="rId2"/>
          <a:srcRect l="12675" t="13027" r="43594" b="5617"/>
          <a:stretch>
            <a:fillRect/>
          </a:stretch>
        </p:blipFill>
        <p:spPr>
          <a:xfrm>
            <a:off x="757237" y="401955"/>
            <a:ext cx="10153650" cy="5260975"/>
          </a:xfrm>
          <a:prstGeom prst="rect">
            <a:avLst/>
          </a:prstGeom>
        </p:spPr>
      </p:pic>
      <p:sp>
        <p:nvSpPr>
          <p:cNvPr id="4" name="矩形 3"/>
          <p:cNvSpPr/>
          <p:nvPr/>
        </p:nvSpPr>
        <p:spPr>
          <a:xfrm>
            <a:off x="6653530" y="856615"/>
            <a:ext cx="840740" cy="476885"/>
          </a:xfrm>
          <a:prstGeom prst="rect">
            <a:avLst/>
          </a:prstGeom>
          <a:noFill/>
          <a:ln w="666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stCxn id="4" idx="1"/>
          </p:cNvCxnSpPr>
          <p:nvPr/>
        </p:nvCxnSpPr>
        <p:spPr>
          <a:xfrm flipH="1">
            <a:off x="2606040" y="1095375"/>
            <a:ext cx="4047490" cy="10718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534285" y="2510790"/>
            <a:ext cx="882650" cy="2336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78230" y="5892800"/>
            <a:ext cx="1763395" cy="460375"/>
          </a:xfrm>
          <a:prstGeom prst="rect">
            <a:avLst/>
          </a:prstGeom>
          <a:noFill/>
          <a:ln w="60325">
            <a:solidFill>
              <a:srgbClr val="FF0000"/>
            </a:solidFill>
          </a:ln>
        </p:spPr>
        <p:txBody>
          <a:bodyPr wrap="square" rtlCol="0">
            <a:spAutoFit/>
          </a:bodyPr>
          <a:lstStyle/>
          <a:p>
            <a:r>
              <a:rPr lang="zh-CN" altLang="en-US" sz="2400"/>
              <a:t>添加组件</a:t>
            </a:r>
          </a:p>
        </p:txBody>
      </p:sp>
      <p:sp>
        <p:nvSpPr>
          <p:cNvPr id="15" name="文本框 14"/>
          <p:cNvSpPr txBox="1"/>
          <p:nvPr/>
        </p:nvSpPr>
        <p:spPr>
          <a:xfrm>
            <a:off x="3782060" y="5877560"/>
            <a:ext cx="4104005" cy="521970"/>
          </a:xfrm>
          <a:prstGeom prst="rect">
            <a:avLst/>
          </a:prstGeom>
          <a:noFill/>
          <a:ln w="60325">
            <a:solidFill>
              <a:srgbClr val="FF0000"/>
            </a:solidFill>
          </a:ln>
        </p:spPr>
        <p:txBody>
          <a:bodyPr wrap="square" rtlCol="0">
            <a:spAutoFit/>
          </a:bodyPr>
          <a:lstStyle/>
          <a:p>
            <a:r>
              <a:rPr lang="zh-CN" altLang="en-US" sz="2800"/>
              <a:t>组件库里选择：基本组件</a:t>
            </a:r>
          </a:p>
        </p:txBody>
      </p:sp>
      <p:sp>
        <p:nvSpPr>
          <p:cNvPr id="16" name="文本框 15"/>
          <p:cNvSpPr txBox="1"/>
          <p:nvPr/>
        </p:nvSpPr>
        <p:spPr>
          <a:xfrm>
            <a:off x="8552180" y="5877560"/>
            <a:ext cx="1635760" cy="521970"/>
          </a:xfrm>
          <a:prstGeom prst="rect">
            <a:avLst/>
          </a:prstGeom>
          <a:noFill/>
          <a:ln w="47625">
            <a:solidFill>
              <a:srgbClr val="FF0000"/>
            </a:solidFill>
          </a:ln>
        </p:spPr>
        <p:txBody>
          <a:bodyPr wrap="square" rtlCol="0">
            <a:spAutoFit/>
          </a:bodyPr>
          <a:lstStyle/>
          <a:p>
            <a:r>
              <a:rPr lang="zh-CN" altLang="en-US" sz="2800"/>
              <a:t>网站导航</a:t>
            </a:r>
          </a:p>
        </p:txBody>
      </p:sp>
      <p:cxnSp>
        <p:nvCxnSpPr>
          <p:cNvPr id="17" name="直接箭头连接符 16"/>
          <p:cNvCxnSpPr>
            <a:stCxn id="13" idx="3"/>
            <a:endCxn id="15" idx="1"/>
          </p:cNvCxnSpPr>
          <p:nvPr/>
        </p:nvCxnSpPr>
        <p:spPr>
          <a:xfrm>
            <a:off x="2841625" y="6123305"/>
            <a:ext cx="940435" cy="152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5" idx="3"/>
            <a:endCxn id="16" idx="1"/>
          </p:cNvCxnSpPr>
          <p:nvPr/>
        </p:nvCxnSpPr>
        <p:spPr>
          <a:xfrm>
            <a:off x="7886065" y="6138545"/>
            <a:ext cx="666115"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6"/>
          <p:cNvPicPr>
            <a:picLocks noChangeAspect="1"/>
          </p:cNvPicPr>
          <p:nvPr/>
        </p:nvPicPr>
        <p:blipFill>
          <a:blip r:embed="rId2"/>
          <a:stretch>
            <a:fillRect/>
          </a:stretch>
        </p:blipFill>
        <p:spPr>
          <a:xfrm>
            <a:off x="793750" y="738505"/>
            <a:ext cx="3192780" cy="3475355"/>
          </a:xfrm>
          <a:prstGeom prst="rect">
            <a:avLst/>
          </a:prstGeom>
        </p:spPr>
      </p:pic>
      <p:pic>
        <p:nvPicPr>
          <p:cNvPr id="3" name="图片 2" descr="7"/>
          <p:cNvPicPr>
            <a:picLocks noChangeAspect="1"/>
          </p:cNvPicPr>
          <p:nvPr/>
        </p:nvPicPr>
        <p:blipFill>
          <a:blip r:embed="rId3"/>
          <a:stretch>
            <a:fillRect/>
          </a:stretch>
        </p:blipFill>
        <p:spPr>
          <a:xfrm>
            <a:off x="6221095" y="514350"/>
            <a:ext cx="4069715" cy="4348480"/>
          </a:xfrm>
          <a:prstGeom prst="rect">
            <a:avLst/>
          </a:prstGeom>
        </p:spPr>
      </p:pic>
      <p:cxnSp>
        <p:nvCxnSpPr>
          <p:cNvPr id="4" name="直接箭头连接符 3"/>
          <p:cNvCxnSpPr/>
          <p:nvPr/>
        </p:nvCxnSpPr>
        <p:spPr>
          <a:xfrm flipV="1">
            <a:off x="3866515" y="3216275"/>
            <a:ext cx="2354580" cy="1397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744980" y="5332730"/>
            <a:ext cx="1990090" cy="368300"/>
          </a:xfrm>
          <a:prstGeom prst="rect">
            <a:avLst/>
          </a:prstGeom>
          <a:noFill/>
          <a:ln w="28575" cmpd="sng">
            <a:solidFill>
              <a:srgbClr val="FF0000"/>
            </a:solidFill>
            <a:prstDash val="solid"/>
          </a:ln>
        </p:spPr>
        <p:txBody>
          <a:bodyPr wrap="square" rtlCol="0">
            <a:spAutoFit/>
          </a:bodyPr>
          <a:lstStyle/>
          <a:p>
            <a:r>
              <a:rPr lang="zh-CN" altLang="en-US"/>
              <a:t>命名组件名称</a:t>
            </a:r>
          </a:p>
        </p:txBody>
      </p:sp>
      <p:sp>
        <p:nvSpPr>
          <p:cNvPr id="6" name="文本框 5"/>
          <p:cNvSpPr txBox="1"/>
          <p:nvPr/>
        </p:nvSpPr>
        <p:spPr>
          <a:xfrm>
            <a:off x="4886325" y="5331460"/>
            <a:ext cx="1990090" cy="368300"/>
          </a:xfrm>
          <a:prstGeom prst="rect">
            <a:avLst/>
          </a:prstGeom>
          <a:noFill/>
          <a:ln w="28575" cmpd="sng">
            <a:solidFill>
              <a:srgbClr val="FF0000"/>
            </a:solidFill>
            <a:prstDash val="solid"/>
          </a:ln>
        </p:spPr>
        <p:txBody>
          <a:bodyPr wrap="square" rtlCol="0">
            <a:spAutoFit/>
          </a:bodyPr>
          <a:lstStyle/>
          <a:p>
            <a:r>
              <a:rPr lang="zh-CN" altLang="en-US"/>
              <a:t>生成组件并编辑</a:t>
            </a:r>
          </a:p>
        </p:txBody>
      </p:sp>
      <p:cxnSp>
        <p:nvCxnSpPr>
          <p:cNvPr id="7" name="直接箭头连接符 6"/>
          <p:cNvCxnSpPr/>
          <p:nvPr/>
        </p:nvCxnSpPr>
        <p:spPr>
          <a:xfrm flipV="1">
            <a:off x="3735070" y="5514340"/>
            <a:ext cx="1107440" cy="254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08"/>
          <p:cNvSpPr txBox="1"/>
          <p:nvPr/>
        </p:nvSpPr>
        <p:spPr>
          <a:xfrm>
            <a:off x="5554980" y="3008630"/>
            <a:ext cx="5478780" cy="645160"/>
          </a:xfrm>
          <a:prstGeom prst="rect">
            <a:avLst/>
          </a:prstGeom>
          <a:noFill/>
        </p:spPr>
        <p:txBody>
          <a:bodyPr wrap="square" rtlCol="0">
            <a:spAutoFit/>
          </a:bodyPr>
          <a:lstStyle/>
          <a:p>
            <a:r>
              <a:rPr lang="en-US" altLang="zh-CN" sz="3600">
                <a:gradFill>
                  <a:gsLst>
                    <a:gs pos="0">
                      <a:srgbClr val="7B32B2"/>
                    </a:gs>
                    <a:gs pos="100000">
                      <a:srgbClr val="401A5D"/>
                    </a:gs>
                  </a:gsLst>
                  <a:lin scaled="0"/>
                </a:gradFill>
                <a:latin typeface="方正大黑体_GBK" panose="02010600010101010101" charset="-122"/>
                <a:ea typeface="方正大黑体_GBK" panose="02010600010101010101" charset="-122"/>
              </a:rPr>
              <a:t>   </a:t>
            </a:r>
            <a:endParaRPr lang="en-US" altLang="zh-CN" sz="3200">
              <a:solidFill>
                <a:srgbClr val="FF0000"/>
              </a:solidFill>
              <a:latin typeface="方正大黑体_GBK" panose="02010600010101010101" charset="-122"/>
              <a:ea typeface="方正大黑体_GBK" panose="02010600010101010101" charset="-122"/>
            </a:endParaRPr>
          </a:p>
        </p:txBody>
      </p:sp>
      <p:grpSp>
        <p:nvGrpSpPr>
          <p:cNvPr id="3" name="组合 2" descr="7b0a202020202274657874626f78223a20227b5c2263617465676f72795f69645c223a31303430392c5c2269645c223a32303334323131327d220a7d0a"/>
          <p:cNvGrpSpPr/>
          <p:nvPr/>
        </p:nvGrpSpPr>
        <p:grpSpPr>
          <a:xfrm>
            <a:off x="692785" y="342271"/>
            <a:ext cx="10806430" cy="2369178"/>
            <a:chOff x="5655" y="3689"/>
            <a:chExt cx="7883" cy="3532"/>
          </a:xfrm>
        </p:grpSpPr>
        <p:grpSp>
          <p:nvGrpSpPr>
            <p:cNvPr id="9" name="图形 7"/>
            <p:cNvGrpSpPr/>
            <p:nvPr/>
          </p:nvGrpSpPr>
          <p:grpSpPr>
            <a:xfrm>
              <a:off x="5655" y="3689"/>
              <a:ext cx="7883" cy="3532"/>
              <a:chOff x="3590925" y="2342758"/>
              <a:chExt cx="5006018" cy="2243029"/>
            </a:xfrm>
          </p:grpSpPr>
          <p:sp>
            <p:nvSpPr>
              <p:cNvPr id="10" name="任意多边形: 形状 9"/>
              <p:cNvSpPr/>
              <p:nvPr/>
            </p:nvSpPr>
            <p:spPr>
              <a:xfrm>
                <a:off x="3760736" y="2476088"/>
                <a:ext cx="4836207" cy="2070020"/>
              </a:xfrm>
              <a:custGeom>
                <a:avLst/>
                <a:gdLst>
                  <a:gd name="connsiteX0" fmla="*/ 4736487 w 4836207"/>
                  <a:gd name="connsiteY0" fmla="*/ 1561988 h 2070020"/>
                  <a:gd name="connsiteX1" fmla="*/ 4740697 w 4836207"/>
                  <a:gd name="connsiteY1" fmla="*/ 440669 h 2070020"/>
                  <a:gd name="connsiteX2" fmla="*/ 4570885 w 4836207"/>
                  <a:gd name="connsiteY2" fmla="*/ 92625 h 2070020"/>
                  <a:gd name="connsiteX3" fmla="*/ 4300028 w 4836207"/>
                  <a:gd name="connsiteY3" fmla="*/ 0 h 2070020"/>
                  <a:gd name="connsiteX4" fmla="*/ 4197580 w 4836207"/>
                  <a:gd name="connsiteY4" fmla="*/ 0 h 2070020"/>
                  <a:gd name="connsiteX5" fmla="*/ 440669 w 4836207"/>
                  <a:gd name="connsiteY5" fmla="*/ 0 h 2070020"/>
                  <a:gd name="connsiteX6" fmla="*/ 0 w 4836207"/>
                  <a:gd name="connsiteY6" fmla="*/ 440669 h 2070020"/>
                  <a:gd name="connsiteX7" fmla="*/ 0 w 4836207"/>
                  <a:gd name="connsiteY7" fmla="*/ 1432875 h 2070020"/>
                  <a:gd name="connsiteX8" fmla="*/ 22454 w 4836207"/>
                  <a:gd name="connsiteY8" fmla="*/ 1573216 h 2070020"/>
                  <a:gd name="connsiteX9" fmla="*/ 85608 w 4836207"/>
                  <a:gd name="connsiteY9" fmla="*/ 1693908 h 2070020"/>
                  <a:gd name="connsiteX10" fmla="*/ 440669 w 4836207"/>
                  <a:gd name="connsiteY10" fmla="*/ 1872141 h 2070020"/>
                  <a:gd name="connsiteX11" fmla="*/ 4270557 w 4836207"/>
                  <a:gd name="connsiteY11" fmla="*/ 1872141 h 2070020"/>
                  <a:gd name="connsiteX12" fmla="*/ 4831918 w 4836207"/>
                  <a:gd name="connsiteY12" fmla="*/ 2070021 h 2070020"/>
                  <a:gd name="connsiteX13" fmla="*/ 4736487 w 4836207"/>
                  <a:gd name="connsiteY13" fmla="*/ 1561988 h 20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36207" h="2070020">
                    <a:moveTo>
                      <a:pt x="4736487" y="1561988"/>
                    </a:moveTo>
                    <a:cubicBezTo>
                      <a:pt x="4739293" y="1540937"/>
                      <a:pt x="4740697" y="440669"/>
                      <a:pt x="4740697" y="440669"/>
                    </a:cubicBezTo>
                    <a:cubicBezTo>
                      <a:pt x="4740697" y="298925"/>
                      <a:pt x="4674737" y="174022"/>
                      <a:pt x="4570885" y="92625"/>
                    </a:cubicBezTo>
                    <a:cubicBezTo>
                      <a:pt x="4496505" y="35085"/>
                      <a:pt x="4402476" y="0"/>
                      <a:pt x="4300028" y="0"/>
                    </a:cubicBezTo>
                    <a:lnTo>
                      <a:pt x="4197580" y="0"/>
                    </a:lnTo>
                    <a:lnTo>
                      <a:pt x="440669" y="0"/>
                    </a:lnTo>
                    <a:cubicBezTo>
                      <a:pt x="197880" y="0"/>
                      <a:pt x="0" y="196477"/>
                      <a:pt x="0" y="440669"/>
                    </a:cubicBezTo>
                    <a:lnTo>
                      <a:pt x="0" y="1432875"/>
                    </a:lnTo>
                    <a:cubicBezTo>
                      <a:pt x="0" y="1481994"/>
                      <a:pt x="8420" y="1529710"/>
                      <a:pt x="22454" y="1573216"/>
                    </a:cubicBezTo>
                    <a:cubicBezTo>
                      <a:pt x="36488" y="1616721"/>
                      <a:pt x="58943" y="1657420"/>
                      <a:pt x="85608" y="1693908"/>
                    </a:cubicBezTo>
                    <a:cubicBezTo>
                      <a:pt x="165602" y="1801971"/>
                      <a:pt x="294715" y="1872141"/>
                      <a:pt x="440669" y="1872141"/>
                    </a:cubicBezTo>
                    <a:lnTo>
                      <a:pt x="4270557" y="1872141"/>
                    </a:lnTo>
                    <a:cubicBezTo>
                      <a:pt x="4437562" y="1877754"/>
                      <a:pt x="4660703" y="1912839"/>
                      <a:pt x="4831918" y="2070021"/>
                    </a:cubicBezTo>
                    <a:cubicBezTo>
                      <a:pt x="4831918" y="2070021"/>
                      <a:pt x="4867003" y="1772499"/>
                      <a:pt x="4736487" y="1561988"/>
                    </a:cubicBezTo>
                    <a:close/>
                  </a:path>
                </a:pathLst>
              </a:custGeom>
              <a:solidFill>
                <a:srgbClr val="E9E9EB"/>
              </a:solidFill>
              <a:ln w="1403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1" name="图形 7"/>
              <p:cNvGrpSpPr/>
              <p:nvPr/>
            </p:nvGrpSpPr>
            <p:grpSpPr>
              <a:xfrm>
                <a:off x="3618993" y="2342758"/>
                <a:ext cx="4892264" cy="2067226"/>
                <a:chOff x="3618993" y="2342758"/>
                <a:chExt cx="4892264" cy="2067226"/>
              </a:xfrm>
            </p:grpSpPr>
            <p:sp>
              <p:nvSpPr>
                <p:cNvPr id="12" name="任意多边形: 形状 11"/>
                <p:cNvSpPr/>
                <p:nvPr/>
              </p:nvSpPr>
              <p:spPr>
                <a:xfrm>
                  <a:off x="3704600" y="2433986"/>
                  <a:ext cx="4806656" cy="1975997"/>
                </a:xfrm>
                <a:custGeom>
                  <a:avLst/>
                  <a:gdLst>
                    <a:gd name="connsiteX0" fmla="*/ 4650879 w 4806656"/>
                    <a:gd name="connsiteY0" fmla="*/ 1469364 h 1975997"/>
                    <a:gd name="connsiteX1" fmla="*/ 4655089 w 4806656"/>
                    <a:gd name="connsiteY1" fmla="*/ 348044 h 1975997"/>
                    <a:gd name="connsiteX2" fmla="*/ 4485278 w 4806656"/>
                    <a:gd name="connsiteY2" fmla="*/ 0 h 1975997"/>
                    <a:gd name="connsiteX3" fmla="*/ 4548431 w 4806656"/>
                    <a:gd name="connsiteY3" fmla="*/ 317169 h 1975997"/>
                    <a:gd name="connsiteX4" fmla="*/ 4548431 w 4806656"/>
                    <a:gd name="connsiteY4" fmla="*/ 1500239 h 1975997"/>
                    <a:gd name="connsiteX5" fmla="*/ 4646669 w 4806656"/>
                    <a:gd name="connsiteY5" fmla="*/ 1737414 h 1975997"/>
                    <a:gd name="connsiteX6" fmla="*/ 4176529 w 4806656"/>
                    <a:gd name="connsiteY6" fmla="*/ 1634965 h 1975997"/>
                    <a:gd name="connsiteX7" fmla="*/ 254016 w 4806656"/>
                    <a:gd name="connsiteY7" fmla="*/ 1634965 h 1975997"/>
                    <a:gd name="connsiteX8" fmla="*/ 0 w 4806656"/>
                    <a:gd name="connsiteY8" fmla="*/ 1598477 h 1975997"/>
                    <a:gd name="connsiteX9" fmla="*/ 355061 w 4806656"/>
                    <a:gd name="connsiteY9" fmla="*/ 1778113 h 1975997"/>
                    <a:gd name="connsiteX10" fmla="*/ 4184949 w 4806656"/>
                    <a:gd name="connsiteY10" fmla="*/ 1778113 h 1975997"/>
                    <a:gd name="connsiteX11" fmla="*/ 4806657 w 4806656"/>
                    <a:gd name="connsiteY11" fmla="*/ 1975992 h 1975997"/>
                    <a:gd name="connsiteX12" fmla="*/ 4650879 w 4806656"/>
                    <a:gd name="connsiteY12" fmla="*/ 1469364 h 197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6656" h="1975997">
                      <a:moveTo>
                        <a:pt x="4650879" y="1469364"/>
                      </a:moveTo>
                      <a:cubicBezTo>
                        <a:pt x="4653686" y="1448313"/>
                        <a:pt x="4655089" y="348044"/>
                        <a:pt x="4655089" y="348044"/>
                      </a:cubicBezTo>
                      <a:cubicBezTo>
                        <a:pt x="4655089" y="206300"/>
                        <a:pt x="4589129" y="81397"/>
                        <a:pt x="4485278" y="0"/>
                      </a:cubicBezTo>
                      <a:cubicBezTo>
                        <a:pt x="4566675" y="162795"/>
                        <a:pt x="4548431" y="317169"/>
                        <a:pt x="4548431" y="317169"/>
                      </a:cubicBezTo>
                      <a:lnTo>
                        <a:pt x="4548431" y="1500239"/>
                      </a:lnTo>
                      <a:cubicBezTo>
                        <a:pt x="4635441" y="1574619"/>
                        <a:pt x="4646669" y="1737414"/>
                        <a:pt x="4646669" y="1737414"/>
                      </a:cubicBezTo>
                      <a:cubicBezTo>
                        <a:pt x="4415107" y="1627948"/>
                        <a:pt x="4176529" y="1634965"/>
                        <a:pt x="4176529" y="1634965"/>
                      </a:cubicBezTo>
                      <a:cubicBezTo>
                        <a:pt x="4176529" y="1634965"/>
                        <a:pt x="583816" y="1641982"/>
                        <a:pt x="254016" y="1634965"/>
                      </a:cubicBezTo>
                      <a:cubicBezTo>
                        <a:pt x="141744" y="1632159"/>
                        <a:pt x="60346" y="1616721"/>
                        <a:pt x="0" y="1598477"/>
                      </a:cubicBezTo>
                      <a:cubicBezTo>
                        <a:pt x="79994" y="1707942"/>
                        <a:pt x="209107" y="1778113"/>
                        <a:pt x="355061" y="1778113"/>
                      </a:cubicBezTo>
                      <a:lnTo>
                        <a:pt x="4184949" y="1778113"/>
                      </a:lnTo>
                      <a:cubicBezTo>
                        <a:pt x="4351954" y="1783726"/>
                        <a:pt x="4643862" y="1814601"/>
                        <a:pt x="4806657" y="1975992"/>
                      </a:cubicBezTo>
                      <a:cubicBezTo>
                        <a:pt x="4805253" y="1977396"/>
                        <a:pt x="4781395" y="1679874"/>
                        <a:pt x="4650879" y="1469364"/>
                      </a:cubicBezTo>
                      <a:close/>
                    </a:path>
                  </a:pathLst>
                </a:custGeom>
                <a:solidFill>
                  <a:srgbClr val="C9C9C9"/>
                </a:solidFill>
                <a:ln w="1403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
                <p:cNvSpPr/>
                <p:nvPr/>
              </p:nvSpPr>
              <p:spPr>
                <a:xfrm>
                  <a:off x="3618993" y="2342758"/>
                  <a:ext cx="4732276" cy="1830045"/>
                </a:xfrm>
                <a:custGeom>
                  <a:avLst/>
                  <a:gdLst>
                    <a:gd name="connsiteX0" fmla="*/ 4634038 w 4732276"/>
                    <a:gd name="connsiteY0" fmla="*/ 1592871 h 1830045"/>
                    <a:gd name="connsiteX1" fmla="*/ 4634038 w 4732276"/>
                    <a:gd name="connsiteY1" fmla="*/ 409801 h 1830045"/>
                    <a:gd name="connsiteX2" fmla="*/ 4570885 w 4732276"/>
                    <a:gd name="connsiteY2" fmla="*/ 92632 h 1830045"/>
                    <a:gd name="connsiteX3" fmla="*/ 4300028 w 4732276"/>
                    <a:gd name="connsiteY3" fmla="*/ 7 h 1830045"/>
                    <a:gd name="connsiteX4" fmla="*/ 4197580 w 4732276"/>
                    <a:gd name="connsiteY4" fmla="*/ 7 h 1830045"/>
                    <a:gd name="connsiteX5" fmla="*/ 440669 w 4732276"/>
                    <a:gd name="connsiteY5" fmla="*/ 7 h 1830045"/>
                    <a:gd name="connsiteX6" fmla="*/ 0 w 4732276"/>
                    <a:gd name="connsiteY6" fmla="*/ 439273 h 1830045"/>
                    <a:gd name="connsiteX7" fmla="*/ 0 w 4732276"/>
                    <a:gd name="connsiteY7" fmla="*/ 1430076 h 1830045"/>
                    <a:gd name="connsiteX8" fmla="*/ 22454 w 4732276"/>
                    <a:gd name="connsiteY8" fmla="*/ 1570416 h 1830045"/>
                    <a:gd name="connsiteX9" fmla="*/ 85608 w 4732276"/>
                    <a:gd name="connsiteY9" fmla="*/ 1691109 h 1830045"/>
                    <a:gd name="connsiteX10" fmla="*/ 339624 w 4732276"/>
                    <a:gd name="connsiteY10" fmla="*/ 1727598 h 1830045"/>
                    <a:gd name="connsiteX11" fmla="*/ 4262136 w 4732276"/>
                    <a:gd name="connsiteY11" fmla="*/ 1727598 h 1830045"/>
                    <a:gd name="connsiteX12" fmla="*/ 4732277 w 4732276"/>
                    <a:gd name="connsiteY12" fmla="*/ 1830046 h 1830045"/>
                    <a:gd name="connsiteX13" fmla="*/ 4634038 w 4732276"/>
                    <a:gd name="connsiteY13" fmla="*/ 1592871 h 183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32276" h="1830045">
                      <a:moveTo>
                        <a:pt x="4634038" y="1592871"/>
                      </a:moveTo>
                      <a:lnTo>
                        <a:pt x="4634038" y="409801"/>
                      </a:lnTo>
                      <a:cubicBezTo>
                        <a:pt x="4634038" y="409801"/>
                        <a:pt x="4652282" y="255427"/>
                        <a:pt x="4570885" y="92632"/>
                      </a:cubicBezTo>
                      <a:cubicBezTo>
                        <a:pt x="4496505" y="35093"/>
                        <a:pt x="4402477" y="7"/>
                        <a:pt x="4300028" y="7"/>
                      </a:cubicBezTo>
                      <a:lnTo>
                        <a:pt x="4197580" y="7"/>
                      </a:lnTo>
                      <a:lnTo>
                        <a:pt x="440669" y="7"/>
                      </a:lnTo>
                      <a:cubicBezTo>
                        <a:pt x="197880" y="-1396"/>
                        <a:pt x="0" y="195081"/>
                        <a:pt x="0" y="439273"/>
                      </a:cubicBezTo>
                      <a:lnTo>
                        <a:pt x="0" y="1430076"/>
                      </a:lnTo>
                      <a:cubicBezTo>
                        <a:pt x="0" y="1479195"/>
                        <a:pt x="8420" y="1526911"/>
                        <a:pt x="22454" y="1570416"/>
                      </a:cubicBezTo>
                      <a:cubicBezTo>
                        <a:pt x="36488" y="1613922"/>
                        <a:pt x="58943" y="1654621"/>
                        <a:pt x="85608" y="1691109"/>
                      </a:cubicBezTo>
                      <a:cubicBezTo>
                        <a:pt x="144551" y="1710757"/>
                        <a:pt x="227351" y="1726194"/>
                        <a:pt x="339624" y="1727598"/>
                      </a:cubicBezTo>
                      <a:cubicBezTo>
                        <a:pt x="669423" y="1734615"/>
                        <a:pt x="4262136" y="1727598"/>
                        <a:pt x="4262136" y="1727598"/>
                      </a:cubicBezTo>
                      <a:cubicBezTo>
                        <a:pt x="4262136" y="1727598"/>
                        <a:pt x="4500715" y="1720581"/>
                        <a:pt x="4732277" y="1830046"/>
                      </a:cubicBezTo>
                      <a:cubicBezTo>
                        <a:pt x="4732277" y="1830046"/>
                        <a:pt x="4721049" y="1665848"/>
                        <a:pt x="4634038" y="1592871"/>
                      </a:cubicBezTo>
                      <a:close/>
                    </a:path>
                  </a:pathLst>
                </a:custGeom>
                <a:solidFill>
                  <a:srgbClr val="FFFFFF"/>
                </a:solidFill>
                <a:ln w="1403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4" name="任意多边形: 形状 13"/>
              <p:cNvSpPr/>
              <p:nvPr/>
            </p:nvSpPr>
            <p:spPr>
              <a:xfrm>
                <a:off x="3590925" y="2352972"/>
                <a:ext cx="4948657" cy="2232815"/>
              </a:xfrm>
              <a:custGeom>
                <a:avLst/>
                <a:gdLst>
                  <a:gd name="connsiteX0" fmla="*/ 4918929 w 4948578"/>
                  <a:gd name="connsiteY0" fmla="*/ 2126157 h 2126156"/>
                  <a:gd name="connsiteX1" fmla="*/ 4899281 w 4948578"/>
                  <a:gd name="connsiteY1" fmla="*/ 2117736 h 2126156"/>
                  <a:gd name="connsiteX2" fmla="*/ 4297222 w 4948578"/>
                  <a:gd name="connsiteY2" fmla="*/ 1928277 h 2126156"/>
                  <a:gd name="connsiteX3" fmla="*/ 468737 w 4948578"/>
                  <a:gd name="connsiteY3" fmla="*/ 1928277 h 2126156"/>
                  <a:gd name="connsiteX4" fmla="*/ 0 w 4948578"/>
                  <a:gd name="connsiteY4" fmla="*/ 1459540 h 2126156"/>
                  <a:gd name="connsiteX5" fmla="*/ 0 w 4948578"/>
                  <a:gd name="connsiteY5" fmla="*/ 468737 h 2126156"/>
                  <a:gd name="connsiteX6" fmla="*/ 468737 w 4948578"/>
                  <a:gd name="connsiteY6" fmla="*/ 0 h 2126156"/>
                  <a:gd name="connsiteX7" fmla="*/ 4329500 w 4948578"/>
                  <a:gd name="connsiteY7" fmla="*/ 0 h 2126156"/>
                  <a:gd name="connsiteX8" fmla="*/ 4798236 w 4948578"/>
                  <a:gd name="connsiteY8" fmla="*/ 468737 h 2126156"/>
                  <a:gd name="connsiteX9" fmla="*/ 4794026 w 4948578"/>
                  <a:gd name="connsiteY9" fmla="*/ 1581636 h 2126156"/>
                  <a:gd name="connsiteX10" fmla="*/ 4948401 w 4948578"/>
                  <a:gd name="connsiteY10" fmla="*/ 2095282 h 2126156"/>
                  <a:gd name="connsiteX11" fmla="*/ 4931560 w 4948578"/>
                  <a:gd name="connsiteY11" fmla="*/ 2123350 h 2126156"/>
                  <a:gd name="connsiteX12" fmla="*/ 4918929 w 4948578"/>
                  <a:gd name="connsiteY12" fmla="*/ 2126157 h 2126156"/>
                  <a:gd name="connsiteX13" fmla="*/ 468737 w 4948578"/>
                  <a:gd name="connsiteY13" fmla="*/ 56136 h 2126156"/>
                  <a:gd name="connsiteX14" fmla="*/ 56136 w 4948578"/>
                  <a:gd name="connsiteY14" fmla="*/ 468737 h 2126156"/>
                  <a:gd name="connsiteX15" fmla="*/ 56136 w 4948578"/>
                  <a:gd name="connsiteY15" fmla="*/ 1459540 h 2126156"/>
                  <a:gd name="connsiteX16" fmla="*/ 468737 w 4948578"/>
                  <a:gd name="connsiteY16" fmla="*/ 1872141 h 2126156"/>
                  <a:gd name="connsiteX17" fmla="*/ 4298625 w 4948578"/>
                  <a:gd name="connsiteY17" fmla="*/ 1872141 h 2126156"/>
                  <a:gd name="connsiteX18" fmla="*/ 4882440 w 4948578"/>
                  <a:gd name="connsiteY18" fmla="*/ 2029322 h 2126156"/>
                  <a:gd name="connsiteX19" fmla="*/ 4740697 w 4948578"/>
                  <a:gd name="connsiteY19" fmla="*/ 1604091 h 2126156"/>
                  <a:gd name="connsiteX20" fmla="*/ 4736487 w 4948578"/>
                  <a:gd name="connsiteY20" fmla="*/ 1585846 h 2126156"/>
                  <a:gd name="connsiteX21" fmla="*/ 4740697 w 4948578"/>
                  <a:gd name="connsiteY21" fmla="*/ 468737 h 2126156"/>
                  <a:gd name="connsiteX22" fmla="*/ 4328096 w 4948578"/>
                  <a:gd name="connsiteY22" fmla="*/ 56136 h 2126156"/>
                  <a:gd name="connsiteX23" fmla="*/ 468737 w 4948578"/>
                  <a:gd name="connsiteY23" fmla="*/ 56136 h 21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48578" h="2126156">
                    <a:moveTo>
                      <a:pt x="4918929" y="2126157"/>
                    </a:moveTo>
                    <a:cubicBezTo>
                      <a:pt x="4911912" y="2126157"/>
                      <a:pt x="4904895" y="2123350"/>
                      <a:pt x="4899281" y="2117736"/>
                    </a:cubicBezTo>
                    <a:cubicBezTo>
                      <a:pt x="4751924" y="1971782"/>
                      <a:pt x="4490891" y="1933891"/>
                      <a:pt x="4297222" y="1928277"/>
                    </a:cubicBezTo>
                    <a:lnTo>
                      <a:pt x="468737" y="1928277"/>
                    </a:lnTo>
                    <a:cubicBezTo>
                      <a:pt x="210511" y="1928277"/>
                      <a:pt x="0" y="1717766"/>
                      <a:pt x="0" y="1459540"/>
                    </a:cubicBezTo>
                    <a:lnTo>
                      <a:pt x="0" y="468737"/>
                    </a:lnTo>
                    <a:cubicBezTo>
                      <a:pt x="0" y="210511"/>
                      <a:pt x="210511" y="0"/>
                      <a:pt x="468737" y="0"/>
                    </a:cubicBezTo>
                    <a:lnTo>
                      <a:pt x="4329500" y="0"/>
                    </a:lnTo>
                    <a:cubicBezTo>
                      <a:pt x="4587726" y="0"/>
                      <a:pt x="4798236" y="210511"/>
                      <a:pt x="4798236" y="468737"/>
                    </a:cubicBezTo>
                    <a:cubicBezTo>
                      <a:pt x="4798236" y="712929"/>
                      <a:pt x="4796833" y="1476381"/>
                      <a:pt x="4794026" y="1581636"/>
                    </a:cubicBezTo>
                    <a:cubicBezTo>
                      <a:pt x="4923139" y="1794954"/>
                      <a:pt x="4946997" y="2082651"/>
                      <a:pt x="4948401" y="2095282"/>
                    </a:cubicBezTo>
                    <a:cubicBezTo>
                      <a:pt x="4949804" y="2106509"/>
                      <a:pt x="4942787" y="2117736"/>
                      <a:pt x="4931560" y="2123350"/>
                    </a:cubicBezTo>
                    <a:cubicBezTo>
                      <a:pt x="4927350" y="2126157"/>
                      <a:pt x="4923139" y="2126157"/>
                      <a:pt x="4918929" y="2126157"/>
                    </a:cubicBezTo>
                    <a:close/>
                    <a:moveTo>
                      <a:pt x="468737" y="56136"/>
                    </a:moveTo>
                    <a:cubicBezTo>
                      <a:pt x="241385" y="56136"/>
                      <a:pt x="56136" y="241385"/>
                      <a:pt x="56136" y="468737"/>
                    </a:cubicBezTo>
                    <a:lnTo>
                      <a:pt x="56136" y="1459540"/>
                    </a:lnTo>
                    <a:cubicBezTo>
                      <a:pt x="56136" y="1686891"/>
                      <a:pt x="241385" y="1872141"/>
                      <a:pt x="468737" y="1872141"/>
                    </a:cubicBezTo>
                    <a:lnTo>
                      <a:pt x="4298625" y="1872141"/>
                    </a:lnTo>
                    <a:cubicBezTo>
                      <a:pt x="4481067" y="1877754"/>
                      <a:pt x="4719646" y="1910033"/>
                      <a:pt x="4882440" y="2029322"/>
                    </a:cubicBezTo>
                    <a:cubicBezTo>
                      <a:pt x="4867003" y="1929680"/>
                      <a:pt x="4829111" y="1744431"/>
                      <a:pt x="4740697" y="1604091"/>
                    </a:cubicBezTo>
                    <a:cubicBezTo>
                      <a:pt x="4737890" y="1598477"/>
                      <a:pt x="4736487" y="1591460"/>
                      <a:pt x="4736487" y="1585846"/>
                    </a:cubicBezTo>
                    <a:cubicBezTo>
                      <a:pt x="4739294" y="1554971"/>
                      <a:pt x="4740697" y="769065"/>
                      <a:pt x="4740697" y="468737"/>
                    </a:cubicBezTo>
                    <a:cubicBezTo>
                      <a:pt x="4740697" y="241385"/>
                      <a:pt x="4555448" y="56136"/>
                      <a:pt x="4328096" y="56136"/>
                    </a:cubicBezTo>
                    <a:lnTo>
                      <a:pt x="468737" y="56136"/>
                    </a:lnTo>
                    <a:close/>
                  </a:path>
                </a:pathLst>
              </a:custGeom>
              <a:solidFill>
                <a:srgbClr val="231815"/>
              </a:solidFill>
              <a:ln w="1403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 name="文本框 1"/>
            <p:cNvSpPr txBox="1"/>
            <p:nvPr/>
          </p:nvSpPr>
          <p:spPr>
            <a:xfrm>
              <a:off x="6147" y="4053"/>
              <a:ext cx="6557" cy="1951"/>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gn="just" fontAlgn="auto">
                <a:lnSpc>
                  <a:spcPct val="110000"/>
                </a:lnSpc>
              </a:pPr>
              <a:r>
                <a:rPr lang="zh-CN" altLang="en-US" sz="2400" b="1" spc="200">
                  <a:solidFill>
                    <a:srgbClr val="FF0000"/>
                  </a:solidFill>
                  <a:uFillTx/>
                  <a:latin typeface="方正大黑体_GBK" panose="02010600010101010101" charset="-122"/>
                  <a:ea typeface="方正大黑体_GBK" panose="02010600010101010101" charset="-122"/>
                  <a:sym typeface="+mn-ea"/>
                </a:rPr>
                <a:t>传统合格的网页设计师的基本要求</a:t>
              </a:r>
            </a:p>
            <a:p>
              <a:pPr indent="457200" algn="just" fontAlgn="auto">
                <a:lnSpc>
                  <a:spcPct val="110000"/>
                </a:lnSpc>
              </a:pPr>
              <a:r>
                <a:rPr lang="zh-CN" altLang="en-US" sz="2400" spc="200">
                  <a:uFillTx/>
                  <a:latin typeface="汉仪正圆-65W" panose="00020600040101010101" charset="-122"/>
                  <a:ea typeface="汉仪正圆-65W" panose="00020600040101010101" charset="-122"/>
                  <a:sym typeface="+mn-ea"/>
                </a:rPr>
                <a:t>需要掌握：</a:t>
              </a:r>
              <a:r>
                <a:rPr lang="en-US" altLang="zh-CN" sz="2400" spc="200">
                  <a:uFillTx/>
                  <a:latin typeface="汉仪正圆-65W" panose="00020600040101010101" charset="-122"/>
                  <a:ea typeface="汉仪正圆-65W" panose="00020600040101010101" charset="-122"/>
                  <a:sym typeface="+mn-ea"/>
                </a:rPr>
                <a:t>html</a:t>
              </a:r>
              <a:r>
                <a:rPr lang="zh-CN" altLang="en-US" sz="2400" spc="200">
                  <a:uFillTx/>
                  <a:latin typeface="汉仪正圆-65W" panose="00020600040101010101" charset="-122"/>
                  <a:ea typeface="汉仪正圆-65W" panose="00020600040101010101" charset="-122"/>
                  <a:sym typeface="+mn-ea"/>
                </a:rPr>
                <a:t>、</a:t>
              </a:r>
              <a:r>
                <a:rPr lang="en-US" altLang="zh-CN" sz="2400" spc="200">
                  <a:uFillTx/>
                  <a:latin typeface="汉仪正圆-65W" panose="00020600040101010101" charset="-122"/>
                  <a:ea typeface="汉仪正圆-65W" panose="00020600040101010101" charset="-122"/>
                  <a:sym typeface="+mn-ea"/>
                </a:rPr>
                <a:t>css</a:t>
              </a:r>
              <a:r>
                <a:rPr lang="zh-CN" altLang="en-US" sz="2400" spc="200">
                  <a:uFillTx/>
                  <a:latin typeface="汉仪正圆-65W" panose="00020600040101010101" charset="-122"/>
                  <a:ea typeface="汉仪正圆-65W" panose="00020600040101010101" charset="-122"/>
                  <a:sym typeface="+mn-ea"/>
                </a:rPr>
                <a:t>、</a:t>
              </a:r>
              <a:r>
                <a:rPr lang="en-US" altLang="zh-CN" sz="2400" spc="200">
                  <a:uFillTx/>
                  <a:latin typeface="汉仪正圆-65W" panose="00020600040101010101" charset="-122"/>
                  <a:ea typeface="汉仪正圆-65W" panose="00020600040101010101" charset="-122"/>
                  <a:sym typeface="+mn-ea"/>
                </a:rPr>
                <a:t>asp</a:t>
              </a:r>
              <a:r>
                <a:rPr lang="zh-CN" altLang="en-US" sz="2400" spc="200">
                  <a:uFillTx/>
                  <a:latin typeface="汉仪正圆-65W" panose="00020600040101010101" charset="-122"/>
                  <a:ea typeface="汉仪正圆-65W" panose="00020600040101010101" charset="-122"/>
                  <a:sym typeface="+mn-ea"/>
                </a:rPr>
                <a:t>、</a:t>
              </a:r>
              <a:r>
                <a:rPr lang="en-US" altLang="zh-CN" sz="2400" spc="200">
                  <a:uFillTx/>
                  <a:latin typeface="汉仪正圆-65W" panose="00020600040101010101" charset="-122"/>
                  <a:ea typeface="汉仪正圆-65W" panose="00020600040101010101" charset="-122"/>
                  <a:sym typeface="+mn-ea"/>
                </a:rPr>
                <a:t>et</a:t>
              </a:r>
              <a:r>
                <a:rPr lang="zh-CN" altLang="en-US" sz="2400" spc="200">
                  <a:uFillTx/>
                  <a:latin typeface="汉仪正圆-65W" panose="00020600040101010101" charset="-122"/>
                  <a:ea typeface="汉仪正圆-65W" panose="00020600040101010101" charset="-122"/>
                  <a:sym typeface="+mn-ea"/>
                </a:rPr>
                <a:t>动态、</a:t>
              </a:r>
              <a:r>
                <a:rPr lang="en-US" altLang="zh-CN" sz="2400" spc="200">
                  <a:uFillTx/>
                  <a:latin typeface="汉仪正圆-65W" panose="00020600040101010101" charset="-122"/>
                  <a:ea typeface="汉仪正圆-65W" panose="00020600040101010101" charset="-122"/>
                  <a:sym typeface="+mn-ea"/>
                </a:rPr>
                <a:t>JavaScript</a:t>
              </a:r>
              <a:r>
                <a:rPr lang="zh-CN" altLang="en-US" sz="2400" spc="200">
                  <a:uFillTx/>
                  <a:latin typeface="汉仪正圆-65W" panose="00020600040101010101" charset="-122"/>
                  <a:ea typeface="汉仪正圆-65W" panose="00020600040101010101" charset="-122"/>
                  <a:sym typeface="+mn-ea"/>
                </a:rPr>
                <a:t>、</a:t>
              </a:r>
              <a:r>
                <a:rPr lang="en-US" altLang="zh-CN" sz="2400" spc="200">
                  <a:uFillTx/>
                  <a:latin typeface="汉仪正圆-65W" panose="00020600040101010101" charset="-122"/>
                  <a:ea typeface="汉仪正圆-65W" panose="00020600040101010101" charset="-122"/>
                  <a:sym typeface="+mn-ea"/>
                </a:rPr>
                <a:t>php </a:t>
              </a:r>
              <a:r>
                <a:rPr lang="zh-CN" altLang="en-US" sz="2400" spc="200">
                  <a:uFillTx/>
                  <a:latin typeface="汉仪正圆-65W" panose="00020600040101010101" charset="-122"/>
                  <a:ea typeface="汉仪正圆-65W" panose="00020600040101010101" charset="-122"/>
                  <a:sym typeface="+mn-ea"/>
                </a:rPr>
                <a:t>、</a:t>
              </a:r>
              <a:r>
                <a:rPr lang="en-US" altLang="zh-CN" sz="2400" spc="200">
                  <a:uFillTx/>
                  <a:latin typeface="汉仪正圆-65W" panose="00020600040101010101" charset="-122"/>
                  <a:ea typeface="汉仪正圆-65W" panose="00020600040101010101" charset="-122"/>
                  <a:sym typeface="+mn-ea"/>
                </a:rPr>
                <a:t>MySQL</a:t>
              </a:r>
              <a:r>
                <a:rPr lang="zh-CN" altLang="en-US" sz="2400" spc="200">
                  <a:uFillTx/>
                  <a:latin typeface="汉仪正圆-65W" panose="00020600040101010101" charset="-122"/>
                  <a:ea typeface="汉仪正圆-65W" panose="00020600040101010101" charset="-122"/>
                  <a:sym typeface="+mn-ea"/>
                </a:rPr>
                <a:t>等等语言。</a:t>
              </a:r>
              <a:endParaRPr lang="zh-CN" altLang="en-US" spc="200">
                <a:solidFill>
                  <a:schemeClr val="tx1"/>
                </a:solidFill>
                <a:uFillTx/>
                <a:latin typeface="汉仪中黑简" panose="02010600000101010101" charset="-122"/>
                <a:ea typeface="汉仪中黑简" panose="02010600000101010101" charset="-122"/>
              </a:endParaRPr>
            </a:p>
          </p:txBody>
        </p:sp>
      </p:grpSp>
      <p:grpSp>
        <p:nvGrpSpPr>
          <p:cNvPr id="81" name="组合 80" descr="7b0a202020202274657874626f78223a20227b5c2263617465676f72795f69645c223a31303530352c5c2269645c223a32303334353038327d220a7d0a"/>
          <p:cNvGrpSpPr/>
          <p:nvPr/>
        </p:nvGrpSpPr>
        <p:grpSpPr>
          <a:xfrm>
            <a:off x="449580" y="2817495"/>
            <a:ext cx="11241405" cy="3631565"/>
            <a:chOff x="5354" y="3377"/>
            <a:chExt cx="8314" cy="4043"/>
          </a:xfrm>
        </p:grpSpPr>
        <p:grpSp>
          <p:nvGrpSpPr>
            <p:cNvPr id="80" name="组合 79"/>
            <p:cNvGrpSpPr/>
            <p:nvPr/>
          </p:nvGrpSpPr>
          <p:grpSpPr>
            <a:xfrm>
              <a:off x="5354" y="3377"/>
              <a:ext cx="8314" cy="4043"/>
              <a:chOff x="5354" y="3377"/>
              <a:chExt cx="8314" cy="4043"/>
            </a:xfrm>
          </p:grpSpPr>
          <p:sp>
            <p:nvSpPr>
              <p:cNvPr id="20" name="矩形 19"/>
              <p:cNvSpPr/>
              <p:nvPr/>
            </p:nvSpPr>
            <p:spPr>
              <a:xfrm>
                <a:off x="5489" y="3377"/>
                <a:ext cx="8083" cy="3943"/>
              </a:xfrm>
              <a:prstGeom prst="rect">
                <a:avLst/>
              </a:prstGeom>
              <a:noFill/>
              <a:ln w="25400">
                <a:solidFill>
                  <a:srgbClr val="C6A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532" y="3377"/>
                <a:ext cx="1680" cy="1572"/>
              </a:xfrm>
              <a:custGeom>
                <a:avLst/>
                <a:gdLst>
                  <a:gd name="connsiteX0" fmla="*/ 0 w 1680"/>
                  <a:gd name="connsiteY0" fmla="*/ 1572 h 1572"/>
                  <a:gd name="connsiteX1" fmla="*/ 0 w 1680"/>
                  <a:gd name="connsiteY1" fmla="*/ 0 h 1572"/>
                  <a:gd name="connsiteX2" fmla="*/ 1680 w 1680"/>
                  <a:gd name="connsiteY2" fmla="*/ 0 h 1572"/>
                </a:gdLst>
                <a:ahLst/>
                <a:cxnLst>
                  <a:cxn ang="0">
                    <a:pos x="connsiteX0" y="connsiteY0"/>
                  </a:cxn>
                  <a:cxn ang="0">
                    <a:pos x="connsiteX1" y="connsiteY1"/>
                  </a:cxn>
                  <a:cxn ang="0">
                    <a:pos x="connsiteX2" y="connsiteY2"/>
                  </a:cxn>
                </a:cxnLst>
                <a:rect l="l" t="t" r="r" b="b"/>
                <a:pathLst>
                  <a:path w="1680" h="1572">
                    <a:moveTo>
                      <a:pt x="0" y="1572"/>
                    </a:moveTo>
                    <a:lnTo>
                      <a:pt x="0" y="0"/>
                    </a:lnTo>
                    <a:lnTo>
                      <a:pt x="1680" y="0"/>
                    </a:lnTo>
                  </a:path>
                </a:pathLst>
              </a:custGeom>
              <a:noFill/>
              <a:ln w="12700">
                <a:solidFill>
                  <a:srgbClr val="82C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10800000">
                <a:off x="11988" y="5848"/>
                <a:ext cx="1680" cy="1572"/>
              </a:xfrm>
              <a:custGeom>
                <a:avLst/>
                <a:gdLst>
                  <a:gd name="connsiteX0" fmla="*/ 0 w 1680"/>
                  <a:gd name="connsiteY0" fmla="*/ 1572 h 1572"/>
                  <a:gd name="connsiteX1" fmla="*/ 0 w 1680"/>
                  <a:gd name="connsiteY1" fmla="*/ 0 h 1572"/>
                  <a:gd name="connsiteX2" fmla="*/ 1680 w 1680"/>
                  <a:gd name="connsiteY2" fmla="*/ 0 h 1572"/>
                </a:gdLst>
                <a:ahLst/>
                <a:cxnLst>
                  <a:cxn ang="0">
                    <a:pos x="connsiteX0" y="connsiteY0"/>
                  </a:cxn>
                  <a:cxn ang="0">
                    <a:pos x="connsiteX1" y="connsiteY1"/>
                  </a:cxn>
                  <a:cxn ang="0">
                    <a:pos x="connsiteX2" y="connsiteY2"/>
                  </a:cxn>
                </a:cxnLst>
                <a:rect l="l" t="t" r="r" b="b"/>
                <a:pathLst>
                  <a:path w="1680" h="1572">
                    <a:moveTo>
                      <a:pt x="0" y="1572"/>
                    </a:moveTo>
                    <a:lnTo>
                      <a:pt x="0" y="0"/>
                    </a:lnTo>
                    <a:lnTo>
                      <a:pt x="1680" y="0"/>
                    </a:lnTo>
                  </a:path>
                </a:pathLst>
              </a:custGeom>
              <a:noFill/>
              <a:ln w="12700">
                <a:solidFill>
                  <a:srgbClr val="82C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13087" y="3480"/>
                <a:ext cx="455" cy="444"/>
                <a:chOff x="12837" y="3480"/>
                <a:chExt cx="735" cy="717"/>
              </a:xfrm>
            </p:grpSpPr>
            <p:sp>
              <p:nvSpPr>
                <p:cNvPr id="27" name="任意多边形 26"/>
                <p:cNvSpPr/>
                <p:nvPr/>
              </p:nvSpPr>
              <p:spPr>
                <a:xfrm rot="4260000">
                  <a:off x="13322" y="3415"/>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28"/>
                <p:cNvSpPr/>
                <p:nvPr/>
              </p:nvSpPr>
              <p:spPr>
                <a:xfrm rot="5160000">
                  <a:off x="13216" y="3599"/>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任意多边形 29"/>
                <p:cNvSpPr/>
                <p:nvPr/>
              </p:nvSpPr>
              <p:spPr>
                <a:xfrm rot="4980000">
                  <a:off x="13048" y="3753"/>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任意多边形 32"/>
                <p:cNvSpPr/>
                <p:nvPr/>
              </p:nvSpPr>
              <p:spPr>
                <a:xfrm rot="180000">
                  <a:off x="13439" y="3675"/>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34"/>
                <p:cNvSpPr/>
                <p:nvPr/>
              </p:nvSpPr>
              <p:spPr>
                <a:xfrm rot="1380000">
                  <a:off x="13244" y="3833"/>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任意多边形 27"/>
                <p:cNvSpPr/>
                <p:nvPr/>
              </p:nvSpPr>
              <p:spPr>
                <a:xfrm>
                  <a:off x="13092" y="3480"/>
                  <a:ext cx="480" cy="600"/>
                </a:xfrm>
                <a:custGeom>
                  <a:avLst/>
                  <a:gdLst>
                    <a:gd name="connsiteX0" fmla="*/ 480 w 480"/>
                    <a:gd name="connsiteY0" fmla="*/ 0 h 600"/>
                    <a:gd name="connsiteX1" fmla="*/ 343 w 480"/>
                    <a:gd name="connsiteY1" fmla="*/ 301 h 600"/>
                    <a:gd name="connsiteX2" fmla="*/ 0 w 480"/>
                    <a:gd name="connsiteY2" fmla="*/ 600 h 600"/>
                  </a:gdLst>
                  <a:ahLst/>
                  <a:cxnLst>
                    <a:cxn ang="0">
                      <a:pos x="connsiteX0" y="connsiteY0"/>
                    </a:cxn>
                    <a:cxn ang="0">
                      <a:pos x="connsiteX1" y="connsiteY1"/>
                    </a:cxn>
                    <a:cxn ang="0">
                      <a:pos x="connsiteX2" y="connsiteY2"/>
                    </a:cxn>
                  </a:cxnLst>
                  <a:rect l="l" t="t" r="r" b="b"/>
                  <a:pathLst>
                    <a:path w="480" h="600">
                      <a:moveTo>
                        <a:pt x="480" y="0"/>
                      </a:moveTo>
                      <a:cubicBezTo>
                        <a:pt x="463" y="43"/>
                        <a:pt x="439" y="181"/>
                        <a:pt x="343" y="301"/>
                      </a:cubicBezTo>
                      <a:cubicBezTo>
                        <a:pt x="247" y="421"/>
                        <a:pt x="70" y="535"/>
                        <a:pt x="0" y="600"/>
                      </a:cubicBezTo>
                    </a:path>
                  </a:pathLst>
                </a:custGeom>
                <a:noFill/>
                <a:ln>
                  <a:solidFill>
                    <a:srgbClr val="C6A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2880000">
                  <a:off x="12957" y="3956"/>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6" name="组合 65"/>
              <p:cNvGrpSpPr/>
              <p:nvPr/>
            </p:nvGrpSpPr>
            <p:grpSpPr>
              <a:xfrm>
                <a:off x="5354" y="6813"/>
                <a:ext cx="1054" cy="587"/>
                <a:chOff x="5252" y="6593"/>
                <a:chExt cx="1480" cy="824"/>
              </a:xfrm>
            </p:grpSpPr>
            <p:grpSp>
              <p:nvGrpSpPr>
                <p:cNvPr id="41" name="组合 40"/>
                <p:cNvGrpSpPr/>
                <p:nvPr/>
              </p:nvGrpSpPr>
              <p:grpSpPr>
                <a:xfrm rot="20160000" flipH="1" flipV="1">
                  <a:off x="5600" y="6593"/>
                  <a:ext cx="504" cy="492"/>
                  <a:chOff x="12837" y="3480"/>
                  <a:chExt cx="735" cy="717"/>
                </a:xfrm>
              </p:grpSpPr>
              <p:sp>
                <p:nvSpPr>
                  <p:cNvPr id="42" name="任意多边形 41"/>
                  <p:cNvSpPr/>
                  <p:nvPr/>
                </p:nvSpPr>
                <p:spPr>
                  <a:xfrm rot="4260000">
                    <a:off x="13322" y="3415"/>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44"/>
                  <p:cNvSpPr/>
                  <p:nvPr/>
                </p:nvSpPr>
                <p:spPr>
                  <a:xfrm rot="5160000">
                    <a:off x="13216" y="3599"/>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6" name="任意多边形 45"/>
                  <p:cNvSpPr/>
                  <p:nvPr/>
                </p:nvSpPr>
                <p:spPr>
                  <a:xfrm rot="4980000">
                    <a:off x="13048" y="3753"/>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8" name="任意多边形 47"/>
                  <p:cNvSpPr/>
                  <p:nvPr/>
                </p:nvSpPr>
                <p:spPr>
                  <a:xfrm rot="180000">
                    <a:off x="13439" y="3675"/>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rot="1380000">
                    <a:off x="13244" y="3833"/>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13092" y="3480"/>
                    <a:ext cx="480" cy="600"/>
                  </a:xfrm>
                  <a:custGeom>
                    <a:avLst/>
                    <a:gdLst>
                      <a:gd name="connsiteX0" fmla="*/ 480 w 480"/>
                      <a:gd name="connsiteY0" fmla="*/ 0 h 600"/>
                      <a:gd name="connsiteX1" fmla="*/ 343 w 480"/>
                      <a:gd name="connsiteY1" fmla="*/ 301 h 600"/>
                      <a:gd name="connsiteX2" fmla="*/ 0 w 480"/>
                      <a:gd name="connsiteY2" fmla="*/ 600 h 600"/>
                    </a:gdLst>
                    <a:ahLst/>
                    <a:cxnLst>
                      <a:cxn ang="0">
                        <a:pos x="connsiteX0" y="connsiteY0"/>
                      </a:cxn>
                      <a:cxn ang="0">
                        <a:pos x="connsiteX1" y="connsiteY1"/>
                      </a:cxn>
                      <a:cxn ang="0">
                        <a:pos x="connsiteX2" y="connsiteY2"/>
                      </a:cxn>
                    </a:cxnLst>
                    <a:rect l="l" t="t" r="r" b="b"/>
                    <a:pathLst>
                      <a:path w="480" h="600">
                        <a:moveTo>
                          <a:pt x="480" y="0"/>
                        </a:moveTo>
                        <a:cubicBezTo>
                          <a:pt x="463" y="43"/>
                          <a:pt x="439" y="181"/>
                          <a:pt x="343" y="301"/>
                        </a:cubicBezTo>
                        <a:cubicBezTo>
                          <a:pt x="247" y="421"/>
                          <a:pt x="70" y="535"/>
                          <a:pt x="0" y="600"/>
                        </a:cubicBezTo>
                      </a:path>
                    </a:pathLst>
                  </a:custGeom>
                  <a:noFill/>
                  <a:ln>
                    <a:solidFill>
                      <a:srgbClr val="C6A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2880000">
                    <a:off x="12957" y="3956"/>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53" name="组合 52"/>
                <p:cNvGrpSpPr/>
                <p:nvPr/>
              </p:nvGrpSpPr>
              <p:grpSpPr>
                <a:xfrm rot="18120000" flipH="1">
                  <a:off x="6234" y="6770"/>
                  <a:ext cx="504" cy="492"/>
                  <a:chOff x="12837" y="3480"/>
                  <a:chExt cx="735" cy="717"/>
                </a:xfrm>
              </p:grpSpPr>
              <p:sp>
                <p:nvSpPr>
                  <p:cNvPr id="55" name="任意多边形 54"/>
                  <p:cNvSpPr/>
                  <p:nvPr/>
                </p:nvSpPr>
                <p:spPr>
                  <a:xfrm rot="4260000">
                    <a:off x="13322" y="3415"/>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 name="任意多边形 55"/>
                  <p:cNvSpPr/>
                  <p:nvPr/>
                </p:nvSpPr>
                <p:spPr>
                  <a:xfrm rot="5160000">
                    <a:off x="13216" y="3599"/>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任意多边形 58"/>
                  <p:cNvSpPr/>
                  <p:nvPr/>
                </p:nvSpPr>
                <p:spPr>
                  <a:xfrm rot="4980000">
                    <a:off x="13048" y="3753"/>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 name="任意多边形 60"/>
                  <p:cNvSpPr/>
                  <p:nvPr/>
                </p:nvSpPr>
                <p:spPr>
                  <a:xfrm rot="180000">
                    <a:off x="13439" y="3675"/>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rot="1380000">
                    <a:off x="13244" y="3833"/>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4" name="任意多边形 63"/>
                  <p:cNvSpPr/>
                  <p:nvPr/>
                </p:nvSpPr>
                <p:spPr>
                  <a:xfrm>
                    <a:off x="13092" y="3480"/>
                    <a:ext cx="480" cy="600"/>
                  </a:xfrm>
                  <a:custGeom>
                    <a:avLst/>
                    <a:gdLst>
                      <a:gd name="connsiteX0" fmla="*/ 480 w 480"/>
                      <a:gd name="connsiteY0" fmla="*/ 0 h 600"/>
                      <a:gd name="connsiteX1" fmla="*/ 343 w 480"/>
                      <a:gd name="connsiteY1" fmla="*/ 301 h 600"/>
                      <a:gd name="connsiteX2" fmla="*/ 0 w 480"/>
                      <a:gd name="connsiteY2" fmla="*/ 600 h 600"/>
                    </a:gdLst>
                    <a:ahLst/>
                    <a:cxnLst>
                      <a:cxn ang="0">
                        <a:pos x="connsiteX0" y="connsiteY0"/>
                      </a:cxn>
                      <a:cxn ang="0">
                        <a:pos x="connsiteX1" y="connsiteY1"/>
                      </a:cxn>
                      <a:cxn ang="0">
                        <a:pos x="connsiteX2" y="connsiteY2"/>
                      </a:cxn>
                    </a:cxnLst>
                    <a:rect l="l" t="t" r="r" b="b"/>
                    <a:pathLst>
                      <a:path w="480" h="600">
                        <a:moveTo>
                          <a:pt x="480" y="0"/>
                        </a:moveTo>
                        <a:cubicBezTo>
                          <a:pt x="463" y="43"/>
                          <a:pt x="439" y="181"/>
                          <a:pt x="343" y="301"/>
                        </a:cubicBezTo>
                        <a:cubicBezTo>
                          <a:pt x="247" y="421"/>
                          <a:pt x="70" y="535"/>
                          <a:pt x="0" y="600"/>
                        </a:cubicBezTo>
                      </a:path>
                    </a:pathLst>
                  </a:custGeom>
                  <a:noFill/>
                  <a:ln>
                    <a:solidFill>
                      <a:srgbClr val="C6A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880000">
                    <a:off x="12957" y="3956"/>
                    <a:ext cx="120" cy="3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8" h="1661">
                        <a:moveTo>
                          <a:pt x="243" y="0"/>
                        </a:moveTo>
                        <a:lnTo>
                          <a:pt x="247" y="4"/>
                        </a:lnTo>
                        <a:cubicBezTo>
                          <a:pt x="423" y="194"/>
                          <a:pt x="538" y="507"/>
                          <a:pt x="538" y="860"/>
                        </a:cubicBezTo>
                        <a:cubicBezTo>
                          <a:pt x="538" y="1178"/>
                          <a:pt x="446" y="1462"/>
                          <a:pt x="300" y="1654"/>
                        </a:cubicBezTo>
                        <a:lnTo>
                          <a:pt x="295" y="1661"/>
                        </a:lnTo>
                        <a:lnTo>
                          <a:pt x="291" y="1657"/>
                        </a:lnTo>
                        <a:cubicBezTo>
                          <a:pt x="115" y="1466"/>
                          <a:pt x="0" y="1154"/>
                          <a:pt x="0" y="800"/>
                        </a:cubicBezTo>
                        <a:cubicBezTo>
                          <a:pt x="0" y="483"/>
                          <a:pt x="92" y="199"/>
                          <a:pt x="238" y="6"/>
                        </a:cubicBezTo>
                        <a:lnTo>
                          <a:pt x="243" y="0"/>
                        </a:lnTo>
                        <a:close/>
                      </a:path>
                    </a:pathLst>
                  </a:custGeom>
                  <a:solidFill>
                    <a:srgbClr val="82C1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9" name="组合 18"/>
                <p:cNvGrpSpPr/>
                <p:nvPr/>
              </p:nvGrpSpPr>
              <p:grpSpPr>
                <a:xfrm>
                  <a:off x="5252" y="6801"/>
                  <a:ext cx="1270" cy="616"/>
                  <a:chOff x="5364" y="5540"/>
                  <a:chExt cx="3334" cy="1617"/>
                </a:xfrm>
              </p:grpSpPr>
              <p:sp>
                <p:nvSpPr>
                  <p:cNvPr id="6" name="任意多边形 5"/>
                  <p:cNvSpPr/>
                  <p:nvPr/>
                </p:nvSpPr>
                <p:spPr>
                  <a:xfrm>
                    <a:off x="5364" y="5540"/>
                    <a:ext cx="3334" cy="16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334" h="1617">
                        <a:moveTo>
                          <a:pt x="0" y="0"/>
                        </a:moveTo>
                        <a:lnTo>
                          <a:pt x="3334" y="0"/>
                        </a:lnTo>
                        <a:lnTo>
                          <a:pt x="3333" y="35"/>
                        </a:lnTo>
                        <a:cubicBezTo>
                          <a:pt x="3288" y="916"/>
                          <a:pt x="2560" y="1617"/>
                          <a:pt x="1667" y="1617"/>
                        </a:cubicBezTo>
                        <a:cubicBezTo>
                          <a:pt x="775" y="1617"/>
                          <a:pt x="46" y="916"/>
                          <a:pt x="1" y="35"/>
                        </a:cubicBezTo>
                        <a:lnTo>
                          <a:pt x="0" y="0"/>
                        </a:lnTo>
                        <a:close/>
                      </a:path>
                    </a:pathLst>
                  </a:custGeom>
                  <a:solidFill>
                    <a:srgbClr val="AAC1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7"/>
                  <p:cNvSpPr/>
                  <p:nvPr/>
                </p:nvSpPr>
                <p:spPr>
                  <a:xfrm>
                    <a:off x="5512" y="5540"/>
                    <a:ext cx="3039" cy="147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334" h="1617">
                        <a:moveTo>
                          <a:pt x="0" y="0"/>
                        </a:moveTo>
                        <a:lnTo>
                          <a:pt x="3334" y="0"/>
                        </a:lnTo>
                        <a:lnTo>
                          <a:pt x="3333" y="35"/>
                        </a:lnTo>
                        <a:cubicBezTo>
                          <a:pt x="3288" y="916"/>
                          <a:pt x="2560" y="1617"/>
                          <a:pt x="1667" y="1617"/>
                        </a:cubicBezTo>
                        <a:cubicBezTo>
                          <a:pt x="775" y="1617"/>
                          <a:pt x="46" y="916"/>
                          <a:pt x="1" y="35"/>
                        </a:cubicBez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3"/>
                  <p:cNvSpPr/>
                  <p:nvPr/>
                </p:nvSpPr>
                <p:spPr>
                  <a:xfrm>
                    <a:off x="5637" y="5540"/>
                    <a:ext cx="2788" cy="135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334" h="1617">
                        <a:moveTo>
                          <a:pt x="0" y="0"/>
                        </a:moveTo>
                        <a:lnTo>
                          <a:pt x="3334" y="0"/>
                        </a:lnTo>
                        <a:lnTo>
                          <a:pt x="3333" y="35"/>
                        </a:lnTo>
                        <a:cubicBezTo>
                          <a:pt x="3288" y="916"/>
                          <a:pt x="2560" y="1617"/>
                          <a:pt x="1667" y="1617"/>
                        </a:cubicBezTo>
                        <a:cubicBezTo>
                          <a:pt x="775" y="1617"/>
                          <a:pt x="46" y="916"/>
                          <a:pt x="1" y="35"/>
                        </a:cubicBezTo>
                        <a:lnTo>
                          <a:pt x="0" y="0"/>
                        </a:lnTo>
                        <a:close/>
                      </a:path>
                    </a:pathLst>
                  </a:custGeom>
                  <a:solidFill>
                    <a:srgbClr val="FB76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椭圆 6"/>
                  <p:cNvSpPr/>
                  <p:nvPr/>
                </p:nvSpPr>
                <p:spPr>
                  <a:xfrm>
                    <a:off x="5860" y="5645"/>
                    <a:ext cx="119" cy="119"/>
                  </a:xfrm>
                  <a:prstGeom prst="ellipse">
                    <a:avLst/>
                  </a:prstGeom>
                  <a:solidFill>
                    <a:srgbClr val="591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676" y="6520"/>
                    <a:ext cx="119" cy="119"/>
                  </a:xfrm>
                  <a:prstGeom prst="ellipse">
                    <a:avLst/>
                  </a:prstGeom>
                  <a:solidFill>
                    <a:srgbClr val="591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840" y="5645"/>
                    <a:ext cx="119" cy="119"/>
                  </a:xfrm>
                  <a:prstGeom prst="ellipse">
                    <a:avLst/>
                  </a:prstGeom>
                  <a:solidFill>
                    <a:srgbClr val="591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76" y="5909"/>
                    <a:ext cx="119" cy="119"/>
                  </a:xfrm>
                  <a:prstGeom prst="ellipse">
                    <a:avLst/>
                  </a:prstGeom>
                  <a:solidFill>
                    <a:srgbClr val="591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540" y="6157"/>
                    <a:ext cx="119" cy="119"/>
                  </a:xfrm>
                  <a:prstGeom prst="ellipse">
                    <a:avLst/>
                  </a:prstGeom>
                  <a:solidFill>
                    <a:srgbClr val="591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18" name="文本框 117"/>
            <p:cNvSpPr txBox="1"/>
            <p:nvPr/>
          </p:nvSpPr>
          <p:spPr>
            <a:xfrm>
              <a:off x="5586" y="3638"/>
              <a:ext cx="7868" cy="3580"/>
            </a:xfrm>
            <a:prstGeom prst="rect">
              <a:avLst/>
            </a:prstGeom>
            <a:noFill/>
          </p:spPr>
          <p:txBody>
            <a:bodyPr wrap="square" rtlCol="0" anchor="ctr" anchorCtr="0">
              <a:noAutofit/>
            </a:bodyPr>
            <a:lstStyle/>
            <a:p>
              <a:pPr algn="l" fontAlgn="auto">
                <a:lnSpc>
                  <a:spcPct val="150000"/>
                </a:lnSpc>
              </a:pPr>
              <a:r>
                <a:rPr lang="zh-CN" altLang="en-US" sz="3200" b="1">
                  <a:solidFill>
                    <a:srgbClr val="FF0000"/>
                  </a:solidFill>
                  <a:latin typeface="方正大黑体_GBK" panose="02010600010101010101" charset="-122"/>
                  <a:ea typeface="方正大黑体_GBK" panose="02010600010101010101" charset="-122"/>
                  <a:sym typeface="+mn-ea"/>
                </a:rPr>
                <a:t>采用博达</a:t>
              </a:r>
              <a:r>
                <a:rPr lang="zh-CN" altLang="en-US" sz="3200">
                  <a:gradFill>
                    <a:gsLst>
                      <a:gs pos="0">
                        <a:srgbClr val="7B32B2"/>
                      </a:gs>
                      <a:gs pos="100000">
                        <a:srgbClr val="401A5D"/>
                      </a:gs>
                    </a:gsLst>
                    <a:lin scaled="0"/>
                  </a:gradFill>
                  <a:latin typeface="方正大黑体_GBK" panose="02010600010101010101" charset="-122"/>
                  <a:ea typeface="方正大黑体_GBK" panose="02010600010101010101" charset="-122"/>
                  <a:sym typeface="+mn-ea"/>
                </a:rPr>
                <a:t>这套网站群管理系统后，它能将网站常用的效果模块化，制作网站时我们就像在玩拼图游戏一样。把需要的效果拖拽到页面，然后设置对应的参数，就可以快速的建设部门网站。</a:t>
              </a:r>
              <a:r>
                <a:rPr lang="en-US" altLang="zh-CN" sz="3200">
                  <a:gradFill>
                    <a:gsLst>
                      <a:gs pos="0">
                        <a:srgbClr val="7B32B2"/>
                      </a:gs>
                      <a:gs pos="100000">
                        <a:srgbClr val="401A5D"/>
                      </a:gs>
                    </a:gsLst>
                    <a:lin scaled="0"/>
                  </a:gradFill>
                  <a:latin typeface="方正大黑体_GBK" panose="02010600010101010101" charset="-122"/>
                  <a:ea typeface="方正大黑体_GBK" panose="02010600010101010101" charset="-122"/>
                  <a:sym typeface="+mn-ea"/>
                </a:rPr>
                <a:t>(</a:t>
              </a:r>
              <a:r>
                <a:rPr lang="zh-CN" altLang="en-US" sz="3200">
                  <a:gradFill>
                    <a:gsLst>
                      <a:gs pos="0">
                        <a:srgbClr val="7B32B2"/>
                      </a:gs>
                      <a:gs pos="100000">
                        <a:srgbClr val="401A5D"/>
                      </a:gs>
                    </a:gsLst>
                    <a:lin scaled="0"/>
                  </a:gradFill>
                  <a:latin typeface="方正大黑体_GBK" panose="02010600010101010101" charset="-122"/>
                  <a:ea typeface="方正大黑体_GBK" panose="02010600010101010101" charset="-122"/>
                  <a:sym typeface="+mn-ea"/>
                </a:rPr>
                <a:t>这里请大家关注</a:t>
              </a:r>
              <a:r>
                <a:rPr lang="en-US" altLang="zh-CN" sz="3200">
                  <a:gradFill>
                    <a:gsLst>
                      <a:gs pos="0">
                        <a:srgbClr val="7B32B2"/>
                      </a:gs>
                      <a:gs pos="100000">
                        <a:srgbClr val="401A5D"/>
                      </a:gs>
                    </a:gsLst>
                    <a:lin scaled="0"/>
                  </a:gradFill>
                  <a:latin typeface="方正大黑体_GBK" panose="02010600010101010101" charset="-122"/>
                  <a:ea typeface="方正大黑体_GBK" panose="02010600010101010101" charset="-122"/>
                  <a:sym typeface="+mn-ea"/>
                </a:rPr>
                <a:t>“</a:t>
              </a:r>
              <a:r>
                <a:rPr lang="zh-CN" altLang="en-US" sz="3200">
                  <a:solidFill>
                    <a:srgbClr val="FF0000"/>
                  </a:solidFill>
                  <a:latin typeface="方正大黑体_GBK" panose="02010600010101010101" charset="-122"/>
                  <a:ea typeface="方正大黑体_GBK" panose="02010600010101010101" charset="-122"/>
                  <a:sym typeface="+mn-ea"/>
                </a:rPr>
                <a:t>组件</a:t>
              </a:r>
              <a:r>
                <a:rPr lang="en-US" altLang="zh-CN" sz="3200">
                  <a:gradFill>
                    <a:gsLst>
                      <a:gs pos="0">
                        <a:srgbClr val="7B32B2"/>
                      </a:gs>
                      <a:gs pos="100000">
                        <a:srgbClr val="401A5D"/>
                      </a:gs>
                    </a:gsLst>
                    <a:lin scaled="0"/>
                  </a:gradFill>
                  <a:latin typeface="方正大黑体_GBK" panose="02010600010101010101" charset="-122"/>
                  <a:ea typeface="方正大黑体_GBK" panose="02010600010101010101" charset="-122"/>
                  <a:sym typeface="+mn-ea"/>
                </a:rPr>
                <a:t>”</a:t>
              </a:r>
              <a:r>
                <a:rPr lang="zh-CN" altLang="en-US" sz="3200">
                  <a:gradFill>
                    <a:gsLst>
                      <a:gs pos="0">
                        <a:srgbClr val="7B32B2"/>
                      </a:gs>
                      <a:gs pos="100000">
                        <a:srgbClr val="401A5D"/>
                      </a:gs>
                    </a:gsLst>
                    <a:lin scaled="0"/>
                  </a:gradFill>
                  <a:latin typeface="方正大黑体_GBK" panose="02010600010101010101" charset="-122"/>
                  <a:ea typeface="方正大黑体_GBK" panose="02010600010101010101" charset="-122"/>
                  <a:sym typeface="+mn-ea"/>
                </a:rPr>
                <a:t>这个词是管理站群系统的</a:t>
              </a:r>
              <a:r>
                <a:rPr lang="en-US" altLang="zh-CN" sz="3200">
                  <a:solidFill>
                    <a:srgbClr val="FF0000"/>
                  </a:solidFill>
                  <a:latin typeface="方正大黑体_GBK" panose="02010600010101010101" charset="-122"/>
                  <a:ea typeface="方正大黑体_GBK" panose="02010600010101010101" charset="-122"/>
                  <a:sym typeface="+mn-ea"/>
                </a:rPr>
                <a:t>“</a:t>
              </a:r>
              <a:r>
                <a:rPr lang="zh-CN" altLang="en-US" sz="3200">
                  <a:solidFill>
                    <a:srgbClr val="FF0000"/>
                  </a:solidFill>
                  <a:latin typeface="方正大黑体_GBK" panose="02010600010101010101" charset="-122"/>
                  <a:ea typeface="方正大黑体_GBK" panose="02010600010101010101" charset="-122"/>
                  <a:sym typeface="+mn-ea"/>
                </a:rPr>
                <a:t>基本单位</a:t>
              </a:r>
              <a:r>
                <a:rPr lang="en-US" altLang="zh-CN" sz="3200">
                  <a:solidFill>
                    <a:srgbClr val="FF0000"/>
                  </a:solidFill>
                  <a:latin typeface="方正大黑体_GBK" panose="02010600010101010101" charset="-122"/>
                  <a:ea typeface="方正大黑体_GBK" panose="02010600010101010101" charset="-122"/>
                  <a:sym typeface="+mn-ea"/>
                </a:rPr>
                <a:t>”</a:t>
              </a:r>
              <a:r>
                <a:rPr lang="en-US" altLang="zh-CN" sz="3200">
                  <a:solidFill>
                    <a:schemeClr val="bg2"/>
                  </a:solidFill>
                  <a:latin typeface="方正大黑体_GBK" panose="02010600010101010101" charset="-122"/>
                  <a:ea typeface="方正大黑体_GBK" panose="02010600010101010101" charset="-122"/>
                  <a:sym typeface="+mn-ea"/>
                </a:rPr>
                <a:t>)</a:t>
              </a:r>
              <a:endParaRPr lang="en-US" altLang="zh-CN" sz="3200" spc="120">
                <a:solidFill>
                  <a:schemeClr val="bg2"/>
                </a:solidFill>
                <a:uFillTx/>
                <a:latin typeface="方正大黑体_GBK" panose="02010600010101010101" charset="-122"/>
                <a:ea typeface="方正大黑体_GBK" panose="02010600010101010101" charset="-122"/>
                <a:cs typeface="汉仪舒圆黑简" panose="00020600040101010101" charset="-122"/>
                <a:sym typeface="+mn-ea"/>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
          <p:cNvPicPr>
            <a:picLocks noChangeAspect="1"/>
          </p:cNvPicPr>
          <p:nvPr/>
        </p:nvPicPr>
        <p:blipFill>
          <a:blip r:embed="rId2"/>
          <a:stretch>
            <a:fillRect/>
          </a:stretch>
        </p:blipFill>
        <p:spPr>
          <a:xfrm>
            <a:off x="839470" y="593090"/>
            <a:ext cx="10233025" cy="5595620"/>
          </a:xfrm>
          <a:prstGeom prst="rect">
            <a:avLst/>
          </a:prstGeom>
        </p:spPr>
      </p:pic>
      <p:sp>
        <p:nvSpPr>
          <p:cNvPr id="8" name="矩形 7"/>
          <p:cNvSpPr/>
          <p:nvPr/>
        </p:nvSpPr>
        <p:spPr>
          <a:xfrm>
            <a:off x="1189990" y="3286125"/>
            <a:ext cx="6838950" cy="2788920"/>
          </a:xfrm>
          <a:prstGeom prst="rect">
            <a:avLst/>
          </a:prstGeom>
          <a:noFill/>
          <a:ln w="571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798563" y="3610888"/>
            <a:ext cx="5592137" cy="1938992"/>
          </a:xfrm>
          <a:prstGeom prst="rect">
            <a:avLst/>
          </a:prstGeom>
          <a:noFill/>
        </p:spPr>
        <p:txBody>
          <a:bodyPr wrap="square" rtlCol="0">
            <a:spAutoFit/>
          </a:bodyPr>
          <a:lstStyle/>
          <a:p>
            <a:r>
              <a:rPr lang="zh-CN" altLang="en-US" sz="4000" b="1" dirty="0">
                <a:solidFill>
                  <a:srgbClr val="FF0000"/>
                </a:solidFill>
                <a:latin typeface="方正大黑体_GBK" panose="02010600010101010101" charset="-122"/>
                <a:ea typeface="方正大黑体_GBK" panose="02010600010101010101" charset="-122"/>
              </a:rPr>
              <a:t>样式编辑区也是采用它原有的样式先不过多讲解。</a:t>
            </a:r>
          </a:p>
        </p:txBody>
      </p:sp>
      <p:sp>
        <p:nvSpPr>
          <p:cNvPr id="2" name="矩形 1"/>
          <p:cNvSpPr/>
          <p:nvPr/>
        </p:nvSpPr>
        <p:spPr>
          <a:xfrm>
            <a:off x="8196044" y="1409350"/>
            <a:ext cx="1442906" cy="578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a:endCxn id="2" idx="2"/>
          </p:cNvCxnSpPr>
          <p:nvPr/>
        </p:nvCxnSpPr>
        <p:spPr>
          <a:xfrm flipV="1">
            <a:off x="8028940" y="1988191"/>
            <a:ext cx="888557" cy="1297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T17"/>
          <p:cNvPicPr>
            <a:picLocks noChangeAspect="1"/>
          </p:cNvPicPr>
          <p:nvPr/>
        </p:nvPicPr>
        <p:blipFill>
          <a:blip r:embed="rId2"/>
          <a:stretch>
            <a:fillRect/>
          </a:stretch>
        </p:blipFill>
        <p:spPr>
          <a:xfrm>
            <a:off x="920750" y="793115"/>
            <a:ext cx="4685665" cy="5008880"/>
          </a:xfrm>
          <a:prstGeom prst="rect">
            <a:avLst/>
          </a:prstGeom>
        </p:spPr>
      </p:pic>
      <p:sp>
        <p:nvSpPr>
          <p:cNvPr id="3" name="文本框 2"/>
          <p:cNvSpPr txBox="1"/>
          <p:nvPr/>
        </p:nvSpPr>
        <p:spPr>
          <a:xfrm>
            <a:off x="633730" y="377190"/>
            <a:ext cx="4972685" cy="583565"/>
          </a:xfrm>
          <a:prstGeom prst="rect">
            <a:avLst/>
          </a:prstGeom>
          <a:noFill/>
        </p:spPr>
        <p:txBody>
          <a:bodyPr wrap="square" rtlCol="0">
            <a:spAutoFit/>
          </a:bodyPr>
          <a:lstStyle/>
          <a:p>
            <a:r>
              <a:rPr lang="en-US" altLang="zh-CN" sz="3200">
                <a:solidFill>
                  <a:schemeClr val="bg2"/>
                </a:solidFill>
                <a:latin typeface="方正大黑体_GBK" panose="02010600010101010101" charset="-122"/>
                <a:ea typeface="方正大黑体_GBK" panose="02010600010101010101" charset="-122"/>
              </a:rPr>
              <a:t>2</a:t>
            </a:r>
            <a:r>
              <a:rPr lang="zh-CN" altLang="en-US" sz="3200">
                <a:solidFill>
                  <a:schemeClr val="bg2"/>
                </a:solidFill>
                <a:latin typeface="方正大黑体_GBK" panose="02010600010101010101" charset="-122"/>
                <a:ea typeface="方正大黑体_GBK" panose="02010600010101010101" charset="-122"/>
              </a:rPr>
              <a:t>、添加导航条里的栏目</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1315621" y="4901474"/>
            <a:ext cx="1729409" cy="369332"/>
          </a:xfrm>
          <a:prstGeom prst="rect">
            <a:avLst/>
          </a:prstGeom>
          <a:noFill/>
        </p:spPr>
        <p:txBody>
          <a:bodyPr wrap="square" rtlCol="0">
            <a:spAutoFit/>
          </a:bodyPr>
          <a:lstStyle/>
          <a:p>
            <a:pPr algn="ctr"/>
            <a:r>
              <a:rPr lang="zh-CN" altLang="en-US">
                <a:solidFill>
                  <a:schemeClr val="bg1"/>
                </a:solidFill>
                <a:latin typeface="+mj-ea"/>
                <a:ea typeface="+mj-ea"/>
              </a:rPr>
              <a:t>添加你的内容</a:t>
            </a:r>
          </a:p>
        </p:txBody>
      </p:sp>
      <p:pic>
        <p:nvPicPr>
          <p:cNvPr id="2" name="图片 1" descr="11"/>
          <p:cNvPicPr>
            <a:picLocks noChangeAspect="1"/>
          </p:cNvPicPr>
          <p:nvPr/>
        </p:nvPicPr>
        <p:blipFill>
          <a:blip r:embed="rId3"/>
          <a:stretch>
            <a:fillRect/>
          </a:stretch>
        </p:blipFill>
        <p:spPr>
          <a:xfrm>
            <a:off x="5606415" y="793115"/>
            <a:ext cx="5277485" cy="4477385"/>
          </a:xfrm>
          <a:prstGeom prst="rect">
            <a:avLst/>
          </a:prstGeom>
        </p:spPr>
      </p:pic>
      <p:sp>
        <p:nvSpPr>
          <p:cNvPr id="4" name="矩形 3"/>
          <p:cNvSpPr/>
          <p:nvPr/>
        </p:nvSpPr>
        <p:spPr>
          <a:xfrm>
            <a:off x="2620010" y="1550670"/>
            <a:ext cx="686435" cy="4343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flipV="1">
            <a:off x="3306445" y="1354455"/>
            <a:ext cx="2662555" cy="4381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12075" y="898525"/>
            <a:ext cx="2316480" cy="521970"/>
          </a:xfrm>
          <a:prstGeom prst="rect">
            <a:avLst/>
          </a:prstGeom>
          <a:noFill/>
        </p:spPr>
        <p:txBody>
          <a:bodyPr wrap="none" rtlCol="0">
            <a:spAutoFit/>
          </a:bodyPr>
          <a:lstStyle/>
          <a:p>
            <a:r>
              <a:rPr lang="zh-CN" altLang="en-US" sz="2800">
                <a:solidFill>
                  <a:srgbClr val="FF0000"/>
                </a:solidFill>
              </a:rPr>
              <a:t>点击新建栏目</a:t>
            </a:r>
          </a:p>
        </p:txBody>
      </p:sp>
      <p:pic>
        <p:nvPicPr>
          <p:cNvPr id="8" name="图片 7" descr="13"/>
          <p:cNvPicPr>
            <a:picLocks noChangeAspect="1"/>
          </p:cNvPicPr>
          <p:nvPr/>
        </p:nvPicPr>
        <p:blipFill>
          <a:blip r:embed="rId4"/>
          <a:stretch>
            <a:fillRect/>
          </a:stretch>
        </p:blipFill>
        <p:spPr>
          <a:xfrm>
            <a:off x="5290820" y="3854450"/>
            <a:ext cx="5908675" cy="2463165"/>
          </a:xfrm>
          <a:prstGeom prst="rect">
            <a:avLst/>
          </a:prstGeom>
        </p:spPr>
      </p:pic>
      <p:cxnSp>
        <p:nvCxnSpPr>
          <p:cNvPr id="9" name="直接箭头连接符 8"/>
          <p:cNvCxnSpPr/>
          <p:nvPr/>
        </p:nvCxnSpPr>
        <p:spPr>
          <a:xfrm flipH="1">
            <a:off x="5899150" y="1354455"/>
            <a:ext cx="24130" cy="28028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3730" y="377190"/>
            <a:ext cx="4972685" cy="583565"/>
          </a:xfrm>
          <a:prstGeom prst="rect">
            <a:avLst/>
          </a:prstGeom>
          <a:noFill/>
        </p:spPr>
        <p:txBody>
          <a:bodyPr wrap="square" rtlCol="0">
            <a:spAutoFit/>
          </a:bodyPr>
          <a:lstStyle/>
          <a:p>
            <a:r>
              <a:rPr lang="en-US" altLang="zh-CN" sz="3200">
                <a:solidFill>
                  <a:schemeClr val="bg2"/>
                </a:solidFill>
                <a:latin typeface="方正大黑体_GBK" panose="02010600010101010101" charset="-122"/>
                <a:ea typeface="方正大黑体_GBK" panose="02010600010101010101" charset="-122"/>
              </a:rPr>
              <a:t>2</a:t>
            </a:r>
            <a:r>
              <a:rPr lang="zh-CN" altLang="en-US" sz="3200">
                <a:solidFill>
                  <a:schemeClr val="bg2"/>
                </a:solidFill>
                <a:latin typeface="方正大黑体_GBK" panose="02010600010101010101" charset="-122"/>
                <a:ea typeface="方正大黑体_GBK" panose="02010600010101010101" charset="-122"/>
              </a:rPr>
              <a:t>、添加导航条里的栏目</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1315621" y="4901474"/>
            <a:ext cx="1729409" cy="369332"/>
          </a:xfrm>
          <a:prstGeom prst="rect">
            <a:avLst/>
          </a:prstGeom>
          <a:noFill/>
        </p:spPr>
        <p:txBody>
          <a:bodyPr wrap="square" rtlCol="0">
            <a:spAutoFit/>
          </a:bodyPr>
          <a:lstStyle/>
          <a:p>
            <a:pPr algn="ctr"/>
            <a:r>
              <a:rPr lang="zh-CN" altLang="en-US">
                <a:solidFill>
                  <a:schemeClr val="bg1"/>
                </a:solidFill>
                <a:latin typeface="+mj-ea"/>
                <a:ea typeface="+mj-ea"/>
              </a:rPr>
              <a:t>添加你的内容</a:t>
            </a:r>
          </a:p>
        </p:txBody>
      </p:sp>
      <p:pic>
        <p:nvPicPr>
          <p:cNvPr id="8" name="图片 7" descr="13"/>
          <p:cNvPicPr>
            <a:picLocks noChangeAspect="1"/>
          </p:cNvPicPr>
          <p:nvPr/>
        </p:nvPicPr>
        <p:blipFill>
          <a:blip r:embed="rId2"/>
          <a:stretch>
            <a:fillRect/>
          </a:stretch>
        </p:blipFill>
        <p:spPr>
          <a:xfrm>
            <a:off x="816610" y="1763395"/>
            <a:ext cx="5657215" cy="2358390"/>
          </a:xfrm>
          <a:prstGeom prst="rect">
            <a:avLst/>
          </a:prstGeom>
        </p:spPr>
      </p:pic>
      <p:pic>
        <p:nvPicPr>
          <p:cNvPr id="10" name="图片 9" descr="OFIR_6PKJUH)P@3AH~2TGES"/>
          <p:cNvPicPr>
            <a:picLocks noChangeAspect="1"/>
          </p:cNvPicPr>
          <p:nvPr/>
        </p:nvPicPr>
        <p:blipFill>
          <a:blip r:embed="rId3"/>
          <a:stretch>
            <a:fillRect/>
          </a:stretch>
        </p:blipFill>
        <p:spPr>
          <a:xfrm>
            <a:off x="5519420" y="3060700"/>
            <a:ext cx="5974715" cy="3256280"/>
          </a:xfrm>
          <a:prstGeom prst="rect">
            <a:avLst/>
          </a:prstGeom>
        </p:spPr>
      </p:pic>
      <p:sp>
        <p:nvSpPr>
          <p:cNvPr id="11" name="矩形 10"/>
          <p:cNvSpPr/>
          <p:nvPr/>
        </p:nvSpPr>
        <p:spPr>
          <a:xfrm>
            <a:off x="882015" y="2040890"/>
            <a:ext cx="1583690" cy="72898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a:stCxn id="11" idx="3"/>
          </p:cNvCxnSpPr>
          <p:nvPr/>
        </p:nvCxnSpPr>
        <p:spPr>
          <a:xfrm>
            <a:off x="2465705" y="2405380"/>
            <a:ext cx="6012180" cy="1397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肘形连接符 12"/>
          <p:cNvCxnSpPr>
            <a:endCxn id="10" idx="0"/>
          </p:cNvCxnSpPr>
          <p:nvPr/>
        </p:nvCxnSpPr>
        <p:spPr>
          <a:xfrm rot="5400000" flipV="1">
            <a:off x="8173720" y="2727325"/>
            <a:ext cx="661670" cy="5080"/>
          </a:xfrm>
          <a:prstGeom prst="bentConnector3">
            <a:avLst>
              <a:gd name="adj1" fmla="val 50096"/>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3730" y="377190"/>
            <a:ext cx="4972685" cy="583565"/>
          </a:xfrm>
          <a:prstGeom prst="rect">
            <a:avLst/>
          </a:prstGeom>
          <a:noFill/>
        </p:spPr>
        <p:txBody>
          <a:bodyPr wrap="square" rtlCol="0">
            <a:spAutoFit/>
          </a:bodyPr>
          <a:lstStyle/>
          <a:p>
            <a:r>
              <a:rPr lang="en-US" altLang="zh-CN" sz="3200">
                <a:solidFill>
                  <a:schemeClr val="bg2"/>
                </a:solidFill>
                <a:latin typeface="方正大黑体_GBK" panose="02010600010101010101" charset="-122"/>
                <a:ea typeface="方正大黑体_GBK" panose="02010600010101010101" charset="-122"/>
              </a:rPr>
              <a:t>2</a:t>
            </a:r>
            <a:r>
              <a:rPr lang="zh-CN" altLang="en-US" sz="3200">
                <a:solidFill>
                  <a:schemeClr val="bg2"/>
                </a:solidFill>
                <a:latin typeface="方正大黑体_GBK" panose="02010600010101010101" charset="-122"/>
                <a:ea typeface="方正大黑体_GBK" panose="02010600010101010101" charset="-122"/>
              </a:rPr>
              <a:t>、添加导航条里的栏目</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1315621" y="4901474"/>
            <a:ext cx="1729409" cy="369332"/>
          </a:xfrm>
          <a:prstGeom prst="rect">
            <a:avLst/>
          </a:prstGeom>
          <a:noFill/>
        </p:spPr>
        <p:txBody>
          <a:bodyPr wrap="square" rtlCol="0">
            <a:spAutoFit/>
          </a:bodyPr>
          <a:lstStyle/>
          <a:p>
            <a:pPr algn="ctr"/>
            <a:r>
              <a:rPr lang="zh-CN" altLang="en-US">
                <a:solidFill>
                  <a:schemeClr val="bg1"/>
                </a:solidFill>
                <a:latin typeface="+mj-ea"/>
                <a:ea typeface="+mj-ea"/>
              </a:rPr>
              <a:t>添加你的内容</a:t>
            </a:r>
          </a:p>
        </p:txBody>
      </p:sp>
      <p:pic>
        <p:nvPicPr>
          <p:cNvPr id="8" name="图片 7" descr="13"/>
          <p:cNvPicPr>
            <a:picLocks noChangeAspect="1"/>
          </p:cNvPicPr>
          <p:nvPr>
            <p:custDataLst>
              <p:tags r:id="rId1"/>
            </p:custDataLst>
          </p:nvPr>
        </p:nvPicPr>
        <p:blipFill>
          <a:blip r:embed="rId3"/>
          <a:stretch>
            <a:fillRect/>
          </a:stretch>
        </p:blipFill>
        <p:spPr>
          <a:xfrm>
            <a:off x="826135" y="1102995"/>
            <a:ext cx="5657215" cy="2358390"/>
          </a:xfrm>
          <a:prstGeom prst="rect">
            <a:avLst/>
          </a:prstGeom>
        </p:spPr>
      </p:pic>
      <p:sp>
        <p:nvSpPr>
          <p:cNvPr id="11" name="矩形 10"/>
          <p:cNvSpPr/>
          <p:nvPr/>
        </p:nvSpPr>
        <p:spPr>
          <a:xfrm>
            <a:off x="1106805" y="2279650"/>
            <a:ext cx="1583690" cy="72898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a:stCxn id="11" idx="3"/>
          </p:cNvCxnSpPr>
          <p:nvPr/>
        </p:nvCxnSpPr>
        <p:spPr>
          <a:xfrm>
            <a:off x="2690495" y="2644140"/>
            <a:ext cx="4274185" cy="57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rot="5400000">
            <a:off x="6384290" y="3229610"/>
            <a:ext cx="1163320" cy="3175"/>
          </a:xfrm>
          <a:prstGeom prst="bentConnector2">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图片 16" descr="MUK5]UC[8A4V~@0ESSFIMGB"/>
          <p:cNvPicPr>
            <a:picLocks noChangeAspect="1"/>
          </p:cNvPicPr>
          <p:nvPr/>
        </p:nvPicPr>
        <p:blipFill>
          <a:blip r:embed="rId4"/>
          <a:stretch>
            <a:fillRect/>
          </a:stretch>
        </p:blipFill>
        <p:spPr>
          <a:xfrm>
            <a:off x="3862070" y="3813175"/>
            <a:ext cx="6208395" cy="196913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355576" y="2589128"/>
            <a:ext cx="3637722" cy="852948"/>
            <a:chOff x="2345634" y="2276061"/>
            <a:chExt cx="3637722" cy="852948"/>
          </a:xfrm>
        </p:grpSpPr>
        <p:sp>
          <p:nvSpPr>
            <p:cNvPr id="18" name="文本框 17"/>
            <p:cNvSpPr txBox="1"/>
            <p:nvPr/>
          </p:nvSpPr>
          <p:spPr>
            <a:xfrm>
              <a:off x="2345635" y="2276061"/>
              <a:ext cx="2842592" cy="369332"/>
            </a:xfrm>
            <a:prstGeom prst="rect">
              <a:avLst/>
            </a:prstGeom>
            <a:noFill/>
          </p:spPr>
          <p:txBody>
            <a:bodyPr wrap="square" rtlCol="0">
              <a:spAutoFit/>
            </a:bodyPr>
            <a:lstStyle/>
            <a:p>
              <a:r>
                <a:rPr lang="zh-CN" altLang="en-US">
                  <a:solidFill>
                    <a:schemeClr val="bg1"/>
                  </a:solidFill>
                  <a:latin typeface="+mj-ea"/>
                  <a:ea typeface="+mj-ea"/>
                </a:rPr>
                <a:t>添加小标题</a:t>
              </a:r>
            </a:p>
          </p:txBody>
        </p:sp>
        <p:sp>
          <p:nvSpPr>
            <p:cNvPr id="19" name="文本框 18"/>
            <p:cNvSpPr txBox="1"/>
            <p:nvPr/>
          </p:nvSpPr>
          <p:spPr>
            <a:xfrm>
              <a:off x="2345634" y="2576037"/>
              <a:ext cx="3637722" cy="552972"/>
            </a:xfrm>
            <a:prstGeom prst="rect">
              <a:avLst/>
            </a:prstGeom>
            <a:noFill/>
          </p:spPr>
          <p:txBody>
            <a:bodyPr wrap="square" rtlCol="0">
              <a:spAutoFit/>
            </a:bodyPr>
            <a:lstStyle/>
            <a:p>
              <a:pPr>
                <a:lnSpc>
                  <a:spcPct val="130000"/>
                </a:lnSpc>
              </a:pPr>
              <a:r>
                <a:rPr lang="en-US" altLang="zh-CN" sz="1200">
                  <a:solidFill>
                    <a:schemeClr val="bg1"/>
                  </a:solidFill>
                </a:rPr>
                <a:t>Lorem ipsum dolor sit amet, consecttuer  Lorm ipsum dolor sit amet  consectetuer</a:t>
              </a:r>
            </a:p>
          </p:txBody>
        </p:sp>
      </p:grpSp>
      <p:sp>
        <p:nvSpPr>
          <p:cNvPr id="14" name="椭圆 13"/>
          <p:cNvSpPr/>
          <p:nvPr/>
        </p:nvSpPr>
        <p:spPr>
          <a:xfrm>
            <a:off x="2098815" y="2679372"/>
            <a:ext cx="188843" cy="1888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098815" y="4004999"/>
            <a:ext cx="188843" cy="1888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17"/>
          <p:cNvPicPr>
            <a:picLocks noChangeAspect="1"/>
          </p:cNvPicPr>
          <p:nvPr/>
        </p:nvPicPr>
        <p:blipFill>
          <a:blip r:embed="rId2"/>
          <a:srcRect b="68805"/>
          <a:stretch>
            <a:fillRect/>
          </a:stretch>
        </p:blipFill>
        <p:spPr>
          <a:xfrm>
            <a:off x="1029335" y="1344930"/>
            <a:ext cx="7678420" cy="1219835"/>
          </a:xfrm>
          <a:prstGeom prst="rect">
            <a:avLst/>
          </a:prstGeom>
        </p:spPr>
      </p:pic>
      <p:sp>
        <p:nvSpPr>
          <p:cNvPr id="8" name="文本框 7"/>
          <p:cNvSpPr txBox="1"/>
          <p:nvPr/>
        </p:nvSpPr>
        <p:spPr>
          <a:xfrm>
            <a:off x="603885" y="436880"/>
            <a:ext cx="4972685" cy="583565"/>
          </a:xfrm>
          <a:prstGeom prst="rect">
            <a:avLst/>
          </a:prstGeom>
          <a:noFill/>
        </p:spPr>
        <p:txBody>
          <a:bodyPr wrap="square" rtlCol="0">
            <a:spAutoFit/>
          </a:bodyPr>
          <a:lstStyle/>
          <a:p>
            <a:r>
              <a:rPr lang="en-US" altLang="zh-CN" sz="3200">
                <a:solidFill>
                  <a:schemeClr val="bg2"/>
                </a:solidFill>
                <a:latin typeface="方正大黑体_GBK" panose="02010600010101010101" charset="-122"/>
                <a:ea typeface="方正大黑体_GBK" panose="02010600010101010101" charset="-122"/>
              </a:rPr>
              <a:t>2</a:t>
            </a:r>
            <a:r>
              <a:rPr lang="zh-CN" altLang="en-US" sz="3200">
                <a:solidFill>
                  <a:schemeClr val="bg2"/>
                </a:solidFill>
                <a:latin typeface="方正大黑体_GBK" panose="02010600010101010101" charset="-122"/>
                <a:ea typeface="方正大黑体_GBK" panose="02010600010101010101" charset="-122"/>
              </a:rPr>
              <a:t>、添加导航条里的栏目</a:t>
            </a:r>
          </a:p>
        </p:txBody>
      </p:sp>
      <p:sp>
        <p:nvSpPr>
          <p:cNvPr id="9" name="矩形 8"/>
          <p:cNvSpPr/>
          <p:nvPr/>
        </p:nvSpPr>
        <p:spPr>
          <a:xfrm>
            <a:off x="1680845" y="1601470"/>
            <a:ext cx="882650" cy="440055"/>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564_EJPEXEPGQ@QT@EN@J[7"/>
          <p:cNvPicPr>
            <a:picLocks noChangeAspect="1"/>
          </p:cNvPicPr>
          <p:nvPr/>
        </p:nvPicPr>
        <p:blipFill>
          <a:blip r:embed="rId3"/>
          <a:stretch>
            <a:fillRect/>
          </a:stretch>
        </p:blipFill>
        <p:spPr>
          <a:xfrm>
            <a:off x="983615" y="3108960"/>
            <a:ext cx="5010150" cy="2550795"/>
          </a:xfrm>
          <a:prstGeom prst="rect">
            <a:avLst/>
          </a:prstGeom>
        </p:spPr>
      </p:pic>
      <p:cxnSp>
        <p:nvCxnSpPr>
          <p:cNvPr id="12" name="直接箭头连接符 11"/>
          <p:cNvCxnSpPr>
            <a:stCxn id="9" idx="2"/>
          </p:cNvCxnSpPr>
          <p:nvPr/>
        </p:nvCxnSpPr>
        <p:spPr>
          <a:xfrm>
            <a:off x="2122170" y="2041525"/>
            <a:ext cx="7620" cy="10369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204585" y="3442335"/>
            <a:ext cx="4958715" cy="1198880"/>
          </a:xfrm>
          <a:prstGeom prst="rect">
            <a:avLst/>
          </a:prstGeom>
          <a:noFill/>
        </p:spPr>
        <p:txBody>
          <a:bodyPr wrap="square" rtlCol="0">
            <a:spAutoFit/>
          </a:bodyPr>
          <a:lstStyle/>
          <a:p>
            <a:r>
              <a:rPr lang="zh-CN" altLang="en-US" sz="3600">
                <a:solidFill>
                  <a:srgbClr val="FF0000"/>
                </a:solidFill>
              </a:rPr>
              <a:t>快速建栏目的时候，使用逗号或换行分隔栏目</a:t>
            </a:r>
            <a:r>
              <a:rPr lang="zh-CN" altLang="en-US" sz="360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355576" y="2589128"/>
            <a:ext cx="3637722" cy="852948"/>
            <a:chOff x="2345634" y="2276061"/>
            <a:chExt cx="3637722" cy="852948"/>
          </a:xfrm>
        </p:grpSpPr>
        <p:sp>
          <p:nvSpPr>
            <p:cNvPr id="18" name="文本框 17"/>
            <p:cNvSpPr txBox="1"/>
            <p:nvPr/>
          </p:nvSpPr>
          <p:spPr>
            <a:xfrm>
              <a:off x="2345635" y="2276061"/>
              <a:ext cx="2842592" cy="369332"/>
            </a:xfrm>
            <a:prstGeom prst="rect">
              <a:avLst/>
            </a:prstGeom>
            <a:noFill/>
          </p:spPr>
          <p:txBody>
            <a:bodyPr wrap="square" rtlCol="0">
              <a:spAutoFit/>
            </a:bodyPr>
            <a:lstStyle/>
            <a:p>
              <a:r>
                <a:rPr lang="zh-CN" altLang="en-US">
                  <a:solidFill>
                    <a:schemeClr val="bg1"/>
                  </a:solidFill>
                  <a:latin typeface="+mj-ea"/>
                  <a:ea typeface="+mj-ea"/>
                </a:rPr>
                <a:t>添加小标题</a:t>
              </a:r>
            </a:p>
          </p:txBody>
        </p:sp>
        <p:sp>
          <p:nvSpPr>
            <p:cNvPr id="19" name="文本框 18"/>
            <p:cNvSpPr txBox="1"/>
            <p:nvPr/>
          </p:nvSpPr>
          <p:spPr>
            <a:xfrm>
              <a:off x="2345634" y="2576037"/>
              <a:ext cx="3637722" cy="552972"/>
            </a:xfrm>
            <a:prstGeom prst="rect">
              <a:avLst/>
            </a:prstGeom>
            <a:noFill/>
          </p:spPr>
          <p:txBody>
            <a:bodyPr wrap="square" rtlCol="0">
              <a:spAutoFit/>
            </a:bodyPr>
            <a:lstStyle/>
            <a:p>
              <a:pPr>
                <a:lnSpc>
                  <a:spcPct val="130000"/>
                </a:lnSpc>
              </a:pPr>
              <a:r>
                <a:rPr lang="en-US" altLang="zh-CN" sz="1200">
                  <a:solidFill>
                    <a:schemeClr val="bg1"/>
                  </a:solidFill>
                </a:rPr>
                <a:t>Lorem ipsum dolor sit amet, consecttuer  Lorm ipsum dolor sit amet  consectetuer</a:t>
              </a:r>
            </a:p>
          </p:txBody>
        </p:sp>
      </p:grpSp>
      <p:sp>
        <p:nvSpPr>
          <p:cNvPr id="14" name="椭圆 13"/>
          <p:cNvSpPr/>
          <p:nvPr/>
        </p:nvSpPr>
        <p:spPr>
          <a:xfrm>
            <a:off x="2098815" y="2679372"/>
            <a:ext cx="188843" cy="1888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098815" y="4004999"/>
            <a:ext cx="188843" cy="1888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03885" y="375920"/>
            <a:ext cx="5813425" cy="583565"/>
          </a:xfrm>
          <a:prstGeom prst="rect">
            <a:avLst/>
          </a:prstGeom>
          <a:noFill/>
        </p:spPr>
        <p:txBody>
          <a:bodyPr wrap="square" rtlCol="0">
            <a:spAutoFit/>
          </a:bodyPr>
          <a:lstStyle/>
          <a:p>
            <a:r>
              <a:rPr lang="en-US" altLang="zh-CN" sz="3200">
                <a:solidFill>
                  <a:schemeClr val="bg2"/>
                </a:solidFill>
                <a:latin typeface="方正大黑体_GBK" panose="02010600010101010101" charset="-122"/>
                <a:ea typeface="方正大黑体_GBK" panose="02010600010101010101" charset="-122"/>
              </a:rPr>
              <a:t>3</a:t>
            </a:r>
            <a:r>
              <a:rPr lang="zh-CN" altLang="en-US" sz="3200">
                <a:solidFill>
                  <a:schemeClr val="bg2"/>
                </a:solidFill>
                <a:latin typeface="方正大黑体_GBK" panose="02010600010101010101" charset="-122"/>
                <a:ea typeface="方正大黑体_GBK" panose="02010600010101010101" charset="-122"/>
              </a:rPr>
              <a:t>、栏目和导航条之间建立关联</a:t>
            </a:r>
          </a:p>
        </p:txBody>
      </p:sp>
      <p:pic>
        <p:nvPicPr>
          <p:cNvPr id="3" name="图片 2" descr="T~GD)O40_9LT`}9%5`EMGP0"/>
          <p:cNvPicPr>
            <a:picLocks noChangeAspect="1"/>
          </p:cNvPicPr>
          <p:nvPr/>
        </p:nvPicPr>
        <p:blipFill>
          <a:blip r:embed="rId2"/>
          <a:stretch>
            <a:fillRect/>
          </a:stretch>
        </p:blipFill>
        <p:spPr>
          <a:xfrm>
            <a:off x="436245" y="959485"/>
            <a:ext cx="5813425" cy="1305560"/>
          </a:xfrm>
          <a:prstGeom prst="rect">
            <a:avLst/>
          </a:prstGeom>
        </p:spPr>
      </p:pic>
      <p:sp>
        <p:nvSpPr>
          <p:cNvPr id="4" name="矩形 3"/>
          <p:cNvSpPr/>
          <p:nvPr/>
        </p:nvSpPr>
        <p:spPr>
          <a:xfrm>
            <a:off x="5142230" y="1360170"/>
            <a:ext cx="349885" cy="42037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肘形连接符 9"/>
          <p:cNvCxnSpPr>
            <a:endCxn id="7" idx="0"/>
          </p:cNvCxnSpPr>
          <p:nvPr/>
        </p:nvCxnSpPr>
        <p:spPr>
          <a:xfrm>
            <a:off x="5633085" y="1579880"/>
            <a:ext cx="2748280" cy="853440"/>
          </a:xfrm>
          <a:prstGeom prst="bentConnector2">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7" name="图片 6" descr="8Z%QH1XF)036]]1%97JEV2A"/>
          <p:cNvPicPr>
            <a:picLocks noChangeAspect="1"/>
          </p:cNvPicPr>
          <p:nvPr/>
        </p:nvPicPr>
        <p:blipFill>
          <a:blip r:embed="rId3"/>
          <a:stretch>
            <a:fillRect/>
          </a:stretch>
        </p:blipFill>
        <p:spPr>
          <a:xfrm>
            <a:off x="5198110" y="2433320"/>
            <a:ext cx="6366510" cy="400939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69109" y="3679793"/>
            <a:ext cx="7595235" cy="645160"/>
          </a:xfrm>
          <a:prstGeom prst="rect">
            <a:avLst/>
          </a:prstGeom>
          <a:noFill/>
        </p:spPr>
        <p:txBody>
          <a:bodyPr wrap="square" rtlCol="0">
            <a:spAutoFit/>
          </a:bodyPr>
          <a:lstStyle/>
          <a:p>
            <a:r>
              <a:rPr lang="en-US" altLang="zh-CN" sz="3600" b="1" dirty="0">
                <a:solidFill>
                  <a:schemeClr val="bg2"/>
                </a:solidFill>
                <a:latin typeface="方正大黑体_GBK" panose="02010600010101010101" charset="-122"/>
                <a:ea typeface="方正大黑体_GBK" panose="02010600010101010101" charset="-122"/>
                <a:cs typeface="方正大黑体_GBK" panose="02010600010101010101" charset="-122"/>
              </a:rPr>
              <a:t>1.</a:t>
            </a:r>
            <a:r>
              <a:rPr lang="zh-CN" altLang="en-US" sz="3600" b="1" dirty="0">
                <a:solidFill>
                  <a:schemeClr val="bg2"/>
                </a:solidFill>
                <a:latin typeface="方正大黑体_GBK" panose="02010600010101010101" charset="-122"/>
                <a:ea typeface="方正大黑体_GBK" panose="02010600010101010101" charset="-122"/>
                <a:cs typeface="方正大黑体_GBK" panose="02010600010101010101" charset="-122"/>
              </a:rPr>
              <a:t>在开动网页之前一定要做好备份</a:t>
            </a:r>
          </a:p>
        </p:txBody>
      </p:sp>
      <p:sp>
        <p:nvSpPr>
          <p:cNvPr id="10" name="文本框 9"/>
          <p:cNvSpPr txBox="1"/>
          <p:nvPr/>
        </p:nvSpPr>
        <p:spPr>
          <a:xfrm>
            <a:off x="2280285" y="4549445"/>
            <a:ext cx="6659880" cy="645160"/>
          </a:xfrm>
          <a:prstGeom prst="rect">
            <a:avLst/>
          </a:prstGeom>
          <a:noFill/>
        </p:spPr>
        <p:txBody>
          <a:bodyPr wrap="square" rtlCol="0">
            <a:spAutoFit/>
          </a:bodyPr>
          <a:lstStyle/>
          <a:p>
            <a:r>
              <a:rPr lang="en-US" altLang="zh-CN" sz="3600" b="1" dirty="0">
                <a:solidFill>
                  <a:schemeClr val="bg2"/>
                </a:solidFill>
                <a:effectLst>
                  <a:outerShdw blurRad="38100" dist="19050" dir="2700000" algn="tl" rotWithShape="0">
                    <a:schemeClr val="dk1">
                      <a:alpha val="40000"/>
                    </a:schemeClr>
                  </a:outerShdw>
                </a:effectLst>
                <a:latin typeface="方正大黑体_GBK" panose="02010600010101010101" charset="-122"/>
                <a:ea typeface="方正大黑体_GBK" panose="02010600010101010101" charset="-122"/>
                <a:cs typeface="方正公文黑体" panose="02000500000000000000" charset="-122"/>
              </a:rPr>
              <a:t>2</a:t>
            </a:r>
            <a:r>
              <a:rPr lang="en-US" altLang="zh-CN" sz="3600" dirty="0">
                <a:solidFill>
                  <a:schemeClr val="bg2"/>
                </a:solidFill>
                <a:effectLst>
                  <a:outerShdw blurRad="38100" dist="19050" dir="2700000" algn="tl" rotWithShape="0">
                    <a:schemeClr val="dk1">
                      <a:alpha val="40000"/>
                    </a:schemeClr>
                  </a:outerShdw>
                </a:effectLst>
                <a:latin typeface="方正大黑体_GBK" panose="02010600010101010101" charset="-122"/>
                <a:ea typeface="方正大黑体_GBK" panose="02010600010101010101" charset="-122"/>
                <a:cs typeface="方正公文黑体" panose="02000500000000000000" charset="-122"/>
              </a:rPr>
              <a:t>.LOGO</a:t>
            </a:r>
            <a:r>
              <a:rPr lang="zh-CN" altLang="en-US" sz="3600" dirty="0">
                <a:solidFill>
                  <a:schemeClr val="bg2"/>
                </a:solidFill>
                <a:effectLst>
                  <a:outerShdw blurRad="38100" dist="19050" dir="2700000" algn="tl" rotWithShape="0">
                    <a:schemeClr val="dk1">
                      <a:alpha val="40000"/>
                    </a:schemeClr>
                  </a:outerShdw>
                </a:effectLst>
                <a:latin typeface="方正公文黑体" panose="02000500000000000000" charset="-122"/>
                <a:ea typeface="方正公文黑体" panose="02000500000000000000" charset="-122"/>
                <a:cs typeface="方正公文黑体" panose="02000500000000000000" charset="-122"/>
              </a:rPr>
              <a:t>图片的调用</a:t>
            </a:r>
          </a:p>
        </p:txBody>
      </p:sp>
      <p:sp>
        <p:nvSpPr>
          <p:cNvPr id="7" name="文本框 6"/>
          <p:cNvSpPr txBox="1"/>
          <p:nvPr/>
        </p:nvSpPr>
        <p:spPr>
          <a:xfrm>
            <a:off x="2722562" y="5436193"/>
            <a:ext cx="6746875" cy="645160"/>
          </a:xfrm>
          <a:prstGeom prst="rect">
            <a:avLst/>
          </a:prstGeom>
          <a:noFill/>
        </p:spPr>
        <p:txBody>
          <a:bodyPr wrap="square" rtlCol="0">
            <a:spAutoFit/>
          </a:bodyPr>
          <a:lstStyle/>
          <a:p>
            <a:r>
              <a:rPr lang="en-US" altLang="zh-CN" sz="3600" b="1" dirty="0">
                <a:solidFill>
                  <a:schemeClr val="bg2"/>
                </a:solidFill>
                <a:latin typeface="方正大黑体_GBK" panose="02010600010101010101" charset="-122"/>
                <a:ea typeface="方正大黑体_GBK" panose="02010600010101010101" charset="-122"/>
                <a:cs typeface="方正大黑体_GBK" panose="02010600010101010101" charset="-122"/>
              </a:rPr>
              <a:t>3.</a:t>
            </a:r>
            <a:r>
              <a:rPr lang="zh-CN" altLang="en-US" sz="3600" b="1" dirty="0">
                <a:solidFill>
                  <a:schemeClr val="bg2"/>
                </a:solidFill>
                <a:latin typeface="方正大黑体_GBK" panose="02010600010101010101" charset="-122"/>
                <a:ea typeface="方正大黑体_GBK" panose="02010600010101010101" charset="-122"/>
                <a:cs typeface="方正大黑体_GBK" panose="02010600010101010101" charset="-122"/>
              </a:rPr>
              <a:t>导航条的修改制作</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15" y="757345"/>
            <a:ext cx="10442458" cy="1638300"/>
          </a:xfrm>
          <a:prstGeom prst="rect">
            <a:avLst/>
          </a:prstGeom>
        </p:spPr>
      </p:pic>
      <p:sp>
        <p:nvSpPr>
          <p:cNvPr id="6" name="矩形 5"/>
          <p:cNvSpPr/>
          <p:nvPr/>
        </p:nvSpPr>
        <p:spPr>
          <a:xfrm>
            <a:off x="836579" y="1099226"/>
            <a:ext cx="2607012" cy="71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215957" y="2621200"/>
            <a:ext cx="9027268" cy="914400"/>
          </a:xfrm>
          <a:prstGeom prst="rect">
            <a:avLst/>
          </a:prstGeom>
          <a:noFill/>
        </p:spPr>
        <p:txBody>
          <a:bodyPr wrap="none" rtlCol="0" anchor="ctr" anchorCtr="0">
            <a:noAutofit/>
          </a:bodyPr>
          <a:lstStyle/>
          <a:p>
            <a:pPr algn="l" fontAlgn="auto">
              <a:lnSpc>
                <a:spcPct val="150000"/>
              </a:lnSpc>
            </a:pPr>
            <a:r>
              <a:rPr lang="zh-CN" altLang="en-US" sz="3200" b="1" dirty="0">
                <a:solidFill>
                  <a:srgbClr val="FF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ea"/>
              </a:rPr>
              <a:t>回顾一下：我们主要对下面这三点进行讲解。</a:t>
            </a:r>
          </a:p>
        </p:txBody>
      </p:sp>
      <p:pic>
        <p:nvPicPr>
          <p:cNvPr id="2" name="图片 1"/>
          <p:cNvPicPr>
            <a:picLocks noChangeAspect="1"/>
          </p:cNvPicPr>
          <p:nvPr/>
        </p:nvPicPr>
        <p:blipFill>
          <a:blip r:embed="rId3"/>
          <a:stretch>
            <a:fillRect/>
          </a:stretch>
        </p:blipFill>
        <p:spPr>
          <a:xfrm>
            <a:off x="836580" y="1099227"/>
            <a:ext cx="2607012" cy="71011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2145" y="150495"/>
            <a:ext cx="10887075" cy="6276340"/>
          </a:xfrm>
          <a:prstGeom prst="rect">
            <a:avLst/>
          </a:prstGeom>
          <a:noFill/>
        </p:spPr>
        <p:txBody>
          <a:bodyPr wrap="none" rtlCol="0" anchor="ctr" anchorCtr="0">
            <a:noAutofit/>
          </a:bodyPr>
          <a:lstStyle/>
          <a:p>
            <a:pPr algn="l" fontAlgn="auto">
              <a:lnSpc>
                <a:spcPct val="150000"/>
              </a:lnSpc>
            </a:pPr>
            <a:r>
              <a:rPr lang="zh-CN" altLang="en-US" sz="3200" b="1" dirty="0">
                <a:solidFill>
                  <a:srgbClr val="FF0000"/>
                </a:solidFill>
                <a:latin typeface="+mn-ea"/>
                <a:sym typeface="+mn-ea"/>
              </a:rPr>
              <a:t>     </a:t>
            </a:r>
            <a:r>
              <a:rPr lang="en-US" altLang="zh-CN" sz="3200" b="1" dirty="0">
                <a:solidFill>
                  <a:srgbClr val="FF0000"/>
                </a:solidFill>
                <a:latin typeface="+mn-ea"/>
                <a:sym typeface="+mn-ea"/>
              </a:rPr>
              <a:t>  </a:t>
            </a: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学习网站群是一个长期的过程，需要我们一直保持一颗好奇心</a:t>
            </a:r>
          </a:p>
          <a:p>
            <a:pPr algn="l" fontAlgn="auto">
              <a:lnSpc>
                <a:spcPct val="150000"/>
              </a:lnSpc>
            </a:pP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有了这个平台并不代表不需要学习，</a:t>
            </a:r>
            <a:r>
              <a:rPr lang="en-US" altLang="zh-CN"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css</a:t>
            </a: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HTML</a:t>
            </a: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ASP</a:t>
            </a: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php</a:t>
            </a: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和</a:t>
            </a:r>
            <a:r>
              <a:rPr lang="en-US" altLang="zh-CN" sz="2800" b="1" dirty="0" err="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js</a:t>
            </a:r>
          </a:p>
          <a:p>
            <a:pPr algn="l" fontAlgn="auto">
              <a:lnSpc>
                <a:spcPct val="150000"/>
              </a:lnSpc>
            </a:pP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等语言，而是它能够帮助我们省去后台很多繁琐的数据链接工作。</a:t>
            </a:r>
          </a:p>
          <a:p>
            <a:pPr algn="l" fontAlgn="auto">
              <a:lnSpc>
                <a:spcPct val="150000"/>
              </a:lnSpc>
            </a:pPr>
            <a:r>
              <a:rPr lang="en-US" altLang="zh-CN"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缩短网站建设周期，而且构建了一个网站安全管理机制和统一的</a:t>
            </a:r>
          </a:p>
          <a:p>
            <a:pPr algn="l" fontAlgn="auto">
              <a:lnSpc>
                <a:spcPct val="150000"/>
              </a:lnSpc>
            </a:pP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安全运维体系，使得我校那些饱受管理工作困扰，</a:t>
            </a:r>
            <a:r>
              <a:rPr lang="en-US" altLang="zh-CN"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各自为政</a:t>
            </a:r>
            <a:r>
              <a:rPr lang="en-US" altLang="zh-CN"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的技术</a:t>
            </a:r>
          </a:p>
          <a:p>
            <a:pPr algn="l" fontAlgn="auto">
              <a:lnSpc>
                <a:spcPct val="150000"/>
              </a:lnSpc>
            </a:pP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平台，建设水平和效果参差不齐，安全防护意识薄弱等长期存的问在</a:t>
            </a:r>
          </a:p>
          <a:p>
            <a:pPr algn="l" fontAlgn="auto">
              <a:lnSpc>
                <a:spcPct val="150000"/>
              </a:lnSpc>
            </a:pP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题得到了很好的解决。系希望大家好好地利用它，推进我们学校数字</a:t>
            </a:r>
          </a:p>
          <a:p>
            <a:pPr algn="l" fontAlgn="auto">
              <a:lnSpc>
                <a:spcPct val="150000"/>
              </a:lnSpc>
            </a:pPr>
            <a:r>
              <a:rPr lang="zh-CN" altLang="en-US" sz="28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化建设发展</a:t>
            </a:r>
            <a:r>
              <a:rPr lang="zh-CN" altLang="en-US" sz="2800" b="1" dirty="0">
                <a:solidFill>
                  <a:srgbClr val="FF0000"/>
                </a:solidFill>
                <a:sym typeface="+mn-ea"/>
              </a:rPr>
              <a:t>。</a:t>
            </a:r>
            <a:endParaRPr lang="en-US" altLang="zh-CN" sz="2800" b="1" dirty="0">
              <a:solidFill>
                <a:srgbClr val="FF0000"/>
              </a:solidFill>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35357" y="2380204"/>
            <a:ext cx="6321287" cy="1200329"/>
          </a:xfrm>
          <a:prstGeom prst="rect">
            <a:avLst/>
          </a:prstGeom>
          <a:noFill/>
        </p:spPr>
        <p:txBody>
          <a:bodyPr wrap="square" rtlCol="0">
            <a:spAutoFit/>
          </a:bodyPr>
          <a:lstStyle/>
          <a:p>
            <a:pPr algn="ctr"/>
            <a:r>
              <a:rPr lang="zh-CN" altLang="en-US" sz="7200">
                <a:solidFill>
                  <a:schemeClr val="bg2"/>
                </a:solidFill>
                <a:latin typeface="+mj-ea"/>
                <a:ea typeface="+mj-ea"/>
              </a:rPr>
              <a:t>期待您的指导</a:t>
            </a:r>
          </a:p>
        </p:txBody>
      </p:sp>
      <p:pic>
        <p:nvPicPr>
          <p:cNvPr id="3" name="图片 2"/>
          <p:cNvPicPr>
            <a:picLocks noChangeAspect="1"/>
          </p:cNvPicPr>
          <p:nvPr/>
        </p:nvPicPr>
        <p:blipFill rotWithShape="1">
          <a:blip r:embed="rId2"/>
          <a:srcRect t="18990"/>
          <a:stretch>
            <a:fillRect/>
          </a:stretch>
        </p:blipFill>
        <p:spPr>
          <a:xfrm>
            <a:off x="5580118" y="1301301"/>
            <a:ext cx="1031764" cy="1057360"/>
          </a:xfrm>
          <a:prstGeom prst="rect">
            <a:avLst/>
          </a:prstGeom>
        </p:spPr>
      </p:pic>
      <p:sp>
        <p:nvSpPr>
          <p:cNvPr id="4" name="文本框 3"/>
          <p:cNvSpPr txBox="1"/>
          <p:nvPr/>
        </p:nvSpPr>
        <p:spPr>
          <a:xfrm>
            <a:off x="3287005" y="3461236"/>
            <a:ext cx="5617991" cy="349648"/>
          </a:xfrm>
          <a:prstGeom prst="rect">
            <a:avLst/>
          </a:prstGeom>
          <a:noFill/>
        </p:spPr>
        <p:txBody>
          <a:bodyPr wrap="square" rtlCol="0">
            <a:spAutoFit/>
          </a:bodyPr>
          <a:lstStyle/>
          <a:p>
            <a:pPr algn="dist">
              <a:lnSpc>
                <a:spcPct val="130000"/>
              </a:lnSpc>
            </a:pPr>
            <a:r>
              <a:rPr lang="en-US" altLang="zh-CN" sz="1400" dirty="0">
                <a:solidFill>
                  <a:schemeClr val="tx1">
                    <a:lumMod val="75000"/>
                    <a:lumOff val="25000"/>
                  </a:schemeClr>
                </a:solidFill>
              </a:rPr>
              <a:t>IPSUM DOLOR CONSECTE ADIPISCING MAECENAS PORTTITOR</a:t>
            </a:r>
            <a:endParaRPr lang="zh-CN" altLang="en-US" sz="1400" dirty="0">
              <a:solidFill>
                <a:schemeClr val="tx1">
                  <a:lumMod val="75000"/>
                  <a:lumOff val="25000"/>
                </a:schemeClr>
              </a:solidFill>
            </a:endParaRPr>
          </a:p>
        </p:txBody>
      </p:sp>
      <p:cxnSp>
        <p:nvCxnSpPr>
          <p:cNvPr id="13" name="直接连接符 12"/>
          <p:cNvCxnSpPr/>
          <p:nvPr/>
        </p:nvCxnSpPr>
        <p:spPr>
          <a:xfrm>
            <a:off x="3367709" y="3935895"/>
            <a:ext cx="545658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矩形: 圆角 13"/>
          <p:cNvSpPr/>
          <p:nvPr/>
        </p:nvSpPr>
        <p:spPr>
          <a:xfrm>
            <a:off x="3898265" y="4274185"/>
            <a:ext cx="5017770" cy="38989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438642" y="4303756"/>
            <a:ext cx="2007704" cy="337185"/>
          </a:xfrm>
          <a:prstGeom prst="rect">
            <a:avLst/>
          </a:prstGeom>
          <a:noFill/>
        </p:spPr>
        <p:txBody>
          <a:bodyPr wrap="square" rtlCol="0">
            <a:spAutoFit/>
          </a:bodyPr>
          <a:lstStyle/>
          <a:p>
            <a:r>
              <a:rPr lang="zh-CN" altLang="en-US" sz="1600">
                <a:solidFill>
                  <a:schemeClr val="bg1"/>
                </a:solidFill>
              </a:rPr>
              <a:t>演讲人：石宁</a:t>
            </a:r>
          </a:p>
        </p:txBody>
      </p:sp>
      <p:sp>
        <p:nvSpPr>
          <p:cNvPr id="6" name="文本框 5"/>
          <p:cNvSpPr txBox="1"/>
          <p:nvPr/>
        </p:nvSpPr>
        <p:spPr>
          <a:xfrm>
            <a:off x="5969000" y="4318000"/>
            <a:ext cx="2680335" cy="337185"/>
          </a:xfrm>
          <a:prstGeom prst="rect">
            <a:avLst/>
          </a:prstGeom>
          <a:noFill/>
        </p:spPr>
        <p:txBody>
          <a:bodyPr wrap="square" rtlCol="0">
            <a:spAutoFit/>
          </a:bodyPr>
          <a:lstStyle/>
          <a:p>
            <a:r>
              <a:rPr lang="zh-CN" altLang="en-US" sz="1600">
                <a:solidFill>
                  <a:schemeClr val="bg1"/>
                </a:solidFill>
              </a:rPr>
              <a:t>部门：现代教育技术中心</a:t>
            </a:r>
          </a:p>
        </p:txBody>
      </p:sp>
      <p:sp>
        <p:nvSpPr>
          <p:cNvPr id="16" name="等腰三角形 15"/>
          <p:cNvSpPr/>
          <p:nvPr/>
        </p:nvSpPr>
        <p:spPr>
          <a:xfrm flipV="1">
            <a:off x="5969177" y="5825066"/>
            <a:ext cx="253647" cy="21866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6810" y="654685"/>
            <a:ext cx="9808210" cy="706755"/>
          </a:xfrm>
          <a:prstGeom prst="rect">
            <a:avLst/>
          </a:prstGeom>
          <a:noFill/>
        </p:spPr>
        <p:txBody>
          <a:bodyPr wrap="square" rtlCol="0">
            <a:spAutoFit/>
          </a:bodyPr>
          <a:lstStyle/>
          <a:p>
            <a:r>
              <a:rPr lang="en-US" altLang="zh-CN" sz="4000"/>
              <a:t>     </a:t>
            </a:r>
            <a:endParaRPr lang="zh-CN" altLang="en-US" sz="4000"/>
          </a:p>
        </p:txBody>
      </p:sp>
      <p:grpSp>
        <p:nvGrpSpPr>
          <p:cNvPr id="181" name="组合 180" descr="7b0a202020202274657874626f78223a20227b5c2263617465676f72795f69645c223a31303432302c5c2269645c223a32303334323931327d220a7d0a"/>
          <p:cNvGrpSpPr/>
          <p:nvPr/>
        </p:nvGrpSpPr>
        <p:grpSpPr>
          <a:xfrm>
            <a:off x="140335" y="427990"/>
            <a:ext cx="11606012" cy="6202045"/>
            <a:chOff x="5407" y="3675"/>
            <a:chExt cx="8368" cy="3456"/>
          </a:xfrm>
        </p:grpSpPr>
        <p:grpSp>
          <p:nvGrpSpPr>
            <p:cNvPr id="182" name="图形 5"/>
            <p:cNvGrpSpPr/>
            <p:nvPr/>
          </p:nvGrpSpPr>
          <p:grpSpPr>
            <a:xfrm>
              <a:off x="5407" y="3675"/>
              <a:ext cx="2059" cy="3403"/>
              <a:chOff x="3433762" y="2333625"/>
              <a:chExt cx="1307782" cy="2161222"/>
            </a:xfrm>
          </p:grpSpPr>
          <p:grpSp>
            <p:nvGrpSpPr>
              <p:cNvPr id="183" name="图形 5"/>
              <p:cNvGrpSpPr/>
              <p:nvPr/>
            </p:nvGrpSpPr>
            <p:grpSpPr>
              <a:xfrm>
                <a:off x="3433762" y="4304347"/>
                <a:ext cx="1307782" cy="190500"/>
                <a:chOff x="3433762" y="4304347"/>
                <a:chExt cx="1307782" cy="190500"/>
              </a:xfrm>
            </p:grpSpPr>
            <p:grpSp>
              <p:nvGrpSpPr>
                <p:cNvPr id="184" name="图形 5"/>
                <p:cNvGrpSpPr/>
                <p:nvPr/>
              </p:nvGrpSpPr>
              <p:grpSpPr>
                <a:xfrm>
                  <a:off x="3433762" y="4304347"/>
                  <a:ext cx="1307782" cy="190500"/>
                  <a:chOff x="3433762" y="4304347"/>
                  <a:chExt cx="1307782" cy="190500"/>
                </a:xfrm>
              </p:grpSpPr>
              <p:sp>
                <p:nvSpPr>
                  <p:cNvPr id="185" name="任意多边形: 形状 9"/>
                  <p:cNvSpPr/>
                  <p:nvPr/>
                </p:nvSpPr>
                <p:spPr>
                  <a:xfrm>
                    <a:off x="3433762" y="4376737"/>
                    <a:ext cx="1225867" cy="30479"/>
                  </a:xfrm>
                  <a:custGeom>
                    <a:avLst/>
                    <a:gdLst>
                      <a:gd name="connsiteX0" fmla="*/ 1212533 w 1225867"/>
                      <a:gd name="connsiteY0" fmla="*/ 30480 h 30479"/>
                      <a:gd name="connsiteX1" fmla="*/ 13335 w 1225867"/>
                      <a:gd name="connsiteY1" fmla="*/ 30480 h 30479"/>
                      <a:gd name="connsiteX2" fmla="*/ 0 w 1225867"/>
                      <a:gd name="connsiteY2" fmla="*/ 17145 h 30479"/>
                      <a:gd name="connsiteX3" fmla="*/ 0 w 1225867"/>
                      <a:gd name="connsiteY3" fmla="*/ 13335 h 30479"/>
                      <a:gd name="connsiteX4" fmla="*/ 13335 w 1225867"/>
                      <a:gd name="connsiteY4" fmla="*/ 0 h 30479"/>
                      <a:gd name="connsiteX5" fmla="*/ 1212533 w 1225867"/>
                      <a:gd name="connsiteY5" fmla="*/ 0 h 30479"/>
                      <a:gd name="connsiteX6" fmla="*/ 1225868 w 1225867"/>
                      <a:gd name="connsiteY6" fmla="*/ 13335 h 30479"/>
                      <a:gd name="connsiteX7" fmla="*/ 1225868 w 1225867"/>
                      <a:gd name="connsiteY7" fmla="*/ 17145 h 30479"/>
                      <a:gd name="connsiteX8" fmla="*/ 1212533 w 1225867"/>
                      <a:gd name="connsiteY8"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867" h="30479">
                        <a:moveTo>
                          <a:pt x="1212533" y="30480"/>
                        </a:moveTo>
                        <a:lnTo>
                          <a:pt x="13335" y="30480"/>
                        </a:lnTo>
                        <a:cubicBezTo>
                          <a:pt x="5715" y="30480"/>
                          <a:pt x="0" y="24765"/>
                          <a:pt x="0" y="17145"/>
                        </a:cubicBezTo>
                        <a:lnTo>
                          <a:pt x="0" y="13335"/>
                        </a:lnTo>
                        <a:cubicBezTo>
                          <a:pt x="0" y="5715"/>
                          <a:pt x="5715" y="0"/>
                          <a:pt x="13335" y="0"/>
                        </a:cubicBezTo>
                        <a:lnTo>
                          <a:pt x="1212533" y="0"/>
                        </a:lnTo>
                        <a:cubicBezTo>
                          <a:pt x="1220153" y="0"/>
                          <a:pt x="1225868" y="5715"/>
                          <a:pt x="1225868" y="13335"/>
                        </a:cubicBezTo>
                        <a:lnTo>
                          <a:pt x="1225868" y="17145"/>
                        </a:lnTo>
                        <a:cubicBezTo>
                          <a:pt x="1225868" y="23813"/>
                          <a:pt x="1220153" y="30480"/>
                          <a:pt x="1212533" y="30480"/>
                        </a:cubicBezTo>
                        <a:close/>
                      </a:path>
                    </a:pathLst>
                  </a:custGeom>
                  <a:solidFill>
                    <a:srgbClr val="51C2EB"/>
                  </a:solidFill>
                  <a:ln w="9525" cap="flat">
                    <a:noFill/>
                    <a:prstDash val="solid"/>
                    <a:miter/>
                  </a:ln>
                </p:spPr>
                <p:txBody>
                  <a:bodyPr rtlCol="0" anchor="ctr"/>
                  <a:lstStyle/>
                  <a:p>
                    <a:endParaRPr lang="zh-CN" altLang="en-US"/>
                  </a:p>
                </p:txBody>
              </p:sp>
              <p:sp>
                <p:nvSpPr>
                  <p:cNvPr id="186" name="任意多边形: 形状 10"/>
                  <p:cNvSpPr/>
                  <p:nvPr/>
                </p:nvSpPr>
                <p:spPr>
                  <a:xfrm>
                    <a:off x="3484244" y="4347209"/>
                    <a:ext cx="1134518" cy="30480"/>
                  </a:xfrm>
                  <a:custGeom>
                    <a:avLst/>
                    <a:gdLst>
                      <a:gd name="connsiteX0" fmla="*/ 1122045 w 1134518"/>
                      <a:gd name="connsiteY0" fmla="*/ 30480 h 30480"/>
                      <a:gd name="connsiteX1" fmla="*/ 13335 w 1134518"/>
                      <a:gd name="connsiteY1" fmla="*/ 30480 h 30480"/>
                      <a:gd name="connsiteX2" fmla="*/ 0 w 1134518"/>
                      <a:gd name="connsiteY2" fmla="*/ 17145 h 30480"/>
                      <a:gd name="connsiteX3" fmla="*/ 0 w 1134518"/>
                      <a:gd name="connsiteY3" fmla="*/ 13335 h 30480"/>
                      <a:gd name="connsiteX4" fmla="*/ 13335 w 1134518"/>
                      <a:gd name="connsiteY4" fmla="*/ 0 h 30480"/>
                      <a:gd name="connsiteX5" fmla="*/ 1121093 w 1134518"/>
                      <a:gd name="connsiteY5" fmla="*/ 0 h 30480"/>
                      <a:gd name="connsiteX6" fmla="*/ 1134428 w 1134518"/>
                      <a:gd name="connsiteY6" fmla="*/ 13335 h 30480"/>
                      <a:gd name="connsiteX7" fmla="*/ 1134428 w 1134518"/>
                      <a:gd name="connsiteY7" fmla="*/ 17145 h 30480"/>
                      <a:gd name="connsiteX8" fmla="*/ 1122045 w 1134518"/>
                      <a:gd name="connsiteY8" fmla="*/ 30480 h 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518" h="30480">
                        <a:moveTo>
                          <a:pt x="1122045" y="30480"/>
                        </a:moveTo>
                        <a:lnTo>
                          <a:pt x="13335" y="30480"/>
                        </a:lnTo>
                        <a:cubicBezTo>
                          <a:pt x="5715" y="30480"/>
                          <a:pt x="0" y="24765"/>
                          <a:pt x="0" y="17145"/>
                        </a:cubicBezTo>
                        <a:lnTo>
                          <a:pt x="0" y="13335"/>
                        </a:lnTo>
                        <a:cubicBezTo>
                          <a:pt x="0" y="5715"/>
                          <a:pt x="5715" y="0"/>
                          <a:pt x="13335" y="0"/>
                        </a:cubicBezTo>
                        <a:lnTo>
                          <a:pt x="1121093" y="0"/>
                        </a:lnTo>
                        <a:cubicBezTo>
                          <a:pt x="1128713" y="0"/>
                          <a:pt x="1134428" y="5715"/>
                          <a:pt x="1134428" y="13335"/>
                        </a:cubicBezTo>
                        <a:lnTo>
                          <a:pt x="1134428" y="17145"/>
                        </a:lnTo>
                        <a:cubicBezTo>
                          <a:pt x="1135380" y="24765"/>
                          <a:pt x="1128713" y="30480"/>
                          <a:pt x="1122045" y="30480"/>
                        </a:cubicBezTo>
                        <a:close/>
                      </a:path>
                    </a:pathLst>
                  </a:custGeom>
                  <a:solidFill>
                    <a:srgbClr val="51C2EB"/>
                  </a:solidFill>
                  <a:ln w="9525" cap="flat">
                    <a:noFill/>
                    <a:prstDash val="solid"/>
                    <a:miter/>
                  </a:ln>
                </p:spPr>
                <p:txBody>
                  <a:bodyPr rtlCol="0" anchor="ctr"/>
                  <a:lstStyle/>
                  <a:p>
                    <a:endParaRPr lang="zh-CN" altLang="en-US"/>
                  </a:p>
                </p:txBody>
              </p:sp>
              <p:sp>
                <p:nvSpPr>
                  <p:cNvPr id="187" name="任意多边形: 形状 11"/>
                  <p:cNvSpPr/>
                  <p:nvPr/>
                </p:nvSpPr>
                <p:spPr>
                  <a:xfrm>
                    <a:off x="3534727" y="4320540"/>
                    <a:ext cx="1161097" cy="27622"/>
                  </a:xfrm>
                  <a:custGeom>
                    <a:avLst/>
                    <a:gdLst>
                      <a:gd name="connsiteX0" fmla="*/ 1147763 w 1161097"/>
                      <a:gd name="connsiteY0" fmla="*/ 27622 h 27622"/>
                      <a:gd name="connsiteX1" fmla="*/ 13335 w 1161097"/>
                      <a:gd name="connsiteY1" fmla="*/ 27622 h 27622"/>
                      <a:gd name="connsiteX2" fmla="*/ 0 w 1161097"/>
                      <a:gd name="connsiteY2" fmla="*/ 14288 h 27622"/>
                      <a:gd name="connsiteX3" fmla="*/ 0 w 1161097"/>
                      <a:gd name="connsiteY3" fmla="*/ 13335 h 27622"/>
                      <a:gd name="connsiteX4" fmla="*/ 13335 w 1161097"/>
                      <a:gd name="connsiteY4" fmla="*/ 0 h 27622"/>
                      <a:gd name="connsiteX5" fmla="*/ 1147763 w 1161097"/>
                      <a:gd name="connsiteY5" fmla="*/ 0 h 27622"/>
                      <a:gd name="connsiteX6" fmla="*/ 1161098 w 1161097"/>
                      <a:gd name="connsiteY6" fmla="*/ 13335 h 27622"/>
                      <a:gd name="connsiteX7" fmla="*/ 1161098 w 1161097"/>
                      <a:gd name="connsiteY7" fmla="*/ 15240 h 27622"/>
                      <a:gd name="connsiteX8" fmla="*/ 1147763 w 1161097"/>
                      <a:gd name="connsiteY8" fmla="*/ 27622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097" h="27622">
                        <a:moveTo>
                          <a:pt x="1147763" y="27622"/>
                        </a:moveTo>
                        <a:lnTo>
                          <a:pt x="13335" y="27622"/>
                        </a:lnTo>
                        <a:cubicBezTo>
                          <a:pt x="5715" y="27622"/>
                          <a:pt x="0" y="21907"/>
                          <a:pt x="0" y="14288"/>
                        </a:cubicBezTo>
                        <a:lnTo>
                          <a:pt x="0" y="13335"/>
                        </a:lnTo>
                        <a:cubicBezTo>
                          <a:pt x="0" y="5715"/>
                          <a:pt x="5715" y="0"/>
                          <a:pt x="13335" y="0"/>
                        </a:cubicBezTo>
                        <a:lnTo>
                          <a:pt x="1147763" y="0"/>
                        </a:lnTo>
                        <a:cubicBezTo>
                          <a:pt x="1155383" y="0"/>
                          <a:pt x="1161098" y="5715"/>
                          <a:pt x="1161098" y="13335"/>
                        </a:cubicBezTo>
                        <a:lnTo>
                          <a:pt x="1161098" y="15240"/>
                        </a:lnTo>
                        <a:cubicBezTo>
                          <a:pt x="1161098" y="21907"/>
                          <a:pt x="1155383" y="27622"/>
                          <a:pt x="1147763" y="27622"/>
                        </a:cubicBezTo>
                        <a:close/>
                      </a:path>
                    </a:pathLst>
                  </a:custGeom>
                  <a:solidFill>
                    <a:srgbClr val="51C2EB"/>
                  </a:solidFill>
                  <a:ln w="9525" cap="flat">
                    <a:noFill/>
                    <a:prstDash val="solid"/>
                    <a:miter/>
                  </a:ln>
                </p:spPr>
                <p:txBody>
                  <a:bodyPr rtlCol="0" anchor="ctr"/>
                  <a:lstStyle/>
                  <a:p>
                    <a:endParaRPr lang="zh-CN" altLang="en-US"/>
                  </a:p>
                </p:txBody>
              </p:sp>
              <p:sp>
                <p:nvSpPr>
                  <p:cNvPr id="188" name="任意多边形: 形状 12"/>
                  <p:cNvSpPr/>
                  <p:nvPr/>
                </p:nvSpPr>
                <p:spPr>
                  <a:xfrm>
                    <a:off x="3547109" y="4435792"/>
                    <a:ext cx="1194435" cy="30479"/>
                  </a:xfrm>
                  <a:custGeom>
                    <a:avLst/>
                    <a:gdLst>
                      <a:gd name="connsiteX0" fmla="*/ 1181100 w 1194435"/>
                      <a:gd name="connsiteY0" fmla="*/ 30480 h 30479"/>
                      <a:gd name="connsiteX1" fmla="*/ 13335 w 1194435"/>
                      <a:gd name="connsiteY1" fmla="*/ 30480 h 30479"/>
                      <a:gd name="connsiteX2" fmla="*/ 0 w 1194435"/>
                      <a:gd name="connsiteY2" fmla="*/ 17145 h 30479"/>
                      <a:gd name="connsiteX3" fmla="*/ 0 w 1194435"/>
                      <a:gd name="connsiteY3" fmla="*/ 13335 h 30479"/>
                      <a:gd name="connsiteX4" fmla="*/ 13335 w 1194435"/>
                      <a:gd name="connsiteY4" fmla="*/ 0 h 30479"/>
                      <a:gd name="connsiteX5" fmla="*/ 1181100 w 1194435"/>
                      <a:gd name="connsiteY5" fmla="*/ 0 h 30479"/>
                      <a:gd name="connsiteX6" fmla="*/ 1194435 w 1194435"/>
                      <a:gd name="connsiteY6" fmla="*/ 13335 h 30479"/>
                      <a:gd name="connsiteX7" fmla="*/ 1194435 w 1194435"/>
                      <a:gd name="connsiteY7" fmla="*/ 17145 h 30479"/>
                      <a:gd name="connsiteX8" fmla="*/ 1181100 w 1194435"/>
                      <a:gd name="connsiteY8"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35" h="30479">
                        <a:moveTo>
                          <a:pt x="1181100" y="30480"/>
                        </a:moveTo>
                        <a:lnTo>
                          <a:pt x="13335" y="30480"/>
                        </a:lnTo>
                        <a:cubicBezTo>
                          <a:pt x="5715" y="30480"/>
                          <a:pt x="0" y="24765"/>
                          <a:pt x="0" y="17145"/>
                        </a:cubicBezTo>
                        <a:lnTo>
                          <a:pt x="0" y="13335"/>
                        </a:lnTo>
                        <a:cubicBezTo>
                          <a:pt x="0" y="5715"/>
                          <a:pt x="5715" y="0"/>
                          <a:pt x="13335" y="0"/>
                        </a:cubicBezTo>
                        <a:lnTo>
                          <a:pt x="1181100" y="0"/>
                        </a:lnTo>
                        <a:cubicBezTo>
                          <a:pt x="1188720" y="0"/>
                          <a:pt x="1194435" y="5715"/>
                          <a:pt x="1194435" y="13335"/>
                        </a:cubicBezTo>
                        <a:lnTo>
                          <a:pt x="1194435" y="17145"/>
                        </a:lnTo>
                        <a:cubicBezTo>
                          <a:pt x="1194435" y="23813"/>
                          <a:pt x="1188720" y="30480"/>
                          <a:pt x="1181100" y="30480"/>
                        </a:cubicBezTo>
                        <a:close/>
                      </a:path>
                    </a:pathLst>
                  </a:custGeom>
                  <a:solidFill>
                    <a:srgbClr val="51C2EB"/>
                  </a:solidFill>
                  <a:ln w="9525" cap="flat">
                    <a:noFill/>
                    <a:prstDash val="solid"/>
                    <a:miter/>
                  </a:ln>
                </p:spPr>
                <p:txBody>
                  <a:bodyPr rtlCol="0" anchor="ctr"/>
                  <a:lstStyle/>
                  <a:p>
                    <a:endParaRPr lang="zh-CN" altLang="en-US"/>
                  </a:p>
                </p:txBody>
              </p:sp>
              <p:sp>
                <p:nvSpPr>
                  <p:cNvPr id="189" name="任意多边形: 形状 13"/>
                  <p:cNvSpPr/>
                  <p:nvPr/>
                </p:nvSpPr>
                <p:spPr>
                  <a:xfrm>
                    <a:off x="3671887" y="4464367"/>
                    <a:ext cx="898207" cy="30479"/>
                  </a:xfrm>
                  <a:custGeom>
                    <a:avLst/>
                    <a:gdLst>
                      <a:gd name="connsiteX0" fmla="*/ 884873 w 898207"/>
                      <a:gd name="connsiteY0" fmla="*/ 30480 h 30479"/>
                      <a:gd name="connsiteX1" fmla="*/ 13335 w 898207"/>
                      <a:gd name="connsiteY1" fmla="*/ 30480 h 30479"/>
                      <a:gd name="connsiteX2" fmla="*/ 0 w 898207"/>
                      <a:gd name="connsiteY2" fmla="*/ 17145 h 30479"/>
                      <a:gd name="connsiteX3" fmla="*/ 0 w 898207"/>
                      <a:gd name="connsiteY3" fmla="*/ 13335 h 30479"/>
                      <a:gd name="connsiteX4" fmla="*/ 13335 w 898207"/>
                      <a:gd name="connsiteY4" fmla="*/ 0 h 30479"/>
                      <a:gd name="connsiteX5" fmla="*/ 884873 w 898207"/>
                      <a:gd name="connsiteY5" fmla="*/ 0 h 30479"/>
                      <a:gd name="connsiteX6" fmla="*/ 898208 w 898207"/>
                      <a:gd name="connsiteY6" fmla="*/ 13335 h 30479"/>
                      <a:gd name="connsiteX7" fmla="*/ 898208 w 898207"/>
                      <a:gd name="connsiteY7" fmla="*/ 17145 h 30479"/>
                      <a:gd name="connsiteX8" fmla="*/ 884873 w 898207"/>
                      <a:gd name="connsiteY8"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207" h="30479">
                        <a:moveTo>
                          <a:pt x="884873" y="30480"/>
                        </a:moveTo>
                        <a:lnTo>
                          <a:pt x="13335" y="30480"/>
                        </a:lnTo>
                        <a:cubicBezTo>
                          <a:pt x="5715" y="30480"/>
                          <a:pt x="0" y="24765"/>
                          <a:pt x="0" y="17145"/>
                        </a:cubicBezTo>
                        <a:lnTo>
                          <a:pt x="0" y="13335"/>
                        </a:lnTo>
                        <a:cubicBezTo>
                          <a:pt x="0" y="5715"/>
                          <a:pt x="5715" y="0"/>
                          <a:pt x="13335" y="0"/>
                        </a:cubicBezTo>
                        <a:lnTo>
                          <a:pt x="884873" y="0"/>
                        </a:lnTo>
                        <a:cubicBezTo>
                          <a:pt x="892493" y="0"/>
                          <a:pt x="898208" y="5715"/>
                          <a:pt x="898208" y="13335"/>
                        </a:cubicBezTo>
                        <a:lnTo>
                          <a:pt x="898208" y="17145"/>
                        </a:lnTo>
                        <a:cubicBezTo>
                          <a:pt x="898208" y="24765"/>
                          <a:pt x="892493" y="30480"/>
                          <a:pt x="884873" y="30480"/>
                        </a:cubicBezTo>
                        <a:close/>
                      </a:path>
                    </a:pathLst>
                  </a:custGeom>
                  <a:solidFill>
                    <a:srgbClr val="51C2EB"/>
                  </a:solidFill>
                  <a:ln w="9525" cap="flat">
                    <a:noFill/>
                    <a:prstDash val="solid"/>
                    <a:miter/>
                  </a:ln>
                </p:spPr>
                <p:txBody>
                  <a:bodyPr rtlCol="0" anchor="ctr"/>
                  <a:lstStyle/>
                  <a:p>
                    <a:endParaRPr lang="zh-CN" altLang="en-US"/>
                  </a:p>
                </p:txBody>
              </p:sp>
              <p:sp>
                <p:nvSpPr>
                  <p:cNvPr id="190" name="任意多边形: 形状 14"/>
                  <p:cNvSpPr/>
                  <p:nvPr/>
                </p:nvSpPr>
                <p:spPr>
                  <a:xfrm>
                    <a:off x="3485197" y="4405312"/>
                    <a:ext cx="1037272" cy="30479"/>
                  </a:xfrm>
                  <a:custGeom>
                    <a:avLst/>
                    <a:gdLst>
                      <a:gd name="connsiteX0" fmla="*/ 1023938 w 1037272"/>
                      <a:gd name="connsiteY0" fmla="*/ 30480 h 30479"/>
                      <a:gd name="connsiteX1" fmla="*/ 13335 w 1037272"/>
                      <a:gd name="connsiteY1" fmla="*/ 30480 h 30479"/>
                      <a:gd name="connsiteX2" fmla="*/ 0 w 1037272"/>
                      <a:gd name="connsiteY2" fmla="*/ 17145 h 30479"/>
                      <a:gd name="connsiteX3" fmla="*/ 0 w 1037272"/>
                      <a:gd name="connsiteY3" fmla="*/ 13335 h 30479"/>
                      <a:gd name="connsiteX4" fmla="*/ 13335 w 1037272"/>
                      <a:gd name="connsiteY4" fmla="*/ 0 h 30479"/>
                      <a:gd name="connsiteX5" fmla="*/ 1023938 w 1037272"/>
                      <a:gd name="connsiteY5" fmla="*/ 0 h 30479"/>
                      <a:gd name="connsiteX6" fmla="*/ 1037273 w 1037272"/>
                      <a:gd name="connsiteY6" fmla="*/ 13335 h 30479"/>
                      <a:gd name="connsiteX7" fmla="*/ 1037273 w 1037272"/>
                      <a:gd name="connsiteY7" fmla="*/ 17145 h 30479"/>
                      <a:gd name="connsiteX8" fmla="*/ 1023938 w 1037272"/>
                      <a:gd name="connsiteY8"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272" h="30479">
                        <a:moveTo>
                          <a:pt x="1023938" y="30480"/>
                        </a:moveTo>
                        <a:lnTo>
                          <a:pt x="13335" y="30480"/>
                        </a:lnTo>
                        <a:cubicBezTo>
                          <a:pt x="5715" y="30480"/>
                          <a:pt x="0" y="24765"/>
                          <a:pt x="0" y="17145"/>
                        </a:cubicBezTo>
                        <a:lnTo>
                          <a:pt x="0" y="13335"/>
                        </a:lnTo>
                        <a:cubicBezTo>
                          <a:pt x="0" y="5715"/>
                          <a:pt x="5715" y="0"/>
                          <a:pt x="13335" y="0"/>
                        </a:cubicBezTo>
                        <a:lnTo>
                          <a:pt x="1023938" y="0"/>
                        </a:lnTo>
                        <a:cubicBezTo>
                          <a:pt x="1031558" y="0"/>
                          <a:pt x="1037273" y="5715"/>
                          <a:pt x="1037273" y="13335"/>
                        </a:cubicBezTo>
                        <a:lnTo>
                          <a:pt x="1037273" y="17145"/>
                        </a:lnTo>
                        <a:cubicBezTo>
                          <a:pt x="1037273" y="24765"/>
                          <a:pt x="1031558" y="30480"/>
                          <a:pt x="1023938" y="30480"/>
                        </a:cubicBezTo>
                        <a:close/>
                      </a:path>
                    </a:pathLst>
                  </a:custGeom>
                  <a:solidFill>
                    <a:srgbClr val="51C2EB"/>
                  </a:solidFill>
                  <a:ln w="9525" cap="flat">
                    <a:noFill/>
                    <a:prstDash val="solid"/>
                    <a:miter/>
                  </a:ln>
                </p:spPr>
                <p:txBody>
                  <a:bodyPr rtlCol="0" anchor="ctr"/>
                  <a:lstStyle/>
                  <a:p>
                    <a:endParaRPr lang="zh-CN" altLang="en-US"/>
                  </a:p>
                </p:txBody>
              </p:sp>
              <p:sp>
                <p:nvSpPr>
                  <p:cNvPr id="191" name="任意多边形: 形状 15"/>
                  <p:cNvSpPr/>
                  <p:nvPr/>
                </p:nvSpPr>
                <p:spPr>
                  <a:xfrm>
                    <a:off x="3653789" y="4304347"/>
                    <a:ext cx="91440" cy="7620"/>
                  </a:xfrm>
                  <a:custGeom>
                    <a:avLst/>
                    <a:gdLst>
                      <a:gd name="connsiteX0" fmla="*/ 87630 w 91440"/>
                      <a:gd name="connsiteY0" fmla="*/ 7620 h 7620"/>
                      <a:gd name="connsiteX1" fmla="*/ 3810 w 91440"/>
                      <a:gd name="connsiteY1" fmla="*/ 7620 h 7620"/>
                      <a:gd name="connsiteX2" fmla="*/ 0 w 91440"/>
                      <a:gd name="connsiteY2" fmla="*/ 3810 h 7620"/>
                      <a:gd name="connsiteX3" fmla="*/ 0 w 91440"/>
                      <a:gd name="connsiteY3" fmla="*/ 3810 h 7620"/>
                      <a:gd name="connsiteX4" fmla="*/ 3810 w 91440"/>
                      <a:gd name="connsiteY4" fmla="*/ 0 h 7620"/>
                      <a:gd name="connsiteX5" fmla="*/ 87630 w 91440"/>
                      <a:gd name="connsiteY5" fmla="*/ 0 h 7620"/>
                      <a:gd name="connsiteX6" fmla="*/ 91440 w 91440"/>
                      <a:gd name="connsiteY6" fmla="*/ 3810 h 7620"/>
                      <a:gd name="connsiteX7" fmla="*/ 91440 w 91440"/>
                      <a:gd name="connsiteY7" fmla="*/ 3810 h 7620"/>
                      <a:gd name="connsiteX8" fmla="*/ 87630 w 91440"/>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 h="7620">
                        <a:moveTo>
                          <a:pt x="87630" y="7620"/>
                        </a:moveTo>
                        <a:lnTo>
                          <a:pt x="3810" y="7620"/>
                        </a:lnTo>
                        <a:cubicBezTo>
                          <a:pt x="1905" y="7620"/>
                          <a:pt x="0" y="5715"/>
                          <a:pt x="0" y="3810"/>
                        </a:cubicBezTo>
                        <a:lnTo>
                          <a:pt x="0" y="3810"/>
                        </a:lnTo>
                        <a:cubicBezTo>
                          <a:pt x="0" y="1905"/>
                          <a:pt x="1905" y="0"/>
                          <a:pt x="3810" y="0"/>
                        </a:cubicBezTo>
                        <a:lnTo>
                          <a:pt x="87630" y="0"/>
                        </a:lnTo>
                        <a:cubicBezTo>
                          <a:pt x="89535" y="0"/>
                          <a:pt x="91440" y="1905"/>
                          <a:pt x="91440" y="3810"/>
                        </a:cubicBezTo>
                        <a:lnTo>
                          <a:pt x="91440" y="3810"/>
                        </a:lnTo>
                        <a:cubicBezTo>
                          <a:pt x="91440" y="5715"/>
                          <a:pt x="90487" y="7620"/>
                          <a:pt x="87630" y="7620"/>
                        </a:cubicBezTo>
                        <a:close/>
                      </a:path>
                    </a:pathLst>
                  </a:custGeom>
                  <a:solidFill>
                    <a:srgbClr val="6BDAF6"/>
                  </a:solidFill>
                  <a:ln w="9525" cap="flat">
                    <a:noFill/>
                    <a:prstDash val="solid"/>
                    <a:miter/>
                  </a:ln>
                </p:spPr>
                <p:txBody>
                  <a:bodyPr rtlCol="0" anchor="ctr"/>
                  <a:lstStyle/>
                  <a:p>
                    <a:endParaRPr lang="zh-CN" altLang="en-US"/>
                  </a:p>
                </p:txBody>
              </p:sp>
              <p:sp>
                <p:nvSpPr>
                  <p:cNvPr id="192" name="任意多边形: 形状 16"/>
                  <p:cNvSpPr/>
                  <p:nvPr/>
                </p:nvSpPr>
                <p:spPr>
                  <a:xfrm>
                    <a:off x="3831906" y="4337684"/>
                    <a:ext cx="91440" cy="7620"/>
                  </a:xfrm>
                  <a:custGeom>
                    <a:avLst/>
                    <a:gdLst>
                      <a:gd name="connsiteX0" fmla="*/ 87630 w 91440"/>
                      <a:gd name="connsiteY0" fmla="*/ 7620 h 7620"/>
                      <a:gd name="connsiteX1" fmla="*/ 3810 w 91440"/>
                      <a:gd name="connsiteY1" fmla="*/ 7620 h 7620"/>
                      <a:gd name="connsiteX2" fmla="*/ 0 w 91440"/>
                      <a:gd name="connsiteY2" fmla="*/ 3810 h 7620"/>
                      <a:gd name="connsiteX3" fmla="*/ 0 w 91440"/>
                      <a:gd name="connsiteY3" fmla="*/ 3810 h 7620"/>
                      <a:gd name="connsiteX4" fmla="*/ 3810 w 91440"/>
                      <a:gd name="connsiteY4" fmla="*/ 0 h 7620"/>
                      <a:gd name="connsiteX5" fmla="*/ 87630 w 91440"/>
                      <a:gd name="connsiteY5" fmla="*/ 0 h 7620"/>
                      <a:gd name="connsiteX6" fmla="*/ 91440 w 91440"/>
                      <a:gd name="connsiteY6" fmla="*/ 3810 h 7620"/>
                      <a:gd name="connsiteX7" fmla="*/ 91440 w 91440"/>
                      <a:gd name="connsiteY7" fmla="*/ 3810 h 7620"/>
                      <a:gd name="connsiteX8" fmla="*/ 87630 w 91440"/>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 h="7620">
                        <a:moveTo>
                          <a:pt x="87630" y="7620"/>
                        </a:moveTo>
                        <a:lnTo>
                          <a:pt x="3810" y="7620"/>
                        </a:lnTo>
                        <a:cubicBezTo>
                          <a:pt x="1905" y="7620"/>
                          <a:pt x="0" y="5715"/>
                          <a:pt x="0" y="3810"/>
                        </a:cubicBezTo>
                        <a:lnTo>
                          <a:pt x="0" y="3810"/>
                        </a:lnTo>
                        <a:cubicBezTo>
                          <a:pt x="0" y="1905"/>
                          <a:pt x="1905" y="0"/>
                          <a:pt x="3810" y="0"/>
                        </a:cubicBezTo>
                        <a:lnTo>
                          <a:pt x="87630" y="0"/>
                        </a:lnTo>
                        <a:cubicBezTo>
                          <a:pt x="89535" y="0"/>
                          <a:pt x="91440" y="1905"/>
                          <a:pt x="91440" y="3810"/>
                        </a:cubicBezTo>
                        <a:lnTo>
                          <a:pt x="91440" y="3810"/>
                        </a:lnTo>
                        <a:cubicBezTo>
                          <a:pt x="91440" y="5715"/>
                          <a:pt x="89535" y="7620"/>
                          <a:pt x="87630" y="7620"/>
                        </a:cubicBezTo>
                        <a:close/>
                      </a:path>
                    </a:pathLst>
                  </a:custGeom>
                  <a:solidFill>
                    <a:srgbClr val="6BDAF6"/>
                  </a:solidFill>
                  <a:ln w="9525" cap="flat">
                    <a:noFill/>
                    <a:prstDash val="solid"/>
                    <a:miter/>
                  </a:ln>
                </p:spPr>
                <p:txBody>
                  <a:bodyPr rtlCol="0" anchor="ctr"/>
                  <a:lstStyle/>
                  <a:p>
                    <a:endParaRPr lang="zh-CN" altLang="en-US"/>
                  </a:p>
                </p:txBody>
              </p:sp>
              <p:sp>
                <p:nvSpPr>
                  <p:cNvPr id="193" name="任意多边形: 形状 17"/>
                  <p:cNvSpPr/>
                  <p:nvPr/>
                </p:nvSpPr>
                <p:spPr>
                  <a:xfrm>
                    <a:off x="3738562" y="4443412"/>
                    <a:ext cx="91439" cy="7620"/>
                  </a:xfrm>
                  <a:custGeom>
                    <a:avLst/>
                    <a:gdLst>
                      <a:gd name="connsiteX0" fmla="*/ 87630 w 91439"/>
                      <a:gd name="connsiteY0" fmla="*/ 7620 h 7620"/>
                      <a:gd name="connsiteX1" fmla="*/ 3810 w 91439"/>
                      <a:gd name="connsiteY1" fmla="*/ 7620 h 7620"/>
                      <a:gd name="connsiteX2" fmla="*/ 0 w 91439"/>
                      <a:gd name="connsiteY2" fmla="*/ 3810 h 7620"/>
                      <a:gd name="connsiteX3" fmla="*/ 0 w 91439"/>
                      <a:gd name="connsiteY3" fmla="*/ 3810 h 7620"/>
                      <a:gd name="connsiteX4" fmla="*/ 3810 w 91439"/>
                      <a:gd name="connsiteY4" fmla="*/ 0 h 7620"/>
                      <a:gd name="connsiteX5" fmla="*/ 87630 w 91439"/>
                      <a:gd name="connsiteY5" fmla="*/ 0 h 7620"/>
                      <a:gd name="connsiteX6" fmla="*/ 91440 w 91439"/>
                      <a:gd name="connsiteY6" fmla="*/ 3810 h 7620"/>
                      <a:gd name="connsiteX7" fmla="*/ 91440 w 91439"/>
                      <a:gd name="connsiteY7" fmla="*/ 3810 h 7620"/>
                      <a:gd name="connsiteX8" fmla="*/ 87630 w 91439"/>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 h="7620">
                        <a:moveTo>
                          <a:pt x="87630" y="7620"/>
                        </a:moveTo>
                        <a:lnTo>
                          <a:pt x="3810" y="7620"/>
                        </a:lnTo>
                        <a:cubicBezTo>
                          <a:pt x="1905" y="7620"/>
                          <a:pt x="0" y="5715"/>
                          <a:pt x="0" y="3810"/>
                        </a:cubicBezTo>
                        <a:lnTo>
                          <a:pt x="0" y="3810"/>
                        </a:lnTo>
                        <a:cubicBezTo>
                          <a:pt x="0" y="1905"/>
                          <a:pt x="1905" y="0"/>
                          <a:pt x="3810" y="0"/>
                        </a:cubicBezTo>
                        <a:lnTo>
                          <a:pt x="87630" y="0"/>
                        </a:lnTo>
                        <a:cubicBezTo>
                          <a:pt x="89535" y="0"/>
                          <a:pt x="91440" y="1905"/>
                          <a:pt x="91440" y="3810"/>
                        </a:cubicBezTo>
                        <a:lnTo>
                          <a:pt x="91440" y="3810"/>
                        </a:lnTo>
                        <a:cubicBezTo>
                          <a:pt x="91440" y="5715"/>
                          <a:pt x="89535" y="7620"/>
                          <a:pt x="87630" y="7620"/>
                        </a:cubicBezTo>
                        <a:close/>
                      </a:path>
                    </a:pathLst>
                  </a:custGeom>
                  <a:solidFill>
                    <a:srgbClr val="6BDAF6"/>
                  </a:solidFill>
                  <a:ln w="9525" cap="flat">
                    <a:noFill/>
                    <a:prstDash val="solid"/>
                    <a:miter/>
                  </a:ln>
                </p:spPr>
                <p:txBody>
                  <a:bodyPr rtlCol="0" anchor="ctr"/>
                  <a:lstStyle/>
                  <a:p>
                    <a:endParaRPr lang="zh-CN" altLang="en-US"/>
                  </a:p>
                </p:txBody>
              </p:sp>
              <p:sp>
                <p:nvSpPr>
                  <p:cNvPr id="194" name="任意多边形: 形状 18"/>
                  <p:cNvSpPr/>
                  <p:nvPr/>
                </p:nvSpPr>
                <p:spPr>
                  <a:xfrm>
                    <a:off x="4130991" y="4389120"/>
                    <a:ext cx="91440" cy="7620"/>
                  </a:xfrm>
                  <a:custGeom>
                    <a:avLst/>
                    <a:gdLst>
                      <a:gd name="connsiteX0" fmla="*/ 87630 w 91440"/>
                      <a:gd name="connsiteY0" fmla="*/ 7620 h 7620"/>
                      <a:gd name="connsiteX1" fmla="*/ 3810 w 91440"/>
                      <a:gd name="connsiteY1" fmla="*/ 7620 h 7620"/>
                      <a:gd name="connsiteX2" fmla="*/ 0 w 91440"/>
                      <a:gd name="connsiteY2" fmla="*/ 3810 h 7620"/>
                      <a:gd name="connsiteX3" fmla="*/ 0 w 91440"/>
                      <a:gd name="connsiteY3" fmla="*/ 3810 h 7620"/>
                      <a:gd name="connsiteX4" fmla="*/ 3810 w 91440"/>
                      <a:gd name="connsiteY4" fmla="*/ 0 h 7620"/>
                      <a:gd name="connsiteX5" fmla="*/ 87630 w 91440"/>
                      <a:gd name="connsiteY5" fmla="*/ 0 h 7620"/>
                      <a:gd name="connsiteX6" fmla="*/ 91440 w 91440"/>
                      <a:gd name="connsiteY6" fmla="*/ 3810 h 7620"/>
                      <a:gd name="connsiteX7" fmla="*/ 91440 w 91440"/>
                      <a:gd name="connsiteY7" fmla="*/ 3810 h 7620"/>
                      <a:gd name="connsiteX8" fmla="*/ 87630 w 91440"/>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 h="7620">
                        <a:moveTo>
                          <a:pt x="87630" y="7620"/>
                        </a:moveTo>
                        <a:lnTo>
                          <a:pt x="3810" y="7620"/>
                        </a:lnTo>
                        <a:cubicBezTo>
                          <a:pt x="1905" y="7620"/>
                          <a:pt x="0" y="5715"/>
                          <a:pt x="0" y="3810"/>
                        </a:cubicBezTo>
                        <a:lnTo>
                          <a:pt x="0" y="3810"/>
                        </a:lnTo>
                        <a:cubicBezTo>
                          <a:pt x="0" y="1905"/>
                          <a:pt x="1905" y="0"/>
                          <a:pt x="3810" y="0"/>
                        </a:cubicBezTo>
                        <a:lnTo>
                          <a:pt x="87630" y="0"/>
                        </a:lnTo>
                        <a:cubicBezTo>
                          <a:pt x="89535" y="0"/>
                          <a:pt x="91440" y="1905"/>
                          <a:pt x="91440" y="3810"/>
                        </a:cubicBezTo>
                        <a:lnTo>
                          <a:pt x="91440" y="3810"/>
                        </a:lnTo>
                        <a:cubicBezTo>
                          <a:pt x="91440" y="6667"/>
                          <a:pt x="89535" y="7620"/>
                          <a:pt x="87630" y="7620"/>
                        </a:cubicBezTo>
                        <a:close/>
                      </a:path>
                    </a:pathLst>
                  </a:custGeom>
                  <a:solidFill>
                    <a:srgbClr val="6BDAF6"/>
                  </a:solidFill>
                  <a:ln w="9525" cap="flat">
                    <a:noFill/>
                    <a:prstDash val="solid"/>
                    <a:miter/>
                  </a:ln>
                </p:spPr>
                <p:txBody>
                  <a:bodyPr rtlCol="0" anchor="ctr"/>
                  <a:lstStyle/>
                  <a:p>
                    <a:endParaRPr lang="zh-CN" altLang="en-US"/>
                  </a:p>
                </p:txBody>
              </p:sp>
              <p:sp>
                <p:nvSpPr>
                  <p:cNvPr id="195" name="任意多边形: 形状 19"/>
                  <p:cNvSpPr/>
                  <p:nvPr/>
                </p:nvSpPr>
                <p:spPr>
                  <a:xfrm>
                    <a:off x="4345304" y="4424362"/>
                    <a:ext cx="91440" cy="7620"/>
                  </a:xfrm>
                  <a:custGeom>
                    <a:avLst/>
                    <a:gdLst>
                      <a:gd name="connsiteX0" fmla="*/ 87630 w 91440"/>
                      <a:gd name="connsiteY0" fmla="*/ 7620 h 7620"/>
                      <a:gd name="connsiteX1" fmla="*/ 3810 w 91440"/>
                      <a:gd name="connsiteY1" fmla="*/ 7620 h 7620"/>
                      <a:gd name="connsiteX2" fmla="*/ 0 w 91440"/>
                      <a:gd name="connsiteY2" fmla="*/ 3810 h 7620"/>
                      <a:gd name="connsiteX3" fmla="*/ 0 w 91440"/>
                      <a:gd name="connsiteY3" fmla="*/ 3810 h 7620"/>
                      <a:gd name="connsiteX4" fmla="*/ 3810 w 91440"/>
                      <a:gd name="connsiteY4" fmla="*/ 0 h 7620"/>
                      <a:gd name="connsiteX5" fmla="*/ 87630 w 91440"/>
                      <a:gd name="connsiteY5" fmla="*/ 0 h 7620"/>
                      <a:gd name="connsiteX6" fmla="*/ 91440 w 91440"/>
                      <a:gd name="connsiteY6" fmla="*/ 3810 h 7620"/>
                      <a:gd name="connsiteX7" fmla="*/ 91440 w 91440"/>
                      <a:gd name="connsiteY7" fmla="*/ 3810 h 7620"/>
                      <a:gd name="connsiteX8" fmla="*/ 87630 w 91440"/>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 h="7620">
                        <a:moveTo>
                          <a:pt x="87630" y="7620"/>
                        </a:moveTo>
                        <a:lnTo>
                          <a:pt x="3810" y="7620"/>
                        </a:lnTo>
                        <a:cubicBezTo>
                          <a:pt x="1905" y="7620"/>
                          <a:pt x="0" y="5715"/>
                          <a:pt x="0" y="3810"/>
                        </a:cubicBezTo>
                        <a:lnTo>
                          <a:pt x="0" y="3810"/>
                        </a:lnTo>
                        <a:cubicBezTo>
                          <a:pt x="0" y="1905"/>
                          <a:pt x="1905" y="0"/>
                          <a:pt x="3810" y="0"/>
                        </a:cubicBezTo>
                        <a:lnTo>
                          <a:pt x="87630" y="0"/>
                        </a:lnTo>
                        <a:cubicBezTo>
                          <a:pt x="89535" y="0"/>
                          <a:pt x="91440" y="1905"/>
                          <a:pt x="91440" y="3810"/>
                        </a:cubicBezTo>
                        <a:lnTo>
                          <a:pt x="91440" y="3810"/>
                        </a:lnTo>
                        <a:cubicBezTo>
                          <a:pt x="91440" y="6667"/>
                          <a:pt x="89535" y="7620"/>
                          <a:pt x="87630" y="7620"/>
                        </a:cubicBezTo>
                        <a:close/>
                      </a:path>
                    </a:pathLst>
                  </a:custGeom>
                  <a:solidFill>
                    <a:srgbClr val="6BDAF6"/>
                  </a:solidFill>
                  <a:ln w="9525" cap="flat">
                    <a:noFill/>
                    <a:prstDash val="solid"/>
                    <a:miter/>
                  </a:ln>
                </p:spPr>
                <p:txBody>
                  <a:bodyPr rtlCol="0" anchor="ctr"/>
                  <a:lstStyle/>
                  <a:p>
                    <a:endParaRPr lang="zh-CN" altLang="en-US"/>
                  </a:p>
                </p:txBody>
              </p:sp>
              <p:sp>
                <p:nvSpPr>
                  <p:cNvPr id="196" name="任意多边形: 形状 20"/>
                  <p:cNvSpPr/>
                  <p:nvPr/>
                </p:nvSpPr>
                <p:spPr>
                  <a:xfrm>
                    <a:off x="3895724" y="4357687"/>
                    <a:ext cx="31432" cy="7620"/>
                  </a:xfrm>
                  <a:custGeom>
                    <a:avLst/>
                    <a:gdLst>
                      <a:gd name="connsiteX0" fmla="*/ 27623 w 31432"/>
                      <a:gd name="connsiteY0" fmla="*/ 7620 h 7620"/>
                      <a:gd name="connsiteX1" fmla="*/ 3810 w 31432"/>
                      <a:gd name="connsiteY1" fmla="*/ 7620 h 7620"/>
                      <a:gd name="connsiteX2" fmla="*/ 0 w 31432"/>
                      <a:gd name="connsiteY2" fmla="*/ 3810 h 7620"/>
                      <a:gd name="connsiteX3" fmla="*/ 0 w 31432"/>
                      <a:gd name="connsiteY3" fmla="*/ 3810 h 7620"/>
                      <a:gd name="connsiteX4" fmla="*/ 3810 w 31432"/>
                      <a:gd name="connsiteY4" fmla="*/ 0 h 7620"/>
                      <a:gd name="connsiteX5" fmla="*/ 27623 w 31432"/>
                      <a:gd name="connsiteY5" fmla="*/ 0 h 7620"/>
                      <a:gd name="connsiteX6" fmla="*/ 31432 w 31432"/>
                      <a:gd name="connsiteY6" fmla="*/ 3810 h 7620"/>
                      <a:gd name="connsiteX7" fmla="*/ 31432 w 31432"/>
                      <a:gd name="connsiteY7" fmla="*/ 3810 h 7620"/>
                      <a:gd name="connsiteX8" fmla="*/ 27623 w 31432"/>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 h="7620">
                        <a:moveTo>
                          <a:pt x="27623" y="7620"/>
                        </a:moveTo>
                        <a:lnTo>
                          <a:pt x="3810" y="7620"/>
                        </a:lnTo>
                        <a:cubicBezTo>
                          <a:pt x="1905" y="7620"/>
                          <a:pt x="0" y="5715"/>
                          <a:pt x="0" y="3810"/>
                        </a:cubicBezTo>
                        <a:lnTo>
                          <a:pt x="0" y="3810"/>
                        </a:lnTo>
                        <a:cubicBezTo>
                          <a:pt x="0" y="1905"/>
                          <a:pt x="1905" y="0"/>
                          <a:pt x="3810" y="0"/>
                        </a:cubicBezTo>
                        <a:lnTo>
                          <a:pt x="27623" y="0"/>
                        </a:lnTo>
                        <a:cubicBezTo>
                          <a:pt x="29527" y="0"/>
                          <a:pt x="31432" y="1905"/>
                          <a:pt x="31432" y="3810"/>
                        </a:cubicBezTo>
                        <a:lnTo>
                          <a:pt x="31432" y="3810"/>
                        </a:lnTo>
                        <a:cubicBezTo>
                          <a:pt x="31432" y="6667"/>
                          <a:pt x="29527" y="7620"/>
                          <a:pt x="27623" y="7620"/>
                        </a:cubicBezTo>
                        <a:close/>
                      </a:path>
                    </a:pathLst>
                  </a:custGeom>
                  <a:solidFill>
                    <a:srgbClr val="6BDAF6"/>
                  </a:solidFill>
                  <a:ln w="9525" cap="flat">
                    <a:noFill/>
                    <a:prstDash val="solid"/>
                    <a:miter/>
                  </a:ln>
                </p:spPr>
                <p:txBody>
                  <a:bodyPr rtlCol="0" anchor="ctr"/>
                  <a:lstStyle/>
                  <a:p>
                    <a:endParaRPr lang="zh-CN" altLang="en-US"/>
                  </a:p>
                </p:txBody>
              </p:sp>
              <p:sp>
                <p:nvSpPr>
                  <p:cNvPr id="197" name="任意多边形: 形状 21"/>
                  <p:cNvSpPr/>
                  <p:nvPr/>
                </p:nvSpPr>
                <p:spPr>
                  <a:xfrm>
                    <a:off x="3803331" y="4428172"/>
                    <a:ext cx="31432" cy="7620"/>
                  </a:xfrm>
                  <a:custGeom>
                    <a:avLst/>
                    <a:gdLst>
                      <a:gd name="connsiteX0" fmla="*/ 27623 w 31432"/>
                      <a:gd name="connsiteY0" fmla="*/ 7620 h 7620"/>
                      <a:gd name="connsiteX1" fmla="*/ 3810 w 31432"/>
                      <a:gd name="connsiteY1" fmla="*/ 7620 h 7620"/>
                      <a:gd name="connsiteX2" fmla="*/ 0 w 31432"/>
                      <a:gd name="connsiteY2" fmla="*/ 3810 h 7620"/>
                      <a:gd name="connsiteX3" fmla="*/ 0 w 31432"/>
                      <a:gd name="connsiteY3" fmla="*/ 3810 h 7620"/>
                      <a:gd name="connsiteX4" fmla="*/ 3810 w 31432"/>
                      <a:gd name="connsiteY4" fmla="*/ 0 h 7620"/>
                      <a:gd name="connsiteX5" fmla="*/ 27623 w 31432"/>
                      <a:gd name="connsiteY5" fmla="*/ 0 h 7620"/>
                      <a:gd name="connsiteX6" fmla="*/ 31432 w 31432"/>
                      <a:gd name="connsiteY6" fmla="*/ 3810 h 7620"/>
                      <a:gd name="connsiteX7" fmla="*/ 31432 w 31432"/>
                      <a:gd name="connsiteY7" fmla="*/ 3810 h 7620"/>
                      <a:gd name="connsiteX8" fmla="*/ 27623 w 31432"/>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 h="7620">
                        <a:moveTo>
                          <a:pt x="27623" y="7620"/>
                        </a:moveTo>
                        <a:lnTo>
                          <a:pt x="3810" y="7620"/>
                        </a:lnTo>
                        <a:cubicBezTo>
                          <a:pt x="1905" y="7620"/>
                          <a:pt x="0" y="5715"/>
                          <a:pt x="0" y="3810"/>
                        </a:cubicBezTo>
                        <a:lnTo>
                          <a:pt x="0" y="3810"/>
                        </a:lnTo>
                        <a:cubicBezTo>
                          <a:pt x="0" y="1905"/>
                          <a:pt x="1905" y="0"/>
                          <a:pt x="3810" y="0"/>
                        </a:cubicBezTo>
                        <a:lnTo>
                          <a:pt x="27623" y="0"/>
                        </a:lnTo>
                        <a:cubicBezTo>
                          <a:pt x="29528" y="0"/>
                          <a:pt x="31432" y="1905"/>
                          <a:pt x="31432" y="3810"/>
                        </a:cubicBezTo>
                        <a:lnTo>
                          <a:pt x="31432" y="3810"/>
                        </a:lnTo>
                        <a:cubicBezTo>
                          <a:pt x="30480" y="6668"/>
                          <a:pt x="29528" y="7620"/>
                          <a:pt x="27623" y="7620"/>
                        </a:cubicBezTo>
                        <a:close/>
                      </a:path>
                    </a:pathLst>
                  </a:custGeom>
                  <a:solidFill>
                    <a:srgbClr val="6BDAF6"/>
                  </a:solidFill>
                  <a:ln w="9525" cap="flat">
                    <a:noFill/>
                    <a:prstDash val="solid"/>
                    <a:miter/>
                  </a:ln>
                </p:spPr>
                <p:txBody>
                  <a:bodyPr rtlCol="0" anchor="ctr"/>
                  <a:lstStyle/>
                  <a:p>
                    <a:endParaRPr lang="zh-CN" altLang="en-US"/>
                  </a:p>
                </p:txBody>
              </p:sp>
              <p:sp>
                <p:nvSpPr>
                  <p:cNvPr id="198" name="任意多边形: 形状 22"/>
                  <p:cNvSpPr/>
                  <p:nvPr/>
                </p:nvSpPr>
                <p:spPr>
                  <a:xfrm>
                    <a:off x="3670934" y="4386262"/>
                    <a:ext cx="31432" cy="7620"/>
                  </a:xfrm>
                  <a:custGeom>
                    <a:avLst/>
                    <a:gdLst>
                      <a:gd name="connsiteX0" fmla="*/ 27622 w 31432"/>
                      <a:gd name="connsiteY0" fmla="*/ 7620 h 7620"/>
                      <a:gd name="connsiteX1" fmla="*/ 3810 w 31432"/>
                      <a:gd name="connsiteY1" fmla="*/ 7620 h 7620"/>
                      <a:gd name="connsiteX2" fmla="*/ 0 w 31432"/>
                      <a:gd name="connsiteY2" fmla="*/ 3810 h 7620"/>
                      <a:gd name="connsiteX3" fmla="*/ 0 w 31432"/>
                      <a:gd name="connsiteY3" fmla="*/ 3810 h 7620"/>
                      <a:gd name="connsiteX4" fmla="*/ 3810 w 31432"/>
                      <a:gd name="connsiteY4" fmla="*/ 0 h 7620"/>
                      <a:gd name="connsiteX5" fmla="*/ 27622 w 31432"/>
                      <a:gd name="connsiteY5" fmla="*/ 0 h 7620"/>
                      <a:gd name="connsiteX6" fmla="*/ 31433 w 31432"/>
                      <a:gd name="connsiteY6" fmla="*/ 3810 h 7620"/>
                      <a:gd name="connsiteX7" fmla="*/ 31433 w 31432"/>
                      <a:gd name="connsiteY7" fmla="*/ 3810 h 7620"/>
                      <a:gd name="connsiteX8" fmla="*/ 27622 w 31432"/>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 h="7620">
                        <a:moveTo>
                          <a:pt x="27622" y="7620"/>
                        </a:moveTo>
                        <a:lnTo>
                          <a:pt x="3810" y="7620"/>
                        </a:lnTo>
                        <a:cubicBezTo>
                          <a:pt x="1905" y="7620"/>
                          <a:pt x="0" y="5715"/>
                          <a:pt x="0" y="3810"/>
                        </a:cubicBezTo>
                        <a:lnTo>
                          <a:pt x="0" y="3810"/>
                        </a:lnTo>
                        <a:cubicBezTo>
                          <a:pt x="0" y="1905"/>
                          <a:pt x="1905" y="0"/>
                          <a:pt x="3810" y="0"/>
                        </a:cubicBezTo>
                        <a:lnTo>
                          <a:pt x="27622" y="0"/>
                        </a:lnTo>
                        <a:cubicBezTo>
                          <a:pt x="29528" y="0"/>
                          <a:pt x="31433" y="1905"/>
                          <a:pt x="31433" y="3810"/>
                        </a:cubicBezTo>
                        <a:lnTo>
                          <a:pt x="31433" y="3810"/>
                        </a:lnTo>
                        <a:cubicBezTo>
                          <a:pt x="31433" y="5715"/>
                          <a:pt x="29528" y="7620"/>
                          <a:pt x="27622" y="7620"/>
                        </a:cubicBezTo>
                        <a:close/>
                      </a:path>
                    </a:pathLst>
                  </a:custGeom>
                  <a:solidFill>
                    <a:srgbClr val="6BDAF6"/>
                  </a:solidFill>
                  <a:ln w="9525" cap="flat">
                    <a:noFill/>
                    <a:prstDash val="solid"/>
                    <a:miter/>
                  </a:ln>
                </p:spPr>
                <p:txBody>
                  <a:bodyPr rtlCol="0" anchor="ctr"/>
                  <a:lstStyle/>
                  <a:p>
                    <a:endParaRPr lang="zh-CN" altLang="en-US"/>
                  </a:p>
                </p:txBody>
              </p:sp>
              <p:sp>
                <p:nvSpPr>
                  <p:cNvPr id="199" name="任意多边形: 形状 23"/>
                  <p:cNvSpPr/>
                  <p:nvPr/>
                </p:nvSpPr>
                <p:spPr>
                  <a:xfrm>
                    <a:off x="4089082" y="4413884"/>
                    <a:ext cx="41909" cy="7620"/>
                  </a:xfrm>
                  <a:custGeom>
                    <a:avLst/>
                    <a:gdLst>
                      <a:gd name="connsiteX0" fmla="*/ 38100 w 41909"/>
                      <a:gd name="connsiteY0" fmla="*/ 7620 h 7620"/>
                      <a:gd name="connsiteX1" fmla="*/ 3810 w 41909"/>
                      <a:gd name="connsiteY1" fmla="*/ 7620 h 7620"/>
                      <a:gd name="connsiteX2" fmla="*/ 0 w 41909"/>
                      <a:gd name="connsiteY2" fmla="*/ 3810 h 7620"/>
                      <a:gd name="connsiteX3" fmla="*/ 0 w 41909"/>
                      <a:gd name="connsiteY3" fmla="*/ 3810 h 7620"/>
                      <a:gd name="connsiteX4" fmla="*/ 3810 w 41909"/>
                      <a:gd name="connsiteY4" fmla="*/ 0 h 7620"/>
                      <a:gd name="connsiteX5" fmla="*/ 38100 w 41909"/>
                      <a:gd name="connsiteY5" fmla="*/ 0 h 7620"/>
                      <a:gd name="connsiteX6" fmla="*/ 41910 w 41909"/>
                      <a:gd name="connsiteY6" fmla="*/ 3810 h 7620"/>
                      <a:gd name="connsiteX7" fmla="*/ 41910 w 41909"/>
                      <a:gd name="connsiteY7" fmla="*/ 3810 h 7620"/>
                      <a:gd name="connsiteX8" fmla="*/ 38100 w 41909"/>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5715"/>
                          <a:pt x="40957"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200" name="任意多边形: 形状 24"/>
                  <p:cNvSpPr/>
                  <p:nvPr/>
                </p:nvSpPr>
                <p:spPr>
                  <a:xfrm>
                    <a:off x="4170044" y="4437697"/>
                    <a:ext cx="41909" cy="7620"/>
                  </a:xfrm>
                  <a:custGeom>
                    <a:avLst/>
                    <a:gdLst>
                      <a:gd name="connsiteX0" fmla="*/ 38100 w 41909"/>
                      <a:gd name="connsiteY0" fmla="*/ 7620 h 7620"/>
                      <a:gd name="connsiteX1" fmla="*/ 3810 w 41909"/>
                      <a:gd name="connsiteY1" fmla="*/ 7620 h 7620"/>
                      <a:gd name="connsiteX2" fmla="*/ 0 w 41909"/>
                      <a:gd name="connsiteY2" fmla="*/ 3810 h 7620"/>
                      <a:gd name="connsiteX3" fmla="*/ 0 w 41909"/>
                      <a:gd name="connsiteY3" fmla="*/ 3810 h 7620"/>
                      <a:gd name="connsiteX4" fmla="*/ 3810 w 41909"/>
                      <a:gd name="connsiteY4" fmla="*/ 0 h 7620"/>
                      <a:gd name="connsiteX5" fmla="*/ 38100 w 41909"/>
                      <a:gd name="connsiteY5" fmla="*/ 0 h 7620"/>
                      <a:gd name="connsiteX6" fmla="*/ 41910 w 41909"/>
                      <a:gd name="connsiteY6" fmla="*/ 3810 h 7620"/>
                      <a:gd name="connsiteX7" fmla="*/ 41910 w 41909"/>
                      <a:gd name="connsiteY7" fmla="*/ 3810 h 7620"/>
                      <a:gd name="connsiteX8" fmla="*/ 38100 w 41909"/>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5715"/>
                          <a:pt x="40005"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201" name="任意多边形: 形状 25"/>
                  <p:cNvSpPr/>
                  <p:nvPr/>
                </p:nvSpPr>
                <p:spPr>
                  <a:xfrm>
                    <a:off x="3996689" y="4449127"/>
                    <a:ext cx="41910" cy="7619"/>
                  </a:xfrm>
                  <a:custGeom>
                    <a:avLst/>
                    <a:gdLst>
                      <a:gd name="connsiteX0" fmla="*/ 38100 w 41910"/>
                      <a:gd name="connsiteY0" fmla="*/ 7620 h 7619"/>
                      <a:gd name="connsiteX1" fmla="*/ 3810 w 41910"/>
                      <a:gd name="connsiteY1" fmla="*/ 7620 h 7619"/>
                      <a:gd name="connsiteX2" fmla="*/ 0 w 41910"/>
                      <a:gd name="connsiteY2" fmla="*/ 3810 h 7619"/>
                      <a:gd name="connsiteX3" fmla="*/ 0 w 41910"/>
                      <a:gd name="connsiteY3" fmla="*/ 3810 h 7619"/>
                      <a:gd name="connsiteX4" fmla="*/ 3810 w 41910"/>
                      <a:gd name="connsiteY4" fmla="*/ 0 h 7619"/>
                      <a:gd name="connsiteX5" fmla="*/ 38100 w 41910"/>
                      <a:gd name="connsiteY5" fmla="*/ 0 h 7619"/>
                      <a:gd name="connsiteX6" fmla="*/ 41910 w 41910"/>
                      <a:gd name="connsiteY6" fmla="*/ 3810 h 7619"/>
                      <a:gd name="connsiteX7" fmla="*/ 41910 w 41910"/>
                      <a:gd name="connsiteY7" fmla="*/ 3810 h 7619"/>
                      <a:gd name="connsiteX8" fmla="*/ 38100 w 41910"/>
                      <a:gd name="connsiteY8" fmla="*/ 762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 h="7619">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5715"/>
                          <a:pt x="40005"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202" name="任意多边形: 形状 26"/>
                  <p:cNvSpPr/>
                  <p:nvPr/>
                </p:nvSpPr>
                <p:spPr>
                  <a:xfrm>
                    <a:off x="4031931" y="4357687"/>
                    <a:ext cx="41909" cy="7620"/>
                  </a:xfrm>
                  <a:custGeom>
                    <a:avLst/>
                    <a:gdLst>
                      <a:gd name="connsiteX0" fmla="*/ 38100 w 41909"/>
                      <a:gd name="connsiteY0" fmla="*/ 7620 h 7620"/>
                      <a:gd name="connsiteX1" fmla="*/ 3810 w 41909"/>
                      <a:gd name="connsiteY1" fmla="*/ 7620 h 7620"/>
                      <a:gd name="connsiteX2" fmla="*/ 0 w 41909"/>
                      <a:gd name="connsiteY2" fmla="*/ 3810 h 7620"/>
                      <a:gd name="connsiteX3" fmla="*/ 0 w 41909"/>
                      <a:gd name="connsiteY3" fmla="*/ 3810 h 7620"/>
                      <a:gd name="connsiteX4" fmla="*/ 3810 w 41909"/>
                      <a:gd name="connsiteY4" fmla="*/ 0 h 7620"/>
                      <a:gd name="connsiteX5" fmla="*/ 38100 w 41909"/>
                      <a:gd name="connsiteY5" fmla="*/ 0 h 7620"/>
                      <a:gd name="connsiteX6" fmla="*/ 41910 w 41909"/>
                      <a:gd name="connsiteY6" fmla="*/ 3810 h 7620"/>
                      <a:gd name="connsiteX7" fmla="*/ 41910 w 41909"/>
                      <a:gd name="connsiteY7" fmla="*/ 3810 h 7620"/>
                      <a:gd name="connsiteX8" fmla="*/ 38100 w 41909"/>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6667"/>
                          <a:pt x="40005"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203" name="任意多边形: 形状 27"/>
                  <p:cNvSpPr/>
                  <p:nvPr/>
                </p:nvSpPr>
                <p:spPr>
                  <a:xfrm>
                    <a:off x="4320539" y="4445317"/>
                    <a:ext cx="41910" cy="7620"/>
                  </a:xfrm>
                  <a:custGeom>
                    <a:avLst/>
                    <a:gdLst>
                      <a:gd name="connsiteX0" fmla="*/ 38100 w 41910"/>
                      <a:gd name="connsiteY0" fmla="*/ 7620 h 7620"/>
                      <a:gd name="connsiteX1" fmla="*/ 3810 w 41910"/>
                      <a:gd name="connsiteY1" fmla="*/ 7620 h 7620"/>
                      <a:gd name="connsiteX2" fmla="*/ 0 w 41910"/>
                      <a:gd name="connsiteY2" fmla="*/ 3810 h 7620"/>
                      <a:gd name="connsiteX3" fmla="*/ 0 w 41910"/>
                      <a:gd name="connsiteY3" fmla="*/ 3810 h 7620"/>
                      <a:gd name="connsiteX4" fmla="*/ 3810 w 41910"/>
                      <a:gd name="connsiteY4" fmla="*/ 0 h 7620"/>
                      <a:gd name="connsiteX5" fmla="*/ 38100 w 41910"/>
                      <a:gd name="connsiteY5" fmla="*/ 0 h 7620"/>
                      <a:gd name="connsiteX6" fmla="*/ 41910 w 41910"/>
                      <a:gd name="connsiteY6" fmla="*/ 3810 h 7620"/>
                      <a:gd name="connsiteX7" fmla="*/ 41910 w 41910"/>
                      <a:gd name="connsiteY7" fmla="*/ 3810 h 7620"/>
                      <a:gd name="connsiteX8" fmla="*/ 38100 w 41910"/>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5715"/>
                          <a:pt x="40005"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204" name="任意多边形: 形状 28"/>
                  <p:cNvSpPr/>
                  <p:nvPr/>
                </p:nvSpPr>
                <p:spPr>
                  <a:xfrm>
                    <a:off x="3569969" y="4415790"/>
                    <a:ext cx="41910" cy="7619"/>
                  </a:xfrm>
                  <a:custGeom>
                    <a:avLst/>
                    <a:gdLst>
                      <a:gd name="connsiteX0" fmla="*/ 38100 w 41910"/>
                      <a:gd name="connsiteY0" fmla="*/ 7620 h 7619"/>
                      <a:gd name="connsiteX1" fmla="*/ 3810 w 41910"/>
                      <a:gd name="connsiteY1" fmla="*/ 7620 h 7619"/>
                      <a:gd name="connsiteX2" fmla="*/ 0 w 41910"/>
                      <a:gd name="connsiteY2" fmla="*/ 3810 h 7619"/>
                      <a:gd name="connsiteX3" fmla="*/ 0 w 41910"/>
                      <a:gd name="connsiteY3" fmla="*/ 3810 h 7619"/>
                      <a:gd name="connsiteX4" fmla="*/ 3810 w 41910"/>
                      <a:gd name="connsiteY4" fmla="*/ 0 h 7619"/>
                      <a:gd name="connsiteX5" fmla="*/ 38100 w 41910"/>
                      <a:gd name="connsiteY5" fmla="*/ 0 h 7619"/>
                      <a:gd name="connsiteX6" fmla="*/ 41910 w 41910"/>
                      <a:gd name="connsiteY6" fmla="*/ 3810 h 7619"/>
                      <a:gd name="connsiteX7" fmla="*/ 41910 w 41910"/>
                      <a:gd name="connsiteY7" fmla="*/ 3810 h 7619"/>
                      <a:gd name="connsiteX8" fmla="*/ 38100 w 41910"/>
                      <a:gd name="connsiteY8" fmla="*/ 762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 h="7619">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5715"/>
                          <a:pt x="40005"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205" name="任意多边形: 形状 29"/>
                  <p:cNvSpPr/>
                  <p:nvPr/>
                </p:nvSpPr>
                <p:spPr>
                  <a:xfrm>
                    <a:off x="4246244" y="4374832"/>
                    <a:ext cx="41909" cy="7620"/>
                  </a:xfrm>
                  <a:custGeom>
                    <a:avLst/>
                    <a:gdLst>
                      <a:gd name="connsiteX0" fmla="*/ 38100 w 41909"/>
                      <a:gd name="connsiteY0" fmla="*/ 7620 h 7620"/>
                      <a:gd name="connsiteX1" fmla="*/ 3810 w 41909"/>
                      <a:gd name="connsiteY1" fmla="*/ 7620 h 7620"/>
                      <a:gd name="connsiteX2" fmla="*/ 0 w 41909"/>
                      <a:gd name="connsiteY2" fmla="*/ 3810 h 7620"/>
                      <a:gd name="connsiteX3" fmla="*/ 0 w 41909"/>
                      <a:gd name="connsiteY3" fmla="*/ 3810 h 7620"/>
                      <a:gd name="connsiteX4" fmla="*/ 3810 w 41909"/>
                      <a:gd name="connsiteY4" fmla="*/ 0 h 7620"/>
                      <a:gd name="connsiteX5" fmla="*/ 38100 w 41909"/>
                      <a:gd name="connsiteY5" fmla="*/ 0 h 7620"/>
                      <a:gd name="connsiteX6" fmla="*/ 41910 w 41909"/>
                      <a:gd name="connsiteY6" fmla="*/ 3810 h 7620"/>
                      <a:gd name="connsiteX7" fmla="*/ 41910 w 41909"/>
                      <a:gd name="connsiteY7" fmla="*/ 3810 h 7620"/>
                      <a:gd name="connsiteX8" fmla="*/ 38100 w 41909"/>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5715"/>
                          <a:pt x="40005"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206" name="任意多边形: 形状 30"/>
                  <p:cNvSpPr/>
                  <p:nvPr/>
                </p:nvSpPr>
                <p:spPr>
                  <a:xfrm>
                    <a:off x="4194809" y="4452937"/>
                    <a:ext cx="41910" cy="7620"/>
                  </a:xfrm>
                  <a:custGeom>
                    <a:avLst/>
                    <a:gdLst>
                      <a:gd name="connsiteX0" fmla="*/ 38100 w 41910"/>
                      <a:gd name="connsiteY0" fmla="*/ 7620 h 7620"/>
                      <a:gd name="connsiteX1" fmla="*/ 3810 w 41910"/>
                      <a:gd name="connsiteY1" fmla="*/ 7620 h 7620"/>
                      <a:gd name="connsiteX2" fmla="*/ 0 w 41910"/>
                      <a:gd name="connsiteY2" fmla="*/ 3810 h 7620"/>
                      <a:gd name="connsiteX3" fmla="*/ 0 w 41910"/>
                      <a:gd name="connsiteY3" fmla="*/ 3810 h 7620"/>
                      <a:gd name="connsiteX4" fmla="*/ 3810 w 41910"/>
                      <a:gd name="connsiteY4" fmla="*/ 0 h 7620"/>
                      <a:gd name="connsiteX5" fmla="*/ 38100 w 41910"/>
                      <a:gd name="connsiteY5" fmla="*/ 0 h 7620"/>
                      <a:gd name="connsiteX6" fmla="*/ 41910 w 41910"/>
                      <a:gd name="connsiteY6" fmla="*/ 3810 h 7620"/>
                      <a:gd name="connsiteX7" fmla="*/ 41910 w 41910"/>
                      <a:gd name="connsiteY7" fmla="*/ 3810 h 7620"/>
                      <a:gd name="connsiteX8" fmla="*/ 38100 w 41910"/>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5715"/>
                          <a:pt x="40005" y="7620"/>
                          <a:pt x="38100" y="7620"/>
                        </a:cubicBezTo>
                        <a:close/>
                      </a:path>
                    </a:pathLst>
                  </a:custGeom>
                  <a:solidFill>
                    <a:srgbClr val="6BDAF6"/>
                  </a:solidFill>
                  <a:ln w="9525" cap="flat">
                    <a:noFill/>
                    <a:prstDash val="solid"/>
                    <a:miter/>
                  </a:ln>
                </p:spPr>
                <p:txBody>
                  <a:bodyPr rtlCol="0" anchor="ctr"/>
                  <a:lstStyle/>
                  <a:p>
                    <a:endParaRPr lang="zh-CN" altLang="en-US"/>
                  </a:p>
                </p:txBody>
              </p:sp>
            </p:grpSp>
            <p:sp>
              <p:nvSpPr>
                <p:cNvPr id="207" name="任意多边形: 形状 31"/>
                <p:cNvSpPr/>
                <p:nvPr/>
              </p:nvSpPr>
              <p:spPr>
                <a:xfrm>
                  <a:off x="4536757" y="4448175"/>
                  <a:ext cx="41909" cy="7620"/>
                </a:xfrm>
                <a:custGeom>
                  <a:avLst/>
                  <a:gdLst>
                    <a:gd name="connsiteX0" fmla="*/ 38100 w 41909"/>
                    <a:gd name="connsiteY0" fmla="*/ 7620 h 7620"/>
                    <a:gd name="connsiteX1" fmla="*/ 3810 w 41909"/>
                    <a:gd name="connsiteY1" fmla="*/ 7620 h 7620"/>
                    <a:gd name="connsiteX2" fmla="*/ 0 w 41909"/>
                    <a:gd name="connsiteY2" fmla="*/ 3810 h 7620"/>
                    <a:gd name="connsiteX3" fmla="*/ 0 w 41909"/>
                    <a:gd name="connsiteY3" fmla="*/ 3810 h 7620"/>
                    <a:gd name="connsiteX4" fmla="*/ 3810 w 41909"/>
                    <a:gd name="connsiteY4" fmla="*/ 0 h 7620"/>
                    <a:gd name="connsiteX5" fmla="*/ 38100 w 41909"/>
                    <a:gd name="connsiteY5" fmla="*/ 0 h 7620"/>
                    <a:gd name="connsiteX6" fmla="*/ 41910 w 41909"/>
                    <a:gd name="connsiteY6" fmla="*/ 3810 h 7620"/>
                    <a:gd name="connsiteX7" fmla="*/ 41910 w 41909"/>
                    <a:gd name="connsiteY7" fmla="*/ 3810 h 7620"/>
                    <a:gd name="connsiteX8" fmla="*/ 38100 w 41909"/>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5715"/>
                        <a:pt x="40957" y="7620"/>
                        <a:pt x="38100" y="7620"/>
                      </a:cubicBezTo>
                      <a:close/>
                    </a:path>
                  </a:pathLst>
                </a:custGeom>
                <a:solidFill>
                  <a:srgbClr val="6BDAF6"/>
                </a:solidFill>
                <a:ln w="9525" cap="flat">
                  <a:noFill/>
                  <a:prstDash val="solid"/>
                  <a:miter/>
                </a:ln>
              </p:spPr>
              <p:txBody>
                <a:bodyPr rtlCol="0" anchor="ctr"/>
                <a:lstStyle/>
                <a:p>
                  <a:endParaRPr lang="zh-CN" altLang="en-US"/>
                </a:p>
              </p:txBody>
            </p:sp>
          </p:grpSp>
          <p:grpSp>
            <p:nvGrpSpPr>
              <p:cNvPr id="208" name="图形 5"/>
              <p:cNvGrpSpPr/>
              <p:nvPr/>
            </p:nvGrpSpPr>
            <p:grpSpPr>
              <a:xfrm>
                <a:off x="3433762" y="2333625"/>
                <a:ext cx="1186814" cy="2080259"/>
                <a:chOff x="3433762" y="2333625"/>
                <a:chExt cx="1186814" cy="2080259"/>
              </a:xfrm>
            </p:grpSpPr>
            <p:grpSp>
              <p:nvGrpSpPr>
                <p:cNvPr id="209" name="图形 5"/>
                <p:cNvGrpSpPr/>
                <p:nvPr/>
              </p:nvGrpSpPr>
              <p:grpSpPr>
                <a:xfrm>
                  <a:off x="4413750" y="4049763"/>
                  <a:ext cx="206826" cy="310781"/>
                  <a:chOff x="4413750" y="4049763"/>
                  <a:chExt cx="206826" cy="310781"/>
                </a:xfrm>
              </p:grpSpPr>
              <p:grpSp>
                <p:nvGrpSpPr>
                  <p:cNvPr id="210" name="图形 5"/>
                  <p:cNvGrpSpPr/>
                  <p:nvPr/>
                </p:nvGrpSpPr>
                <p:grpSpPr>
                  <a:xfrm>
                    <a:off x="4510289" y="4245880"/>
                    <a:ext cx="110287" cy="101723"/>
                    <a:chOff x="4510289" y="4245880"/>
                    <a:chExt cx="110287" cy="101723"/>
                  </a:xfrm>
                </p:grpSpPr>
                <p:sp>
                  <p:nvSpPr>
                    <p:cNvPr id="211" name="任意多边形: 形状 35"/>
                    <p:cNvSpPr/>
                    <p:nvPr/>
                  </p:nvSpPr>
                  <p:spPr>
                    <a:xfrm>
                      <a:off x="4510289" y="4245880"/>
                      <a:ext cx="110287" cy="101723"/>
                    </a:xfrm>
                    <a:custGeom>
                      <a:avLst/>
                      <a:gdLst>
                        <a:gd name="connsiteX0" fmla="*/ 4560 w 110287"/>
                        <a:gd name="connsiteY0" fmla="*/ 5127 h 101723"/>
                        <a:gd name="connsiteX1" fmla="*/ 25515 w 110287"/>
                        <a:gd name="connsiteY1" fmla="*/ 4174 h 101723"/>
                        <a:gd name="connsiteX2" fmla="*/ 34088 w 110287"/>
                        <a:gd name="connsiteY2" fmla="*/ 14652 h 101723"/>
                        <a:gd name="connsiteX3" fmla="*/ 47423 w 110287"/>
                        <a:gd name="connsiteY3" fmla="*/ 28939 h 101723"/>
                        <a:gd name="connsiteX4" fmla="*/ 63615 w 110287"/>
                        <a:gd name="connsiteY4" fmla="*/ 49894 h 101723"/>
                        <a:gd name="connsiteX5" fmla="*/ 71235 w 110287"/>
                        <a:gd name="connsiteY5" fmla="*/ 55609 h 101723"/>
                        <a:gd name="connsiteX6" fmla="*/ 71235 w 110287"/>
                        <a:gd name="connsiteY6" fmla="*/ 55609 h 101723"/>
                        <a:gd name="connsiteX7" fmla="*/ 79808 w 110287"/>
                        <a:gd name="connsiteY7" fmla="*/ 61324 h 101723"/>
                        <a:gd name="connsiteX8" fmla="*/ 89333 w 110287"/>
                        <a:gd name="connsiteY8" fmla="*/ 65134 h 101723"/>
                        <a:gd name="connsiteX9" fmla="*/ 104573 w 110287"/>
                        <a:gd name="connsiteY9" fmla="*/ 75611 h 101723"/>
                        <a:gd name="connsiteX10" fmla="*/ 110288 w 110287"/>
                        <a:gd name="connsiteY10" fmla="*/ 78469 h 101723"/>
                        <a:gd name="connsiteX11" fmla="*/ 101715 w 110287"/>
                        <a:gd name="connsiteY11" fmla="*/ 80374 h 101723"/>
                        <a:gd name="connsiteX12" fmla="*/ 96000 w 110287"/>
                        <a:gd name="connsiteY12" fmla="*/ 77516 h 101723"/>
                        <a:gd name="connsiteX13" fmla="*/ 102668 w 110287"/>
                        <a:gd name="connsiteY13" fmla="*/ 92757 h 101723"/>
                        <a:gd name="connsiteX14" fmla="*/ 102668 w 110287"/>
                        <a:gd name="connsiteY14" fmla="*/ 96566 h 101723"/>
                        <a:gd name="connsiteX15" fmla="*/ 98858 w 110287"/>
                        <a:gd name="connsiteY15" fmla="*/ 95614 h 101723"/>
                        <a:gd name="connsiteX16" fmla="*/ 92190 w 110287"/>
                        <a:gd name="connsiteY16" fmla="*/ 87041 h 101723"/>
                        <a:gd name="connsiteX17" fmla="*/ 90285 w 110287"/>
                        <a:gd name="connsiteY17" fmla="*/ 87041 h 101723"/>
                        <a:gd name="connsiteX18" fmla="*/ 96953 w 110287"/>
                        <a:gd name="connsiteY18" fmla="*/ 96566 h 101723"/>
                        <a:gd name="connsiteX19" fmla="*/ 96953 w 110287"/>
                        <a:gd name="connsiteY19" fmla="*/ 101329 h 101723"/>
                        <a:gd name="connsiteX20" fmla="*/ 93143 w 110287"/>
                        <a:gd name="connsiteY20" fmla="*/ 100377 h 101723"/>
                        <a:gd name="connsiteX21" fmla="*/ 86475 w 110287"/>
                        <a:gd name="connsiteY21" fmla="*/ 90852 h 101723"/>
                        <a:gd name="connsiteX22" fmla="*/ 86475 w 110287"/>
                        <a:gd name="connsiteY22" fmla="*/ 91804 h 101723"/>
                        <a:gd name="connsiteX23" fmla="*/ 90285 w 110287"/>
                        <a:gd name="connsiteY23" fmla="*/ 96566 h 101723"/>
                        <a:gd name="connsiteX24" fmla="*/ 89333 w 110287"/>
                        <a:gd name="connsiteY24" fmla="*/ 100377 h 101723"/>
                        <a:gd name="connsiteX25" fmla="*/ 85523 w 110287"/>
                        <a:gd name="connsiteY25" fmla="*/ 100377 h 101723"/>
                        <a:gd name="connsiteX26" fmla="*/ 81713 w 110287"/>
                        <a:gd name="connsiteY26" fmla="*/ 94661 h 101723"/>
                        <a:gd name="connsiteX27" fmla="*/ 81713 w 110287"/>
                        <a:gd name="connsiteY27" fmla="*/ 94661 h 101723"/>
                        <a:gd name="connsiteX28" fmla="*/ 82665 w 110287"/>
                        <a:gd name="connsiteY28" fmla="*/ 95614 h 101723"/>
                        <a:gd name="connsiteX29" fmla="*/ 81713 w 110287"/>
                        <a:gd name="connsiteY29" fmla="*/ 99424 h 101723"/>
                        <a:gd name="connsiteX30" fmla="*/ 77903 w 110287"/>
                        <a:gd name="connsiteY30" fmla="*/ 99424 h 101723"/>
                        <a:gd name="connsiteX31" fmla="*/ 74093 w 110287"/>
                        <a:gd name="connsiteY31" fmla="*/ 91804 h 101723"/>
                        <a:gd name="connsiteX32" fmla="*/ 68378 w 110287"/>
                        <a:gd name="connsiteY32" fmla="*/ 80374 h 101723"/>
                        <a:gd name="connsiteX33" fmla="*/ 66473 w 110287"/>
                        <a:gd name="connsiteY33" fmla="*/ 77516 h 101723"/>
                        <a:gd name="connsiteX34" fmla="*/ 59805 w 110287"/>
                        <a:gd name="connsiteY34" fmla="*/ 69897 h 101723"/>
                        <a:gd name="connsiteX35" fmla="*/ 59805 w 110287"/>
                        <a:gd name="connsiteY35" fmla="*/ 69897 h 101723"/>
                        <a:gd name="connsiteX36" fmla="*/ 51233 w 110287"/>
                        <a:gd name="connsiteY36" fmla="*/ 60372 h 101723"/>
                        <a:gd name="connsiteX37" fmla="*/ 14085 w 110287"/>
                        <a:gd name="connsiteY37" fmla="*/ 34654 h 101723"/>
                        <a:gd name="connsiteX38" fmla="*/ 2655 w 110287"/>
                        <a:gd name="connsiteY38" fmla="*/ 26082 h 101723"/>
                        <a:gd name="connsiteX39" fmla="*/ 4560 w 110287"/>
                        <a:gd name="connsiteY39" fmla="*/ 5127 h 1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0287" h="101723">
                          <a:moveTo>
                            <a:pt x="4560" y="5127"/>
                          </a:moveTo>
                          <a:cubicBezTo>
                            <a:pt x="10275" y="-1541"/>
                            <a:pt x="19800" y="-1541"/>
                            <a:pt x="25515" y="4174"/>
                          </a:cubicBezTo>
                          <a:cubicBezTo>
                            <a:pt x="29325" y="7984"/>
                            <a:pt x="31230" y="10841"/>
                            <a:pt x="34088" y="14652"/>
                          </a:cubicBezTo>
                          <a:cubicBezTo>
                            <a:pt x="38850" y="19414"/>
                            <a:pt x="43613" y="24177"/>
                            <a:pt x="47423" y="28939"/>
                          </a:cubicBezTo>
                          <a:cubicBezTo>
                            <a:pt x="53138" y="35607"/>
                            <a:pt x="58853" y="42274"/>
                            <a:pt x="63615" y="49894"/>
                          </a:cubicBezTo>
                          <a:cubicBezTo>
                            <a:pt x="65520" y="53704"/>
                            <a:pt x="71235" y="55609"/>
                            <a:pt x="71235" y="55609"/>
                          </a:cubicBezTo>
                          <a:cubicBezTo>
                            <a:pt x="71235" y="55609"/>
                            <a:pt x="71235" y="55609"/>
                            <a:pt x="71235" y="55609"/>
                          </a:cubicBezTo>
                          <a:cubicBezTo>
                            <a:pt x="74093" y="57514"/>
                            <a:pt x="78855" y="60372"/>
                            <a:pt x="79808" y="61324"/>
                          </a:cubicBezTo>
                          <a:cubicBezTo>
                            <a:pt x="83618" y="63229"/>
                            <a:pt x="89333" y="65134"/>
                            <a:pt x="89333" y="65134"/>
                          </a:cubicBezTo>
                          <a:cubicBezTo>
                            <a:pt x="89333" y="65134"/>
                            <a:pt x="99810" y="68944"/>
                            <a:pt x="104573" y="75611"/>
                          </a:cubicBezTo>
                          <a:cubicBezTo>
                            <a:pt x="104573" y="75611"/>
                            <a:pt x="108383" y="78469"/>
                            <a:pt x="110288" y="78469"/>
                          </a:cubicBezTo>
                          <a:cubicBezTo>
                            <a:pt x="110288" y="78469"/>
                            <a:pt x="106478" y="83232"/>
                            <a:pt x="101715" y="80374"/>
                          </a:cubicBezTo>
                          <a:cubicBezTo>
                            <a:pt x="101715" y="80374"/>
                            <a:pt x="99810" y="77516"/>
                            <a:pt x="96000" y="77516"/>
                          </a:cubicBezTo>
                          <a:lnTo>
                            <a:pt x="102668" y="92757"/>
                          </a:lnTo>
                          <a:cubicBezTo>
                            <a:pt x="103620" y="93709"/>
                            <a:pt x="103620" y="95614"/>
                            <a:pt x="102668" y="96566"/>
                          </a:cubicBezTo>
                          <a:cubicBezTo>
                            <a:pt x="101715" y="97519"/>
                            <a:pt x="99810" y="97519"/>
                            <a:pt x="98858" y="95614"/>
                          </a:cubicBezTo>
                          <a:lnTo>
                            <a:pt x="92190" y="87041"/>
                          </a:lnTo>
                          <a:lnTo>
                            <a:pt x="90285" y="87041"/>
                          </a:lnTo>
                          <a:lnTo>
                            <a:pt x="96953" y="96566"/>
                          </a:lnTo>
                          <a:cubicBezTo>
                            <a:pt x="97905" y="98472"/>
                            <a:pt x="97905" y="100377"/>
                            <a:pt x="96953" y="101329"/>
                          </a:cubicBezTo>
                          <a:cubicBezTo>
                            <a:pt x="96000" y="102282"/>
                            <a:pt x="94095" y="101329"/>
                            <a:pt x="93143" y="100377"/>
                          </a:cubicBezTo>
                          <a:lnTo>
                            <a:pt x="86475" y="90852"/>
                          </a:lnTo>
                          <a:lnTo>
                            <a:pt x="86475" y="91804"/>
                          </a:lnTo>
                          <a:lnTo>
                            <a:pt x="90285" y="96566"/>
                          </a:lnTo>
                          <a:cubicBezTo>
                            <a:pt x="91238" y="97519"/>
                            <a:pt x="91238" y="99424"/>
                            <a:pt x="89333" y="100377"/>
                          </a:cubicBezTo>
                          <a:cubicBezTo>
                            <a:pt x="88380" y="101329"/>
                            <a:pt x="86475" y="101329"/>
                            <a:pt x="85523" y="100377"/>
                          </a:cubicBezTo>
                          <a:lnTo>
                            <a:pt x="81713" y="94661"/>
                          </a:lnTo>
                          <a:lnTo>
                            <a:pt x="81713" y="94661"/>
                          </a:lnTo>
                          <a:lnTo>
                            <a:pt x="82665" y="95614"/>
                          </a:lnTo>
                          <a:cubicBezTo>
                            <a:pt x="83618" y="96566"/>
                            <a:pt x="82665" y="98472"/>
                            <a:pt x="81713" y="99424"/>
                          </a:cubicBezTo>
                          <a:cubicBezTo>
                            <a:pt x="80760" y="100377"/>
                            <a:pt x="78855" y="100377"/>
                            <a:pt x="77903" y="99424"/>
                          </a:cubicBezTo>
                          <a:lnTo>
                            <a:pt x="74093" y="91804"/>
                          </a:lnTo>
                          <a:cubicBezTo>
                            <a:pt x="72188" y="88947"/>
                            <a:pt x="70283" y="83232"/>
                            <a:pt x="68378" y="80374"/>
                          </a:cubicBezTo>
                          <a:cubicBezTo>
                            <a:pt x="66473" y="77516"/>
                            <a:pt x="66473" y="77516"/>
                            <a:pt x="66473" y="77516"/>
                          </a:cubicBezTo>
                          <a:cubicBezTo>
                            <a:pt x="66473" y="77516"/>
                            <a:pt x="62663" y="72754"/>
                            <a:pt x="59805" y="69897"/>
                          </a:cubicBezTo>
                          <a:cubicBezTo>
                            <a:pt x="59805" y="69897"/>
                            <a:pt x="59805" y="69897"/>
                            <a:pt x="59805" y="69897"/>
                          </a:cubicBezTo>
                          <a:cubicBezTo>
                            <a:pt x="59805" y="69897"/>
                            <a:pt x="54090" y="62277"/>
                            <a:pt x="51233" y="60372"/>
                          </a:cubicBezTo>
                          <a:cubicBezTo>
                            <a:pt x="38850" y="51799"/>
                            <a:pt x="26468" y="44179"/>
                            <a:pt x="14085" y="34654"/>
                          </a:cubicBezTo>
                          <a:cubicBezTo>
                            <a:pt x="10275" y="31797"/>
                            <a:pt x="6465" y="28939"/>
                            <a:pt x="2655" y="26082"/>
                          </a:cubicBezTo>
                          <a:cubicBezTo>
                            <a:pt x="-1155" y="18461"/>
                            <a:pt x="-1155" y="10841"/>
                            <a:pt x="4560" y="5127"/>
                          </a:cubicBezTo>
                          <a:close/>
                        </a:path>
                      </a:pathLst>
                    </a:custGeom>
                    <a:solidFill>
                      <a:srgbClr val="F8C0A1"/>
                    </a:solidFill>
                    <a:ln w="9525" cap="flat">
                      <a:noFill/>
                      <a:prstDash val="solid"/>
                      <a:miter/>
                    </a:ln>
                  </p:spPr>
                  <p:txBody>
                    <a:bodyPr rtlCol="0" anchor="ctr"/>
                    <a:lstStyle/>
                    <a:p>
                      <a:endParaRPr lang="zh-CN" altLang="en-US"/>
                    </a:p>
                  </p:txBody>
                </p:sp>
                <p:sp>
                  <p:nvSpPr>
                    <p:cNvPr id="212" name="任意多边形: 形状 36"/>
                    <p:cNvSpPr/>
                    <p:nvPr/>
                  </p:nvSpPr>
                  <p:spPr>
                    <a:xfrm>
                      <a:off x="4511627" y="4246215"/>
                      <a:ext cx="60371" cy="56227"/>
                    </a:xfrm>
                    <a:custGeom>
                      <a:avLst/>
                      <a:gdLst>
                        <a:gd name="connsiteX0" fmla="*/ 53704 w 60371"/>
                        <a:gd name="connsiteY0" fmla="*/ 50512 h 56227"/>
                        <a:gd name="connsiteX1" fmla="*/ 60372 w 60371"/>
                        <a:gd name="connsiteY1" fmla="*/ 44797 h 56227"/>
                        <a:gd name="connsiteX2" fmla="*/ 47037 w 60371"/>
                        <a:gd name="connsiteY2" fmla="*/ 28605 h 56227"/>
                        <a:gd name="connsiteX3" fmla="*/ 33702 w 60371"/>
                        <a:gd name="connsiteY3" fmla="*/ 14317 h 56227"/>
                        <a:gd name="connsiteX4" fmla="*/ 25129 w 60371"/>
                        <a:gd name="connsiteY4" fmla="*/ 3840 h 56227"/>
                        <a:gd name="connsiteX5" fmla="*/ 4174 w 60371"/>
                        <a:gd name="connsiteY5" fmla="*/ 4792 h 56227"/>
                        <a:gd name="connsiteX6" fmla="*/ 5127 w 60371"/>
                        <a:gd name="connsiteY6" fmla="*/ 23842 h 56227"/>
                        <a:gd name="connsiteX7" fmla="*/ 16557 w 60371"/>
                        <a:gd name="connsiteY7" fmla="*/ 32415 h 56227"/>
                        <a:gd name="connsiteX8" fmla="*/ 50847 w 60371"/>
                        <a:gd name="connsiteY8" fmla="*/ 56227 h 56227"/>
                        <a:gd name="connsiteX9" fmla="*/ 53704 w 60371"/>
                        <a:gd name="connsiteY9" fmla="*/ 50512 h 5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71" h="56227">
                          <a:moveTo>
                            <a:pt x="53704" y="50512"/>
                          </a:moveTo>
                          <a:cubicBezTo>
                            <a:pt x="55609" y="47655"/>
                            <a:pt x="57514" y="45750"/>
                            <a:pt x="60372" y="44797"/>
                          </a:cubicBezTo>
                          <a:cubicBezTo>
                            <a:pt x="56562" y="39082"/>
                            <a:pt x="50847" y="33367"/>
                            <a:pt x="47037" y="28605"/>
                          </a:cubicBezTo>
                          <a:cubicBezTo>
                            <a:pt x="43227" y="23842"/>
                            <a:pt x="38464" y="19080"/>
                            <a:pt x="33702" y="14317"/>
                          </a:cubicBezTo>
                          <a:cubicBezTo>
                            <a:pt x="29892" y="10507"/>
                            <a:pt x="28939" y="6697"/>
                            <a:pt x="25129" y="3840"/>
                          </a:cubicBezTo>
                          <a:cubicBezTo>
                            <a:pt x="19414" y="-1875"/>
                            <a:pt x="9889" y="-923"/>
                            <a:pt x="4174" y="4792"/>
                          </a:cubicBezTo>
                          <a:cubicBezTo>
                            <a:pt x="-1541" y="11460"/>
                            <a:pt x="-1541" y="18127"/>
                            <a:pt x="5127" y="23842"/>
                          </a:cubicBezTo>
                          <a:cubicBezTo>
                            <a:pt x="7984" y="26700"/>
                            <a:pt x="12747" y="29557"/>
                            <a:pt x="16557" y="32415"/>
                          </a:cubicBezTo>
                          <a:cubicBezTo>
                            <a:pt x="27987" y="40987"/>
                            <a:pt x="39417" y="48607"/>
                            <a:pt x="50847" y="56227"/>
                          </a:cubicBezTo>
                          <a:cubicBezTo>
                            <a:pt x="50847" y="54322"/>
                            <a:pt x="51799" y="52417"/>
                            <a:pt x="53704" y="50512"/>
                          </a:cubicBezTo>
                          <a:close/>
                        </a:path>
                      </a:pathLst>
                    </a:custGeom>
                    <a:solidFill>
                      <a:srgbClr val="999999"/>
                    </a:solidFill>
                    <a:ln w="9525" cap="flat">
                      <a:noFill/>
                      <a:prstDash val="solid"/>
                      <a:miter/>
                    </a:ln>
                  </p:spPr>
                  <p:txBody>
                    <a:bodyPr rtlCol="0" anchor="ctr"/>
                    <a:lstStyle/>
                    <a:p>
                      <a:endParaRPr lang="zh-CN" altLang="en-US"/>
                    </a:p>
                  </p:txBody>
                </p:sp>
              </p:grpSp>
              <p:sp>
                <p:nvSpPr>
                  <p:cNvPr id="213" name="任意多边形: 形状 37"/>
                  <p:cNvSpPr/>
                  <p:nvPr/>
                </p:nvSpPr>
                <p:spPr>
                  <a:xfrm>
                    <a:off x="4476704" y="4053784"/>
                    <a:ext cx="76413" cy="105782"/>
                  </a:xfrm>
                  <a:custGeom>
                    <a:avLst/>
                    <a:gdLst>
                      <a:gd name="connsiteX0" fmla="*/ 75292 w 76413"/>
                      <a:gd name="connsiteY0" fmla="*/ 75303 h 105782"/>
                      <a:gd name="connsiteX1" fmla="*/ 65767 w 76413"/>
                      <a:gd name="connsiteY1" fmla="*/ 79112 h 105782"/>
                      <a:gd name="connsiteX2" fmla="*/ 62910 w 76413"/>
                      <a:gd name="connsiteY2" fmla="*/ 85780 h 105782"/>
                      <a:gd name="connsiteX3" fmla="*/ 56242 w 76413"/>
                      <a:gd name="connsiteY3" fmla="*/ 96257 h 105782"/>
                      <a:gd name="connsiteX4" fmla="*/ 41955 w 76413"/>
                      <a:gd name="connsiteY4" fmla="*/ 90543 h 105782"/>
                      <a:gd name="connsiteX5" fmla="*/ 47670 w 76413"/>
                      <a:gd name="connsiteY5" fmla="*/ 105782 h 105782"/>
                      <a:gd name="connsiteX6" fmla="*/ 2902 w 76413"/>
                      <a:gd name="connsiteY6" fmla="*/ 95305 h 105782"/>
                      <a:gd name="connsiteX7" fmla="*/ 10522 w 76413"/>
                      <a:gd name="connsiteY7" fmla="*/ 78160 h 105782"/>
                      <a:gd name="connsiteX8" fmla="*/ 8617 w 76413"/>
                      <a:gd name="connsiteY8" fmla="*/ 61968 h 105782"/>
                      <a:gd name="connsiteX9" fmla="*/ 45 w 76413"/>
                      <a:gd name="connsiteY9" fmla="*/ 40060 h 105782"/>
                      <a:gd name="connsiteX10" fmla="*/ 35287 w 76413"/>
                      <a:gd name="connsiteY10" fmla="*/ 55 h 105782"/>
                      <a:gd name="connsiteX11" fmla="*/ 75292 w 76413"/>
                      <a:gd name="connsiteY11" fmla="*/ 32440 h 105782"/>
                      <a:gd name="connsiteX12" fmla="*/ 75292 w 76413"/>
                      <a:gd name="connsiteY12" fmla="*/ 33393 h 105782"/>
                      <a:gd name="connsiteX13" fmla="*/ 72435 w 76413"/>
                      <a:gd name="connsiteY13" fmla="*/ 50537 h 105782"/>
                      <a:gd name="connsiteX14" fmla="*/ 69577 w 76413"/>
                      <a:gd name="connsiteY14" fmla="*/ 61015 h 105782"/>
                      <a:gd name="connsiteX15" fmla="*/ 75292 w 76413"/>
                      <a:gd name="connsiteY15" fmla="*/ 75303 h 10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413" h="105782">
                        <a:moveTo>
                          <a:pt x="75292" y="75303"/>
                        </a:moveTo>
                        <a:cubicBezTo>
                          <a:pt x="72435" y="74350"/>
                          <a:pt x="65767" y="79112"/>
                          <a:pt x="65767" y="79112"/>
                        </a:cubicBezTo>
                        <a:lnTo>
                          <a:pt x="62910" y="85780"/>
                        </a:lnTo>
                        <a:cubicBezTo>
                          <a:pt x="59100" y="93400"/>
                          <a:pt x="56242" y="96257"/>
                          <a:pt x="56242" y="96257"/>
                        </a:cubicBezTo>
                        <a:cubicBezTo>
                          <a:pt x="50527" y="96257"/>
                          <a:pt x="41955" y="90543"/>
                          <a:pt x="41955" y="90543"/>
                        </a:cubicBezTo>
                        <a:cubicBezTo>
                          <a:pt x="37192" y="91495"/>
                          <a:pt x="44812" y="99115"/>
                          <a:pt x="47670" y="105782"/>
                        </a:cubicBezTo>
                        <a:lnTo>
                          <a:pt x="2902" y="95305"/>
                        </a:lnTo>
                        <a:cubicBezTo>
                          <a:pt x="4807" y="89590"/>
                          <a:pt x="9570" y="84828"/>
                          <a:pt x="10522" y="78160"/>
                        </a:cubicBezTo>
                        <a:cubicBezTo>
                          <a:pt x="11475" y="72445"/>
                          <a:pt x="10522" y="67682"/>
                          <a:pt x="8617" y="61968"/>
                        </a:cubicBezTo>
                        <a:cubicBezTo>
                          <a:pt x="3855" y="56253"/>
                          <a:pt x="997" y="48632"/>
                          <a:pt x="45" y="40060"/>
                        </a:cubicBezTo>
                        <a:cubicBezTo>
                          <a:pt x="-908" y="18153"/>
                          <a:pt x="13380" y="1007"/>
                          <a:pt x="35287" y="55"/>
                        </a:cubicBezTo>
                        <a:cubicBezTo>
                          <a:pt x="57195" y="-897"/>
                          <a:pt x="74340" y="10532"/>
                          <a:pt x="75292" y="32440"/>
                        </a:cubicBezTo>
                        <a:cubicBezTo>
                          <a:pt x="75292" y="32440"/>
                          <a:pt x="75292" y="33393"/>
                          <a:pt x="75292" y="33393"/>
                        </a:cubicBezTo>
                        <a:cubicBezTo>
                          <a:pt x="75292" y="37203"/>
                          <a:pt x="76245" y="43870"/>
                          <a:pt x="72435" y="50537"/>
                        </a:cubicBezTo>
                        <a:cubicBezTo>
                          <a:pt x="68625" y="60062"/>
                          <a:pt x="69577" y="61015"/>
                          <a:pt x="69577" y="61015"/>
                        </a:cubicBezTo>
                        <a:cubicBezTo>
                          <a:pt x="75292" y="72445"/>
                          <a:pt x="78150" y="76255"/>
                          <a:pt x="75292" y="75303"/>
                        </a:cubicBezTo>
                        <a:close/>
                      </a:path>
                    </a:pathLst>
                  </a:custGeom>
                  <a:solidFill>
                    <a:srgbClr val="F8C0A1"/>
                  </a:solidFill>
                  <a:ln w="9525" cap="flat">
                    <a:noFill/>
                    <a:prstDash val="solid"/>
                    <a:miter/>
                  </a:ln>
                </p:spPr>
                <p:txBody>
                  <a:bodyPr rtlCol="0" anchor="ctr"/>
                  <a:lstStyle/>
                  <a:p>
                    <a:endParaRPr lang="zh-CN" altLang="en-US"/>
                  </a:p>
                </p:txBody>
              </p:sp>
              <p:sp>
                <p:nvSpPr>
                  <p:cNvPr id="214" name="任意多边形: 形状 38"/>
                  <p:cNvSpPr/>
                  <p:nvPr/>
                </p:nvSpPr>
                <p:spPr>
                  <a:xfrm>
                    <a:off x="4508182" y="4130992"/>
                    <a:ext cx="28575" cy="20095"/>
                  </a:xfrm>
                  <a:custGeom>
                    <a:avLst/>
                    <a:gdLst>
                      <a:gd name="connsiteX0" fmla="*/ 3810 w 28575"/>
                      <a:gd name="connsiteY0" fmla="*/ 0 h 20095"/>
                      <a:gd name="connsiteX1" fmla="*/ 0 w 28575"/>
                      <a:gd name="connsiteY1" fmla="*/ 2858 h 20095"/>
                      <a:gd name="connsiteX2" fmla="*/ 9525 w 28575"/>
                      <a:gd name="connsiteY2" fmla="*/ 14288 h 20095"/>
                      <a:gd name="connsiteX3" fmla="*/ 10477 w 28575"/>
                      <a:gd name="connsiteY3" fmla="*/ 14288 h 20095"/>
                      <a:gd name="connsiteX4" fmla="*/ 24765 w 28575"/>
                      <a:gd name="connsiteY4" fmla="*/ 20003 h 20095"/>
                      <a:gd name="connsiteX5" fmla="*/ 28575 w 28575"/>
                      <a:gd name="connsiteY5" fmla="*/ 15240 h 20095"/>
                      <a:gd name="connsiteX6" fmla="*/ 3810 w 28575"/>
                      <a:gd name="connsiteY6" fmla="*/ 0 h 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0095">
                        <a:moveTo>
                          <a:pt x="3810" y="0"/>
                        </a:moveTo>
                        <a:cubicBezTo>
                          <a:pt x="2857" y="953"/>
                          <a:pt x="952" y="1905"/>
                          <a:pt x="0" y="2858"/>
                        </a:cubicBezTo>
                        <a:cubicBezTo>
                          <a:pt x="2857" y="6667"/>
                          <a:pt x="6667" y="10478"/>
                          <a:pt x="9525" y="14288"/>
                        </a:cubicBezTo>
                        <a:cubicBezTo>
                          <a:pt x="9525" y="14288"/>
                          <a:pt x="10477" y="14288"/>
                          <a:pt x="10477" y="14288"/>
                        </a:cubicBezTo>
                        <a:cubicBezTo>
                          <a:pt x="10477" y="14288"/>
                          <a:pt x="19050" y="20955"/>
                          <a:pt x="24765" y="20003"/>
                        </a:cubicBezTo>
                        <a:cubicBezTo>
                          <a:pt x="24765" y="20003"/>
                          <a:pt x="26670" y="19050"/>
                          <a:pt x="28575" y="15240"/>
                        </a:cubicBezTo>
                        <a:cubicBezTo>
                          <a:pt x="19050" y="14288"/>
                          <a:pt x="10477" y="7620"/>
                          <a:pt x="3810" y="0"/>
                        </a:cubicBezTo>
                        <a:close/>
                      </a:path>
                    </a:pathLst>
                  </a:custGeom>
                  <a:solidFill>
                    <a:srgbClr val="231F20"/>
                  </a:solidFill>
                  <a:ln w="9525" cap="flat">
                    <a:noFill/>
                    <a:prstDash val="solid"/>
                    <a:miter/>
                  </a:ln>
                </p:spPr>
                <p:txBody>
                  <a:bodyPr rtlCol="0" anchor="ctr"/>
                  <a:lstStyle/>
                  <a:p>
                    <a:endParaRPr lang="zh-CN" altLang="en-US"/>
                  </a:p>
                </p:txBody>
              </p:sp>
              <p:sp>
                <p:nvSpPr>
                  <p:cNvPr id="215" name="任意多边形: 形状 39"/>
                  <p:cNvSpPr/>
                  <p:nvPr/>
                </p:nvSpPr>
                <p:spPr>
                  <a:xfrm>
                    <a:off x="4476704" y="4054671"/>
                    <a:ext cx="77302" cy="76320"/>
                  </a:xfrm>
                  <a:custGeom>
                    <a:avLst/>
                    <a:gdLst>
                      <a:gd name="connsiteX0" fmla="*/ 76245 w 77302"/>
                      <a:gd name="connsiteY0" fmla="*/ 32506 h 76320"/>
                      <a:gd name="connsiteX1" fmla="*/ 66720 w 77302"/>
                      <a:gd name="connsiteY1" fmla="*/ 11551 h 76320"/>
                      <a:gd name="connsiteX2" fmla="*/ 35287 w 77302"/>
                      <a:gd name="connsiteY2" fmla="*/ 121 h 76320"/>
                      <a:gd name="connsiteX3" fmla="*/ 45 w 77302"/>
                      <a:gd name="connsiteY3" fmla="*/ 40126 h 76320"/>
                      <a:gd name="connsiteX4" fmla="*/ 4807 w 77302"/>
                      <a:gd name="connsiteY4" fmla="*/ 71558 h 76320"/>
                      <a:gd name="connsiteX5" fmla="*/ 10522 w 77302"/>
                      <a:gd name="connsiteY5" fmla="*/ 76321 h 76320"/>
                      <a:gd name="connsiteX6" fmla="*/ 16237 w 77302"/>
                      <a:gd name="connsiteY6" fmla="*/ 60128 h 76320"/>
                      <a:gd name="connsiteX7" fmla="*/ 17190 w 77302"/>
                      <a:gd name="connsiteY7" fmla="*/ 57271 h 76320"/>
                      <a:gd name="connsiteX8" fmla="*/ 18142 w 77302"/>
                      <a:gd name="connsiteY8" fmla="*/ 52508 h 76320"/>
                      <a:gd name="connsiteX9" fmla="*/ 20047 w 77302"/>
                      <a:gd name="connsiteY9" fmla="*/ 42031 h 76320"/>
                      <a:gd name="connsiteX10" fmla="*/ 35287 w 77302"/>
                      <a:gd name="connsiteY10" fmla="*/ 39173 h 76320"/>
                      <a:gd name="connsiteX11" fmla="*/ 35287 w 77302"/>
                      <a:gd name="connsiteY11" fmla="*/ 40126 h 76320"/>
                      <a:gd name="connsiteX12" fmla="*/ 35287 w 77302"/>
                      <a:gd name="connsiteY12" fmla="*/ 40126 h 76320"/>
                      <a:gd name="connsiteX13" fmla="*/ 41955 w 77302"/>
                      <a:gd name="connsiteY13" fmla="*/ 42031 h 76320"/>
                      <a:gd name="connsiteX14" fmla="*/ 76245 w 77302"/>
                      <a:gd name="connsiteY14" fmla="*/ 32506 h 7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02" h="76320">
                        <a:moveTo>
                          <a:pt x="76245" y="32506"/>
                        </a:moveTo>
                        <a:cubicBezTo>
                          <a:pt x="79102" y="26791"/>
                          <a:pt x="76245" y="17266"/>
                          <a:pt x="66720" y="11551"/>
                        </a:cubicBezTo>
                        <a:cubicBezTo>
                          <a:pt x="59100" y="3931"/>
                          <a:pt x="47670" y="-832"/>
                          <a:pt x="35287" y="121"/>
                        </a:cubicBezTo>
                        <a:cubicBezTo>
                          <a:pt x="13380" y="1073"/>
                          <a:pt x="-908" y="18218"/>
                          <a:pt x="45" y="40126"/>
                        </a:cubicBezTo>
                        <a:cubicBezTo>
                          <a:pt x="45" y="49651"/>
                          <a:pt x="45" y="65843"/>
                          <a:pt x="4807" y="71558"/>
                        </a:cubicBezTo>
                        <a:cubicBezTo>
                          <a:pt x="6712" y="76321"/>
                          <a:pt x="10522" y="71558"/>
                          <a:pt x="10522" y="76321"/>
                        </a:cubicBezTo>
                        <a:cubicBezTo>
                          <a:pt x="13380" y="71558"/>
                          <a:pt x="15285" y="65843"/>
                          <a:pt x="16237" y="60128"/>
                        </a:cubicBezTo>
                        <a:cubicBezTo>
                          <a:pt x="16237" y="59176"/>
                          <a:pt x="17190" y="58223"/>
                          <a:pt x="17190" y="57271"/>
                        </a:cubicBezTo>
                        <a:cubicBezTo>
                          <a:pt x="17190" y="55366"/>
                          <a:pt x="18142" y="54413"/>
                          <a:pt x="18142" y="52508"/>
                        </a:cubicBezTo>
                        <a:cubicBezTo>
                          <a:pt x="20047" y="49651"/>
                          <a:pt x="21000" y="45841"/>
                          <a:pt x="20047" y="42031"/>
                        </a:cubicBezTo>
                        <a:cubicBezTo>
                          <a:pt x="19095" y="32506"/>
                          <a:pt x="33382" y="29648"/>
                          <a:pt x="35287" y="39173"/>
                        </a:cubicBezTo>
                        <a:cubicBezTo>
                          <a:pt x="35287" y="39173"/>
                          <a:pt x="36240" y="41078"/>
                          <a:pt x="35287" y="40126"/>
                        </a:cubicBezTo>
                        <a:cubicBezTo>
                          <a:pt x="35287" y="40126"/>
                          <a:pt x="35287" y="40126"/>
                          <a:pt x="35287" y="40126"/>
                        </a:cubicBezTo>
                        <a:cubicBezTo>
                          <a:pt x="37192" y="39173"/>
                          <a:pt x="39097" y="42983"/>
                          <a:pt x="41955" y="42031"/>
                        </a:cubicBezTo>
                        <a:cubicBezTo>
                          <a:pt x="49575" y="40126"/>
                          <a:pt x="73387" y="37268"/>
                          <a:pt x="76245" y="32506"/>
                        </a:cubicBezTo>
                        <a:close/>
                      </a:path>
                    </a:pathLst>
                  </a:custGeom>
                  <a:solidFill>
                    <a:srgbClr val="231F20"/>
                  </a:solidFill>
                  <a:ln w="9525" cap="flat">
                    <a:noFill/>
                    <a:prstDash val="solid"/>
                    <a:miter/>
                  </a:ln>
                </p:spPr>
                <p:txBody>
                  <a:bodyPr rtlCol="0" anchor="ctr"/>
                  <a:lstStyle/>
                  <a:p>
                    <a:endParaRPr lang="zh-CN" altLang="en-US"/>
                  </a:p>
                </p:txBody>
              </p:sp>
              <p:sp>
                <p:nvSpPr>
                  <p:cNvPr id="216" name="任意多边形: 形状 40"/>
                  <p:cNvSpPr/>
                  <p:nvPr/>
                </p:nvSpPr>
                <p:spPr>
                  <a:xfrm>
                    <a:off x="4491989" y="4053840"/>
                    <a:ext cx="59055" cy="32384"/>
                  </a:xfrm>
                  <a:custGeom>
                    <a:avLst/>
                    <a:gdLst>
                      <a:gd name="connsiteX0" fmla="*/ 43815 w 59055"/>
                      <a:gd name="connsiteY0" fmla="*/ 29527 h 32384"/>
                      <a:gd name="connsiteX1" fmla="*/ 59055 w 59055"/>
                      <a:gd name="connsiteY1" fmla="*/ 32385 h 32384"/>
                      <a:gd name="connsiteX2" fmla="*/ 19050 w 59055"/>
                      <a:gd name="connsiteY2" fmla="*/ 0 h 32384"/>
                      <a:gd name="connsiteX3" fmla="*/ 0 w 59055"/>
                      <a:gd name="connsiteY3" fmla="*/ 5715 h 32384"/>
                      <a:gd name="connsiteX4" fmla="*/ 43815 w 59055"/>
                      <a:gd name="connsiteY4" fmla="*/ 29527 h 3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 h="32384">
                        <a:moveTo>
                          <a:pt x="43815" y="29527"/>
                        </a:moveTo>
                        <a:cubicBezTo>
                          <a:pt x="45720" y="30480"/>
                          <a:pt x="58102" y="31432"/>
                          <a:pt x="59055" y="32385"/>
                        </a:cubicBezTo>
                        <a:cubicBezTo>
                          <a:pt x="58102" y="11430"/>
                          <a:pt x="40958" y="0"/>
                          <a:pt x="19050" y="0"/>
                        </a:cubicBezTo>
                        <a:cubicBezTo>
                          <a:pt x="11430" y="0"/>
                          <a:pt x="5715" y="2857"/>
                          <a:pt x="0" y="5715"/>
                        </a:cubicBezTo>
                        <a:cubicBezTo>
                          <a:pt x="20002" y="9525"/>
                          <a:pt x="26670" y="20002"/>
                          <a:pt x="43815" y="29527"/>
                        </a:cubicBezTo>
                        <a:close/>
                      </a:path>
                    </a:pathLst>
                  </a:custGeom>
                  <a:solidFill>
                    <a:srgbClr val="231F20"/>
                  </a:solidFill>
                  <a:ln w="9525" cap="flat">
                    <a:noFill/>
                    <a:prstDash val="solid"/>
                    <a:miter/>
                  </a:ln>
                </p:spPr>
                <p:txBody>
                  <a:bodyPr rtlCol="0" anchor="ctr"/>
                  <a:lstStyle/>
                  <a:p>
                    <a:endParaRPr lang="zh-CN" altLang="en-US"/>
                  </a:p>
                </p:txBody>
              </p:sp>
              <p:grpSp>
                <p:nvGrpSpPr>
                  <p:cNvPr id="217" name="图形 5"/>
                  <p:cNvGrpSpPr/>
                  <p:nvPr/>
                </p:nvGrpSpPr>
                <p:grpSpPr>
                  <a:xfrm>
                    <a:off x="4521516" y="4103370"/>
                    <a:ext cx="23812" cy="9525"/>
                    <a:chOff x="4521516" y="4103370"/>
                    <a:chExt cx="23812" cy="9525"/>
                  </a:xfrm>
                  <a:solidFill>
                    <a:srgbClr val="534741"/>
                  </a:solidFill>
                </p:grpSpPr>
                <p:sp>
                  <p:nvSpPr>
                    <p:cNvPr id="218" name="任意多边形: 形状 42"/>
                    <p:cNvSpPr/>
                    <p:nvPr/>
                  </p:nvSpPr>
                  <p:spPr>
                    <a:xfrm>
                      <a:off x="4521516" y="4103370"/>
                      <a:ext cx="23812" cy="5714"/>
                    </a:xfrm>
                    <a:custGeom>
                      <a:avLst/>
                      <a:gdLst>
                        <a:gd name="connsiteX0" fmla="*/ 23813 w 23812"/>
                        <a:gd name="connsiteY0" fmla="*/ 1905 h 5714"/>
                        <a:gd name="connsiteX1" fmla="*/ 8573 w 23812"/>
                        <a:gd name="connsiteY1" fmla="*/ 0 h 5714"/>
                        <a:gd name="connsiteX2" fmla="*/ 0 w 23812"/>
                        <a:gd name="connsiteY2" fmla="*/ 2858 h 5714"/>
                        <a:gd name="connsiteX3" fmla="*/ 11430 w 23812"/>
                        <a:gd name="connsiteY3" fmla="*/ 1905 h 5714"/>
                        <a:gd name="connsiteX4" fmla="*/ 21908 w 23812"/>
                        <a:gd name="connsiteY4" fmla="*/ 5715 h 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 h="5714">
                          <a:moveTo>
                            <a:pt x="23813" y="1905"/>
                          </a:moveTo>
                          <a:lnTo>
                            <a:pt x="8573" y="0"/>
                          </a:lnTo>
                          <a:lnTo>
                            <a:pt x="0" y="2858"/>
                          </a:lnTo>
                          <a:lnTo>
                            <a:pt x="11430" y="1905"/>
                          </a:lnTo>
                          <a:lnTo>
                            <a:pt x="21908" y="5715"/>
                          </a:lnTo>
                          <a:close/>
                        </a:path>
                      </a:pathLst>
                    </a:custGeom>
                    <a:solidFill>
                      <a:srgbClr val="534741"/>
                    </a:solidFill>
                    <a:ln w="9525" cap="flat">
                      <a:noFill/>
                      <a:prstDash val="solid"/>
                      <a:miter/>
                    </a:ln>
                  </p:spPr>
                  <p:txBody>
                    <a:bodyPr rtlCol="0" anchor="ctr"/>
                    <a:lstStyle/>
                    <a:p>
                      <a:endParaRPr lang="zh-CN" altLang="en-US"/>
                    </a:p>
                  </p:txBody>
                </p:sp>
                <p:sp>
                  <p:nvSpPr>
                    <p:cNvPr id="219" name="任意多边形: 形状 43"/>
                    <p:cNvSpPr/>
                    <p:nvPr/>
                  </p:nvSpPr>
                  <p:spPr>
                    <a:xfrm>
                      <a:off x="4529137" y="4109084"/>
                      <a:ext cx="11429" cy="3810"/>
                    </a:xfrm>
                    <a:custGeom>
                      <a:avLst/>
                      <a:gdLst>
                        <a:gd name="connsiteX0" fmla="*/ 0 w 11429"/>
                        <a:gd name="connsiteY0" fmla="*/ 2858 h 3810"/>
                        <a:gd name="connsiteX1" fmla="*/ 9525 w 11429"/>
                        <a:gd name="connsiteY1" fmla="*/ 0 h 3810"/>
                        <a:gd name="connsiteX2" fmla="*/ 10477 w 11429"/>
                        <a:gd name="connsiteY2" fmla="*/ 953 h 3810"/>
                        <a:gd name="connsiteX3" fmla="*/ 11430 w 11429"/>
                        <a:gd name="connsiteY3" fmla="*/ 953 h 3810"/>
                        <a:gd name="connsiteX4" fmla="*/ 10477 w 11429"/>
                        <a:gd name="connsiteY4" fmla="*/ 1905 h 3810"/>
                        <a:gd name="connsiteX5" fmla="*/ 10477 w 11429"/>
                        <a:gd name="connsiteY5" fmla="*/ 3810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3810">
                          <a:moveTo>
                            <a:pt x="0" y="2858"/>
                          </a:moveTo>
                          <a:lnTo>
                            <a:pt x="9525" y="0"/>
                          </a:lnTo>
                          <a:lnTo>
                            <a:pt x="10477" y="953"/>
                          </a:lnTo>
                          <a:lnTo>
                            <a:pt x="11430" y="953"/>
                          </a:lnTo>
                          <a:lnTo>
                            <a:pt x="10477" y="1905"/>
                          </a:lnTo>
                          <a:lnTo>
                            <a:pt x="10477" y="3810"/>
                          </a:lnTo>
                          <a:close/>
                        </a:path>
                      </a:pathLst>
                    </a:custGeom>
                    <a:solidFill>
                      <a:srgbClr val="534741"/>
                    </a:solidFill>
                    <a:ln w="9525" cap="flat">
                      <a:noFill/>
                      <a:prstDash val="solid"/>
                      <a:miter/>
                    </a:ln>
                  </p:spPr>
                  <p:txBody>
                    <a:bodyPr rtlCol="0" anchor="ctr"/>
                    <a:lstStyle/>
                    <a:p>
                      <a:endParaRPr lang="zh-CN" altLang="en-US"/>
                    </a:p>
                  </p:txBody>
                </p:sp>
              </p:grpSp>
              <p:sp>
                <p:nvSpPr>
                  <p:cNvPr id="220" name="任意多边形: 形状 44"/>
                  <p:cNvSpPr/>
                  <p:nvPr/>
                </p:nvSpPr>
                <p:spPr>
                  <a:xfrm>
                    <a:off x="4501795" y="4147407"/>
                    <a:ext cx="37818" cy="118839"/>
                  </a:xfrm>
                  <a:custGeom>
                    <a:avLst/>
                    <a:gdLst>
                      <a:gd name="connsiteX0" fmla="*/ 37819 w 37818"/>
                      <a:gd name="connsiteY0" fmla="*/ 107410 h 118839"/>
                      <a:gd name="connsiteX1" fmla="*/ 34009 w 37818"/>
                      <a:gd name="connsiteY1" fmla="*/ 20733 h 118839"/>
                      <a:gd name="connsiteX2" fmla="*/ 34009 w 37818"/>
                      <a:gd name="connsiteY2" fmla="*/ 20733 h 118839"/>
                      <a:gd name="connsiteX3" fmla="*/ 34009 w 37818"/>
                      <a:gd name="connsiteY3" fmla="*/ 19780 h 118839"/>
                      <a:gd name="connsiteX4" fmla="*/ 19721 w 37818"/>
                      <a:gd name="connsiteY4" fmla="*/ 730 h 118839"/>
                      <a:gd name="connsiteX5" fmla="*/ 3529 w 37818"/>
                      <a:gd name="connsiteY5" fmla="*/ 5492 h 118839"/>
                      <a:gd name="connsiteX6" fmla="*/ 5434 w 37818"/>
                      <a:gd name="connsiteY6" fmla="*/ 45497 h 118839"/>
                      <a:gd name="connsiteX7" fmla="*/ 12101 w 37818"/>
                      <a:gd name="connsiteY7" fmla="*/ 95027 h 118839"/>
                      <a:gd name="connsiteX8" fmla="*/ 13054 w 37818"/>
                      <a:gd name="connsiteY8" fmla="*/ 106458 h 118839"/>
                      <a:gd name="connsiteX9" fmla="*/ 13054 w 37818"/>
                      <a:gd name="connsiteY9" fmla="*/ 106458 h 118839"/>
                      <a:gd name="connsiteX10" fmla="*/ 26389 w 37818"/>
                      <a:gd name="connsiteY10" fmla="*/ 118840 h 118839"/>
                      <a:gd name="connsiteX11" fmla="*/ 37819 w 37818"/>
                      <a:gd name="connsiteY11" fmla="*/ 107410 h 11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8" h="118839">
                        <a:moveTo>
                          <a:pt x="37819" y="107410"/>
                        </a:moveTo>
                        <a:cubicBezTo>
                          <a:pt x="36866" y="78835"/>
                          <a:pt x="35914" y="49308"/>
                          <a:pt x="34009" y="20733"/>
                        </a:cubicBezTo>
                        <a:lnTo>
                          <a:pt x="34009" y="20733"/>
                        </a:lnTo>
                        <a:cubicBezTo>
                          <a:pt x="34009" y="20733"/>
                          <a:pt x="34009" y="19780"/>
                          <a:pt x="34009" y="19780"/>
                        </a:cubicBezTo>
                        <a:cubicBezTo>
                          <a:pt x="34961" y="11208"/>
                          <a:pt x="28294" y="3588"/>
                          <a:pt x="19721" y="730"/>
                        </a:cubicBezTo>
                        <a:cubicBezTo>
                          <a:pt x="14006" y="-1175"/>
                          <a:pt x="7339" y="730"/>
                          <a:pt x="3529" y="5492"/>
                        </a:cubicBezTo>
                        <a:cubicBezTo>
                          <a:pt x="-4091" y="15970"/>
                          <a:pt x="2576" y="33115"/>
                          <a:pt x="5434" y="45497"/>
                        </a:cubicBezTo>
                        <a:cubicBezTo>
                          <a:pt x="9244" y="61690"/>
                          <a:pt x="10196" y="78835"/>
                          <a:pt x="12101" y="95027"/>
                        </a:cubicBezTo>
                        <a:cubicBezTo>
                          <a:pt x="12101" y="98838"/>
                          <a:pt x="13054" y="102647"/>
                          <a:pt x="13054" y="106458"/>
                        </a:cubicBezTo>
                        <a:cubicBezTo>
                          <a:pt x="13054" y="106458"/>
                          <a:pt x="13054" y="106458"/>
                          <a:pt x="13054" y="106458"/>
                        </a:cubicBezTo>
                        <a:cubicBezTo>
                          <a:pt x="14006" y="113125"/>
                          <a:pt x="19721" y="118840"/>
                          <a:pt x="26389" y="118840"/>
                        </a:cubicBezTo>
                        <a:cubicBezTo>
                          <a:pt x="33056" y="118840"/>
                          <a:pt x="37819" y="114077"/>
                          <a:pt x="37819" y="107410"/>
                        </a:cubicBezTo>
                        <a:close/>
                      </a:path>
                    </a:pathLst>
                  </a:custGeom>
                  <a:solidFill>
                    <a:srgbClr val="999999"/>
                  </a:solidFill>
                  <a:ln w="9525" cap="flat">
                    <a:noFill/>
                    <a:prstDash val="solid"/>
                    <a:miter/>
                  </a:ln>
                </p:spPr>
                <p:txBody>
                  <a:bodyPr rtlCol="0" anchor="ctr"/>
                  <a:lstStyle/>
                  <a:p>
                    <a:endParaRPr lang="zh-CN" altLang="en-US"/>
                  </a:p>
                </p:txBody>
              </p:sp>
              <p:sp>
                <p:nvSpPr>
                  <p:cNvPr id="221" name="任意多边形: 形状 45"/>
                  <p:cNvSpPr/>
                  <p:nvPr/>
                </p:nvSpPr>
                <p:spPr>
                  <a:xfrm>
                    <a:off x="4441745" y="4140517"/>
                    <a:ext cx="98128" cy="193357"/>
                  </a:xfrm>
                  <a:custGeom>
                    <a:avLst/>
                    <a:gdLst>
                      <a:gd name="connsiteX0" fmla="*/ 97869 w 98128"/>
                      <a:gd name="connsiteY0" fmla="*/ 62865 h 193357"/>
                      <a:gd name="connsiteX1" fmla="*/ 92154 w 98128"/>
                      <a:gd name="connsiteY1" fmla="*/ 40958 h 193357"/>
                      <a:gd name="connsiteX2" fmla="*/ 91202 w 98128"/>
                      <a:gd name="connsiteY2" fmla="*/ 39053 h 193357"/>
                      <a:gd name="connsiteX3" fmla="*/ 77867 w 98128"/>
                      <a:gd name="connsiteY3" fmla="*/ 8573 h 193357"/>
                      <a:gd name="connsiteX4" fmla="*/ 75962 w 98128"/>
                      <a:gd name="connsiteY4" fmla="*/ 8573 h 193357"/>
                      <a:gd name="connsiteX5" fmla="*/ 70247 w 98128"/>
                      <a:gd name="connsiteY5" fmla="*/ 7620 h 193357"/>
                      <a:gd name="connsiteX6" fmla="*/ 67389 w 98128"/>
                      <a:gd name="connsiteY6" fmla="*/ 7620 h 193357"/>
                      <a:gd name="connsiteX7" fmla="*/ 48339 w 98128"/>
                      <a:gd name="connsiteY7" fmla="*/ 0 h 193357"/>
                      <a:gd name="connsiteX8" fmla="*/ 44529 w 98128"/>
                      <a:gd name="connsiteY8" fmla="*/ 0 h 193357"/>
                      <a:gd name="connsiteX9" fmla="*/ 44529 w 98128"/>
                      <a:gd name="connsiteY9" fmla="*/ 0 h 193357"/>
                      <a:gd name="connsiteX10" fmla="*/ 34052 w 98128"/>
                      <a:gd name="connsiteY10" fmla="*/ 3810 h 193357"/>
                      <a:gd name="connsiteX11" fmla="*/ 20717 w 98128"/>
                      <a:gd name="connsiteY11" fmla="*/ 14288 h 193357"/>
                      <a:gd name="connsiteX12" fmla="*/ 6429 w 98128"/>
                      <a:gd name="connsiteY12" fmla="*/ 71438 h 193357"/>
                      <a:gd name="connsiteX13" fmla="*/ 6429 w 98128"/>
                      <a:gd name="connsiteY13" fmla="*/ 72390 h 193357"/>
                      <a:gd name="connsiteX14" fmla="*/ 10239 w 98128"/>
                      <a:gd name="connsiteY14" fmla="*/ 100013 h 193357"/>
                      <a:gd name="connsiteX15" fmla="*/ 10239 w 98128"/>
                      <a:gd name="connsiteY15" fmla="*/ 124778 h 193357"/>
                      <a:gd name="connsiteX16" fmla="*/ 10239 w 98128"/>
                      <a:gd name="connsiteY16" fmla="*/ 130492 h 193357"/>
                      <a:gd name="connsiteX17" fmla="*/ 9287 w 98128"/>
                      <a:gd name="connsiteY17" fmla="*/ 140970 h 193357"/>
                      <a:gd name="connsiteX18" fmla="*/ 8334 w 98128"/>
                      <a:gd name="connsiteY18" fmla="*/ 151448 h 193357"/>
                      <a:gd name="connsiteX19" fmla="*/ 5477 w 98128"/>
                      <a:gd name="connsiteY19" fmla="*/ 160973 h 193357"/>
                      <a:gd name="connsiteX20" fmla="*/ 714 w 98128"/>
                      <a:gd name="connsiteY20" fmla="*/ 166688 h 193357"/>
                      <a:gd name="connsiteX21" fmla="*/ 714 w 98128"/>
                      <a:gd name="connsiteY21" fmla="*/ 172403 h 193357"/>
                      <a:gd name="connsiteX22" fmla="*/ 75009 w 98128"/>
                      <a:gd name="connsiteY22" fmla="*/ 193358 h 193357"/>
                      <a:gd name="connsiteX23" fmla="*/ 95964 w 98128"/>
                      <a:gd name="connsiteY23" fmla="*/ 87630 h 193357"/>
                      <a:gd name="connsiteX24" fmla="*/ 97869 w 98128"/>
                      <a:gd name="connsiteY24" fmla="*/ 62865 h 1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128" h="193357">
                        <a:moveTo>
                          <a:pt x="97869" y="62865"/>
                        </a:moveTo>
                        <a:cubicBezTo>
                          <a:pt x="96917" y="55245"/>
                          <a:pt x="95012" y="48578"/>
                          <a:pt x="92154" y="40958"/>
                        </a:cubicBezTo>
                        <a:cubicBezTo>
                          <a:pt x="92154" y="40005"/>
                          <a:pt x="91202" y="40005"/>
                          <a:pt x="91202" y="39053"/>
                        </a:cubicBezTo>
                        <a:cubicBezTo>
                          <a:pt x="88344" y="29528"/>
                          <a:pt x="82629" y="17145"/>
                          <a:pt x="77867" y="8573"/>
                        </a:cubicBezTo>
                        <a:cubicBezTo>
                          <a:pt x="76914" y="8573"/>
                          <a:pt x="75962" y="8573"/>
                          <a:pt x="75962" y="8573"/>
                        </a:cubicBezTo>
                        <a:cubicBezTo>
                          <a:pt x="74057" y="8573"/>
                          <a:pt x="72152" y="8573"/>
                          <a:pt x="70247" y="7620"/>
                        </a:cubicBezTo>
                        <a:cubicBezTo>
                          <a:pt x="69294" y="7620"/>
                          <a:pt x="68342" y="7620"/>
                          <a:pt x="67389" y="7620"/>
                        </a:cubicBezTo>
                        <a:cubicBezTo>
                          <a:pt x="60722" y="4763"/>
                          <a:pt x="54054" y="3810"/>
                          <a:pt x="48339" y="0"/>
                        </a:cubicBezTo>
                        <a:cubicBezTo>
                          <a:pt x="47387" y="0"/>
                          <a:pt x="46434" y="0"/>
                          <a:pt x="44529" y="0"/>
                        </a:cubicBezTo>
                        <a:cubicBezTo>
                          <a:pt x="44529" y="0"/>
                          <a:pt x="44529" y="0"/>
                          <a:pt x="44529" y="0"/>
                        </a:cubicBezTo>
                        <a:cubicBezTo>
                          <a:pt x="40719" y="0"/>
                          <a:pt x="37862" y="1905"/>
                          <a:pt x="34052" y="3810"/>
                        </a:cubicBezTo>
                        <a:cubicBezTo>
                          <a:pt x="29289" y="6667"/>
                          <a:pt x="24527" y="10478"/>
                          <a:pt x="20717" y="14288"/>
                        </a:cubicBezTo>
                        <a:cubicBezTo>
                          <a:pt x="12144" y="32385"/>
                          <a:pt x="5477" y="50483"/>
                          <a:pt x="6429" y="71438"/>
                        </a:cubicBezTo>
                        <a:cubicBezTo>
                          <a:pt x="6429" y="71438"/>
                          <a:pt x="6429" y="72390"/>
                          <a:pt x="6429" y="72390"/>
                        </a:cubicBezTo>
                        <a:cubicBezTo>
                          <a:pt x="8334" y="80963"/>
                          <a:pt x="9287" y="90488"/>
                          <a:pt x="10239" y="100013"/>
                        </a:cubicBezTo>
                        <a:cubicBezTo>
                          <a:pt x="10239" y="108585"/>
                          <a:pt x="10239" y="117158"/>
                          <a:pt x="10239" y="124778"/>
                        </a:cubicBezTo>
                        <a:cubicBezTo>
                          <a:pt x="10239" y="126683"/>
                          <a:pt x="10239" y="128588"/>
                          <a:pt x="10239" y="130492"/>
                        </a:cubicBezTo>
                        <a:cubicBezTo>
                          <a:pt x="10239" y="134303"/>
                          <a:pt x="9287" y="138113"/>
                          <a:pt x="9287" y="140970"/>
                        </a:cubicBezTo>
                        <a:cubicBezTo>
                          <a:pt x="9287" y="144780"/>
                          <a:pt x="8334" y="147638"/>
                          <a:pt x="8334" y="151448"/>
                        </a:cubicBezTo>
                        <a:cubicBezTo>
                          <a:pt x="7382" y="155258"/>
                          <a:pt x="7382" y="158115"/>
                          <a:pt x="5477" y="160973"/>
                        </a:cubicBezTo>
                        <a:cubicBezTo>
                          <a:pt x="3572" y="162878"/>
                          <a:pt x="1667" y="164783"/>
                          <a:pt x="714" y="166688"/>
                        </a:cubicBezTo>
                        <a:cubicBezTo>
                          <a:pt x="-238" y="168592"/>
                          <a:pt x="-238" y="170498"/>
                          <a:pt x="714" y="172403"/>
                        </a:cubicBezTo>
                        <a:lnTo>
                          <a:pt x="75009" y="193358"/>
                        </a:lnTo>
                        <a:cubicBezTo>
                          <a:pt x="70247" y="158115"/>
                          <a:pt x="81677" y="147638"/>
                          <a:pt x="95964" y="87630"/>
                        </a:cubicBezTo>
                        <a:cubicBezTo>
                          <a:pt x="96917" y="79058"/>
                          <a:pt x="98822" y="70485"/>
                          <a:pt x="97869" y="62865"/>
                        </a:cubicBezTo>
                        <a:close/>
                      </a:path>
                    </a:pathLst>
                  </a:custGeom>
                  <a:solidFill>
                    <a:srgbClr val="B3B3B3"/>
                  </a:solidFill>
                  <a:ln w="9525" cap="flat">
                    <a:noFill/>
                    <a:prstDash val="solid"/>
                    <a:miter/>
                  </a:ln>
                </p:spPr>
                <p:txBody>
                  <a:bodyPr rtlCol="0" anchor="ctr"/>
                  <a:lstStyle/>
                  <a:p>
                    <a:endParaRPr lang="zh-CN" altLang="en-US"/>
                  </a:p>
                </p:txBody>
              </p:sp>
              <p:sp>
                <p:nvSpPr>
                  <p:cNvPr id="222" name="任意多边形: 形状 46"/>
                  <p:cNvSpPr/>
                  <p:nvPr/>
                </p:nvSpPr>
                <p:spPr>
                  <a:xfrm>
                    <a:off x="4441745" y="4140517"/>
                    <a:ext cx="99774" cy="193357"/>
                  </a:xfrm>
                  <a:custGeom>
                    <a:avLst/>
                    <a:gdLst>
                      <a:gd name="connsiteX0" fmla="*/ 92154 w 99774"/>
                      <a:gd name="connsiteY0" fmla="*/ 40958 h 193357"/>
                      <a:gd name="connsiteX1" fmla="*/ 92154 w 99774"/>
                      <a:gd name="connsiteY1" fmla="*/ 40958 h 193357"/>
                      <a:gd name="connsiteX2" fmla="*/ 90249 w 99774"/>
                      <a:gd name="connsiteY2" fmla="*/ 41910 h 193357"/>
                      <a:gd name="connsiteX3" fmla="*/ 66437 w 99774"/>
                      <a:gd name="connsiteY3" fmla="*/ 36195 h 193357"/>
                      <a:gd name="connsiteX4" fmla="*/ 41672 w 99774"/>
                      <a:gd name="connsiteY4" fmla="*/ 0 h 193357"/>
                      <a:gd name="connsiteX5" fmla="*/ 34052 w 99774"/>
                      <a:gd name="connsiteY5" fmla="*/ 3810 h 193357"/>
                      <a:gd name="connsiteX6" fmla="*/ 20717 w 99774"/>
                      <a:gd name="connsiteY6" fmla="*/ 14288 h 193357"/>
                      <a:gd name="connsiteX7" fmla="*/ 6429 w 99774"/>
                      <a:gd name="connsiteY7" fmla="*/ 71438 h 193357"/>
                      <a:gd name="connsiteX8" fmla="*/ 6429 w 99774"/>
                      <a:gd name="connsiteY8" fmla="*/ 72390 h 193357"/>
                      <a:gd name="connsiteX9" fmla="*/ 10239 w 99774"/>
                      <a:gd name="connsiteY9" fmla="*/ 100013 h 193357"/>
                      <a:gd name="connsiteX10" fmla="*/ 10239 w 99774"/>
                      <a:gd name="connsiteY10" fmla="*/ 124778 h 193357"/>
                      <a:gd name="connsiteX11" fmla="*/ 10239 w 99774"/>
                      <a:gd name="connsiteY11" fmla="*/ 130492 h 193357"/>
                      <a:gd name="connsiteX12" fmla="*/ 9287 w 99774"/>
                      <a:gd name="connsiteY12" fmla="*/ 140970 h 193357"/>
                      <a:gd name="connsiteX13" fmla="*/ 8334 w 99774"/>
                      <a:gd name="connsiteY13" fmla="*/ 151448 h 193357"/>
                      <a:gd name="connsiteX14" fmla="*/ 5477 w 99774"/>
                      <a:gd name="connsiteY14" fmla="*/ 160973 h 193357"/>
                      <a:gd name="connsiteX15" fmla="*/ 714 w 99774"/>
                      <a:gd name="connsiteY15" fmla="*/ 166688 h 193357"/>
                      <a:gd name="connsiteX16" fmla="*/ 714 w 99774"/>
                      <a:gd name="connsiteY16" fmla="*/ 172403 h 193357"/>
                      <a:gd name="connsiteX17" fmla="*/ 75009 w 99774"/>
                      <a:gd name="connsiteY17" fmla="*/ 193358 h 193357"/>
                      <a:gd name="connsiteX18" fmla="*/ 95964 w 99774"/>
                      <a:gd name="connsiteY18" fmla="*/ 87630 h 193357"/>
                      <a:gd name="connsiteX19" fmla="*/ 99774 w 99774"/>
                      <a:gd name="connsiteY19" fmla="*/ 62865 h 193357"/>
                      <a:gd name="connsiteX20" fmla="*/ 92154 w 99774"/>
                      <a:gd name="connsiteY20" fmla="*/ 40958 h 1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4" h="193357">
                        <a:moveTo>
                          <a:pt x="92154" y="40958"/>
                        </a:moveTo>
                        <a:cubicBezTo>
                          <a:pt x="92154" y="40958"/>
                          <a:pt x="92154" y="40958"/>
                          <a:pt x="92154" y="40958"/>
                        </a:cubicBezTo>
                        <a:cubicBezTo>
                          <a:pt x="91202" y="40958"/>
                          <a:pt x="91202" y="41910"/>
                          <a:pt x="90249" y="41910"/>
                        </a:cubicBezTo>
                        <a:cubicBezTo>
                          <a:pt x="81677" y="46673"/>
                          <a:pt x="72152" y="43815"/>
                          <a:pt x="66437" y="36195"/>
                        </a:cubicBezTo>
                        <a:cubicBezTo>
                          <a:pt x="57864" y="23813"/>
                          <a:pt x="48339" y="13335"/>
                          <a:pt x="41672" y="0"/>
                        </a:cubicBezTo>
                        <a:cubicBezTo>
                          <a:pt x="38814" y="953"/>
                          <a:pt x="35957" y="1905"/>
                          <a:pt x="34052" y="3810"/>
                        </a:cubicBezTo>
                        <a:cubicBezTo>
                          <a:pt x="29289" y="6667"/>
                          <a:pt x="24527" y="10478"/>
                          <a:pt x="20717" y="14288"/>
                        </a:cubicBezTo>
                        <a:cubicBezTo>
                          <a:pt x="12144" y="32385"/>
                          <a:pt x="5477" y="50483"/>
                          <a:pt x="6429" y="71438"/>
                        </a:cubicBezTo>
                        <a:cubicBezTo>
                          <a:pt x="6429" y="71438"/>
                          <a:pt x="6429" y="72390"/>
                          <a:pt x="6429" y="72390"/>
                        </a:cubicBezTo>
                        <a:cubicBezTo>
                          <a:pt x="8334" y="80963"/>
                          <a:pt x="9287" y="90488"/>
                          <a:pt x="10239" y="100013"/>
                        </a:cubicBezTo>
                        <a:cubicBezTo>
                          <a:pt x="10239" y="108585"/>
                          <a:pt x="10239" y="117158"/>
                          <a:pt x="10239" y="124778"/>
                        </a:cubicBezTo>
                        <a:cubicBezTo>
                          <a:pt x="10239" y="126683"/>
                          <a:pt x="10239" y="128588"/>
                          <a:pt x="10239" y="130492"/>
                        </a:cubicBezTo>
                        <a:cubicBezTo>
                          <a:pt x="10239" y="134303"/>
                          <a:pt x="9287" y="138113"/>
                          <a:pt x="9287" y="140970"/>
                        </a:cubicBezTo>
                        <a:cubicBezTo>
                          <a:pt x="9287" y="144780"/>
                          <a:pt x="8334" y="147638"/>
                          <a:pt x="8334" y="151448"/>
                        </a:cubicBezTo>
                        <a:cubicBezTo>
                          <a:pt x="7382" y="155258"/>
                          <a:pt x="7382" y="158115"/>
                          <a:pt x="5477" y="160973"/>
                        </a:cubicBezTo>
                        <a:cubicBezTo>
                          <a:pt x="3572" y="162878"/>
                          <a:pt x="1667" y="164783"/>
                          <a:pt x="714" y="166688"/>
                        </a:cubicBezTo>
                        <a:cubicBezTo>
                          <a:pt x="-238" y="168592"/>
                          <a:pt x="-238" y="170498"/>
                          <a:pt x="714" y="172403"/>
                        </a:cubicBezTo>
                        <a:lnTo>
                          <a:pt x="75009" y="193358"/>
                        </a:lnTo>
                        <a:cubicBezTo>
                          <a:pt x="70247" y="158115"/>
                          <a:pt x="81677" y="147638"/>
                          <a:pt x="95964" y="87630"/>
                        </a:cubicBezTo>
                        <a:cubicBezTo>
                          <a:pt x="97869" y="79058"/>
                          <a:pt x="99774" y="71438"/>
                          <a:pt x="99774" y="62865"/>
                        </a:cubicBezTo>
                        <a:cubicBezTo>
                          <a:pt x="97869" y="55245"/>
                          <a:pt x="95012" y="47625"/>
                          <a:pt x="92154" y="40958"/>
                        </a:cubicBezTo>
                        <a:close/>
                      </a:path>
                    </a:pathLst>
                  </a:custGeom>
                  <a:solidFill>
                    <a:srgbClr val="B3B3B3"/>
                  </a:solidFill>
                  <a:ln w="9525" cap="flat">
                    <a:noFill/>
                    <a:prstDash val="solid"/>
                    <a:miter/>
                  </a:ln>
                </p:spPr>
                <p:txBody>
                  <a:bodyPr rtlCol="0" anchor="ctr"/>
                  <a:lstStyle/>
                  <a:p>
                    <a:endParaRPr lang="zh-CN" altLang="en-US"/>
                  </a:p>
                </p:txBody>
              </p:sp>
              <p:sp>
                <p:nvSpPr>
                  <p:cNvPr id="223" name="任意多边形: 形状 47"/>
                  <p:cNvSpPr/>
                  <p:nvPr/>
                </p:nvSpPr>
                <p:spPr>
                  <a:xfrm>
                    <a:off x="4440792" y="4140517"/>
                    <a:ext cx="98821" cy="192404"/>
                  </a:xfrm>
                  <a:custGeom>
                    <a:avLst/>
                    <a:gdLst>
                      <a:gd name="connsiteX0" fmla="*/ 98822 w 98821"/>
                      <a:gd name="connsiteY0" fmla="*/ 62865 h 192404"/>
                      <a:gd name="connsiteX1" fmla="*/ 93107 w 98821"/>
                      <a:gd name="connsiteY1" fmla="*/ 40958 h 192404"/>
                      <a:gd name="connsiteX2" fmla="*/ 92154 w 98821"/>
                      <a:gd name="connsiteY2" fmla="*/ 39053 h 192404"/>
                      <a:gd name="connsiteX3" fmla="*/ 78819 w 98821"/>
                      <a:gd name="connsiteY3" fmla="*/ 9525 h 192404"/>
                      <a:gd name="connsiteX4" fmla="*/ 78819 w 98821"/>
                      <a:gd name="connsiteY4" fmla="*/ 9525 h 192404"/>
                      <a:gd name="connsiteX5" fmla="*/ 75962 w 98821"/>
                      <a:gd name="connsiteY5" fmla="*/ 9525 h 192404"/>
                      <a:gd name="connsiteX6" fmla="*/ 80724 w 98821"/>
                      <a:gd name="connsiteY6" fmla="*/ 38100 h 192404"/>
                      <a:gd name="connsiteX7" fmla="*/ 45482 w 98821"/>
                      <a:gd name="connsiteY7" fmla="*/ 0 h 192404"/>
                      <a:gd name="connsiteX8" fmla="*/ 45482 w 98821"/>
                      <a:gd name="connsiteY8" fmla="*/ 0 h 192404"/>
                      <a:gd name="connsiteX9" fmla="*/ 35004 w 98821"/>
                      <a:gd name="connsiteY9" fmla="*/ 3810 h 192404"/>
                      <a:gd name="connsiteX10" fmla="*/ 35957 w 98821"/>
                      <a:gd name="connsiteY10" fmla="*/ 4763 h 192404"/>
                      <a:gd name="connsiteX11" fmla="*/ 50244 w 98821"/>
                      <a:gd name="connsiteY11" fmla="*/ 64770 h 192404"/>
                      <a:gd name="connsiteX12" fmla="*/ 10239 w 98821"/>
                      <a:gd name="connsiteY12" fmla="*/ 99060 h 192404"/>
                      <a:gd name="connsiteX13" fmla="*/ 10239 w 98821"/>
                      <a:gd name="connsiteY13" fmla="*/ 99060 h 192404"/>
                      <a:gd name="connsiteX14" fmla="*/ 10239 w 98821"/>
                      <a:gd name="connsiteY14" fmla="*/ 123825 h 192404"/>
                      <a:gd name="connsiteX15" fmla="*/ 10239 w 98821"/>
                      <a:gd name="connsiteY15" fmla="*/ 129540 h 192404"/>
                      <a:gd name="connsiteX16" fmla="*/ 9287 w 98821"/>
                      <a:gd name="connsiteY16" fmla="*/ 140017 h 192404"/>
                      <a:gd name="connsiteX17" fmla="*/ 8334 w 98821"/>
                      <a:gd name="connsiteY17" fmla="*/ 150495 h 192404"/>
                      <a:gd name="connsiteX18" fmla="*/ 5477 w 98821"/>
                      <a:gd name="connsiteY18" fmla="*/ 160020 h 192404"/>
                      <a:gd name="connsiteX19" fmla="*/ 714 w 98821"/>
                      <a:gd name="connsiteY19" fmla="*/ 165735 h 192404"/>
                      <a:gd name="connsiteX20" fmla="*/ 714 w 98821"/>
                      <a:gd name="connsiteY20" fmla="*/ 171450 h 192404"/>
                      <a:gd name="connsiteX21" fmla="*/ 75009 w 98821"/>
                      <a:gd name="connsiteY21" fmla="*/ 192405 h 192404"/>
                      <a:gd name="connsiteX22" fmla="*/ 78819 w 98821"/>
                      <a:gd name="connsiteY22" fmla="*/ 147638 h 192404"/>
                      <a:gd name="connsiteX23" fmla="*/ 83582 w 98821"/>
                      <a:gd name="connsiteY23" fmla="*/ 133350 h 192404"/>
                      <a:gd name="connsiteX24" fmla="*/ 84534 w 98821"/>
                      <a:gd name="connsiteY24" fmla="*/ 128588 h 192404"/>
                      <a:gd name="connsiteX25" fmla="*/ 85487 w 98821"/>
                      <a:gd name="connsiteY25" fmla="*/ 124778 h 192404"/>
                      <a:gd name="connsiteX26" fmla="*/ 89297 w 98821"/>
                      <a:gd name="connsiteY26" fmla="*/ 112395 h 192404"/>
                      <a:gd name="connsiteX27" fmla="*/ 90249 w 98821"/>
                      <a:gd name="connsiteY27" fmla="*/ 107633 h 192404"/>
                      <a:gd name="connsiteX28" fmla="*/ 92154 w 98821"/>
                      <a:gd name="connsiteY28" fmla="*/ 100013 h 192404"/>
                      <a:gd name="connsiteX29" fmla="*/ 93107 w 98821"/>
                      <a:gd name="connsiteY29" fmla="*/ 96203 h 192404"/>
                      <a:gd name="connsiteX30" fmla="*/ 94059 w 98821"/>
                      <a:gd name="connsiteY30" fmla="*/ 93345 h 192404"/>
                      <a:gd name="connsiteX31" fmla="*/ 95964 w 98821"/>
                      <a:gd name="connsiteY31" fmla="*/ 86678 h 192404"/>
                      <a:gd name="connsiteX32" fmla="*/ 96917 w 98821"/>
                      <a:gd name="connsiteY32" fmla="*/ 80963 h 192404"/>
                      <a:gd name="connsiteX33" fmla="*/ 96917 w 98821"/>
                      <a:gd name="connsiteY33" fmla="*/ 80010 h 192404"/>
                      <a:gd name="connsiteX34" fmla="*/ 97869 w 98821"/>
                      <a:gd name="connsiteY34" fmla="*/ 73342 h 192404"/>
                      <a:gd name="connsiteX35" fmla="*/ 98822 w 98821"/>
                      <a:gd name="connsiteY35" fmla="*/ 67628 h 192404"/>
                      <a:gd name="connsiteX36" fmla="*/ 98822 w 98821"/>
                      <a:gd name="connsiteY36" fmla="*/ 62865 h 19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21" h="192404">
                        <a:moveTo>
                          <a:pt x="98822" y="62865"/>
                        </a:moveTo>
                        <a:cubicBezTo>
                          <a:pt x="97869" y="55245"/>
                          <a:pt x="95964" y="48578"/>
                          <a:pt x="93107" y="40958"/>
                        </a:cubicBezTo>
                        <a:cubicBezTo>
                          <a:pt x="93107" y="40005"/>
                          <a:pt x="92154" y="40005"/>
                          <a:pt x="92154" y="39053"/>
                        </a:cubicBezTo>
                        <a:cubicBezTo>
                          <a:pt x="89297" y="30480"/>
                          <a:pt x="85487" y="17145"/>
                          <a:pt x="78819" y="9525"/>
                        </a:cubicBezTo>
                        <a:cubicBezTo>
                          <a:pt x="78819" y="9525"/>
                          <a:pt x="78819" y="9525"/>
                          <a:pt x="78819" y="9525"/>
                        </a:cubicBezTo>
                        <a:cubicBezTo>
                          <a:pt x="77867" y="9525"/>
                          <a:pt x="76914" y="9525"/>
                          <a:pt x="75962" y="9525"/>
                        </a:cubicBezTo>
                        <a:cubicBezTo>
                          <a:pt x="79772" y="18098"/>
                          <a:pt x="87392" y="31433"/>
                          <a:pt x="80724" y="38100"/>
                        </a:cubicBezTo>
                        <a:cubicBezTo>
                          <a:pt x="70247" y="47625"/>
                          <a:pt x="52149" y="5715"/>
                          <a:pt x="45482" y="0"/>
                        </a:cubicBezTo>
                        <a:cubicBezTo>
                          <a:pt x="45482" y="0"/>
                          <a:pt x="45482" y="0"/>
                          <a:pt x="45482" y="0"/>
                        </a:cubicBezTo>
                        <a:cubicBezTo>
                          <a:pt x="41672" y="0"/>
                          <a:pt x="38814" y="1905"/>
                          <a:pt x="35004" y="3810"/>
                        </a:cubicBezTo>
                        <a:cubicBezTo>
                          <a:pt x="35004" y="3810"/>
                          <a:pt x="35004" y="4763"/>
                          <a:pt x="35957" y="4763"/>
                        </a:cubicBezTo>
                        <a:cubicBezTo>
                          <a:pt x="55007" y="18098"/>
                          <a:pt x="57864" y="41910"/>
                          <a:pt x="50244" y="64770"/>
                        </a:cubicBezTo>
                        <a:cubicBezTo>
                          <a:pt x="45482" y="80010"/>
                          <a:pt x="26432" y="93345"/>
                          <a:pt x="10239" y="99060"/>
                        </a:cubicBezTo>
                        <a:lnTo>
                          <a:pt x="10239" y="99060"/>
                        </a:lnTo>
                        <a:cubicBezTo>
                          <a:pt x="10239" y="107633"/>
                          <a:pt x="10239" y="116205"/>
                          <a:pt x="10239" y="123825"/>
                        </a:cubicBezTo>
                        <a:cubicBezTo>
                          <a:pt x="10239" y="125730"/>
                          <a:pt x="10239" y="127635"/>
                          <a:pt x="10239" y="129540"/>
                        </a:cubicBezTo>
                        <a:cubicBezTo>
                          <a:pt x="10239" y="133350"/>
                          <a:pt x="9287" y="137160"/>
                          <a:pt x="9287" y="140017"/>
                        </a:cubicBezTo>
                        <a:cubicBezTo>
                          <a:pt x="9287" y="143828"/>
                          <a:pt x="8334" y="146685"/>
                          <a:pt x="8334" y="150495"/>
                        </a:cubicBezTo>
                        <a:cubicBezTo>
                          <a:pt x="7382" y="154305"/>
                          <a:pt x="7382" y="157163"/>
                          <a:pt x="5477" y="160020"/>
                        </a:cubicBezTo>
                        <a:cubicBezTo>
                          <a:pt x="3572" y="161925"/>
                          <a:pt x="1667" y="163830"/>
                          <a:pt x="714" y="165735"/>
                        </a:cubicBezTo>
                        <a:cubicBezTo>
                          <a:pt x="-238" y="167640"/>
                          <a:pt x="-238" y="169545"/>
                          <a:pt x="714" y="171450"/>
                        </a:cubicBezTo>
                        <a:lnTo>
                          <a:pt x="75009" y="192405"/>
                        </a:lnTo>
                        <a:cubicBezTo>
                          <a:pt x="72152" y="174308"/>
                          <a:pt x="74057" y="162878"/>
                          <a:pt x="78819" y="147638"/>
                        </a:cubicBezTo>
                        <a:cubicBezTo>
                          <a:pt x="79772" y="142875"/>
                          <a:pt x="81677" y="138113"/>
                          <a:pt x="83582" y="133350"/>
                        </a:cubicBezTo>
                        <a:cubicBezTo>
                          <a:pt x="83582" y="131445"/>
                          <a:pt x="84534" y="130492"/>
                          <a:pt x="84534" y="128588"/>
                        </a:cubicBezTo>
                        <a:cubicBezTo>
                          <a:pt x="84534" y="127635"/>
                          <a:pt x="85487" y="126683"/>
                          <a:pt x="85487" y="124778"/>
                        </a:cubicBezTo>
                        <a:cubicBezTo>
                          <a:pt x="86439" y="120967"/>
                          <a:pt x="87392" y="117158"/>
                          <a:pt x="89297" y="112395"/>
                        </a:cubicBezTo>
                        <a:cubicBezTo>
                          <a:pt x="89297" y="110490"/>
                          <a:pt x="90249" y="109538"/>
                          <a:pt x="90249" y="107633"/>
                        </a:cubicBezTo>
                        <a:cubicBezTo>
                          <a:pt x="91202" y="105728"/>
                          <a:pt x="91202" y="102870"/>
                          <a:pt x="92154" y="100013"/>
                        </a:cubicBezTo>
                        <a:cubicBezTo>
                          <a:pt x="92154" y="99060"/>
                          <a:pt x="93107" y="97155"/>
                          <a:pt x="93107" y="96203"/>
                        </a:cubicBezTo>
                        <a:cubicBezTo>
                          <a:pt x="93107" y="95250"/>
                          <a:pt x="94059" y="94298"/>
                          <a:pt x="94059" y="93345"/>
                        </a:cubicBezTo>
                        <a:cubicBezTo>
                          <a:pt x="95012" y="91440"/>
                          <a:pt x="95012" y="89535"/>
                          <a:pt x="95964" y="86678"/>
                        </a:cubicBezTo>
                        <a:lnTo>
                          <a:pt x="96917" y="80963"/>
                        </a:lnTo>
                        <a:cubicBezTo>
                          <a:pt x="96917" y="80963"/>
                          <a:pt x="96917" y="80010"/>
                          <a:pt x="96917" y="80010"/>
                        </a:cubicBezTo>
                        <a:cubicBezTo>
                          <a:pt x="96917" y="78105"/>
                          <a:pt x="97869" y="76200"/>
                          <a:pt x="97869" y="73342"/>
                        </a:cubicBezTo>
                        <a:cubicBezTo>
                          <a:pt x="97869" y="71438"/>
                          <a:pt x="98822" y="69533"/>
                          <a:pt x="98822" y="67628"/>
                        </a:cubicBezTo>
                        <a:cubicBezTo>
                          <a:pt x="98822" y="67628"/>
                          <a:pt x="98822" y="64770"/>
                          <a:pt x="98822" y="62865"/>
                        </a:cubicBezTo>
                        <a:close/>
                      </a:path>
                    </a:pathLst>
                  </a:custGeom>
                  <a:solidFill>
                    <a:srgbClr val="C1272D"/>
                  </a:solidFill>
                  <a:ln w="9525" cap="flat">
                    <a:noFill/>
                    <a:prstDash val="solid"/>
                    <a:miter/>
                  </a:ln>
                </p:spPr>
                <p:txBody>
                  <a:bodyPr rtlCol="0" anchor="ctr"/>
                  <a:lstStyle/>
                  <a:p>
                    <a:endParaRPr lang="zh-CN" altLang="en-US"/>
                  </a:p>
                </p:txBody>
              </p:sp>
              <p:sp>
                <p:nvSpPr>
                  <p:cNvPr id="224" name="任意多边形: 形状 48"/>
                  <p:cNvSpPr/>
                  <p:nvPr/>
                </p:nvSpPr>
                <p:spPr>
                  <a:xfrm>
                    <a:off x="4504372" y="4149090"/>
                    <a:ext cx="35242" cy="185737"/>
                  </a:xfrm>
                  <a:custGeom>
                    <a:avLst/>
                    <a:gdLst>
                      <a:gd name="connsiteX0" fmla="*/ 35242 w 35242"/>
                      <a:gd name="connsiteY0" fmla="*/ 54292 h 185737"/>
                      <a:gd name="connsiteX1" fmla="*/ 29527 w 35242"/>
                      <a:gd name="connsiteY1" fmla="*/ 32385 h 185737"/>
                      <a:gd name="connsiteX2" fmla="*/ 28575 w 35242"/>
                      <a:gd name="connsiteY2" fmla="*/ 30480 h 185737"/>
                      <a:gd name="connsiteX3" fmla="*/ 14288 w 35242"/>
                      <a:gd name="connsiteY3" fmla="*/ 0 h 185737"/>
                      <a:gd name="connsiteX4" fmla="*/ 13335 w 35242"/>
                      <a:gd name="connsiteY4" fmla="*/ 0 h 185737"/>
                      <a:gd name="connsiteX5" fmla="*/ 11430 w 35242"/>
                      <a:gd name="connsiteY5" fmla="*/ 0 h 185737"/>
                      <a:gd name="connsiteX6" fmla="*/ 18098 w 35242"/>
                      <a:gd name="connsiteY6" fmla="*/ 26670 h 185737"/>
                      <a:gd name="connsiteX7" fmla="*/ 20002 w 35242"/>
                      <a:gd name="connsiteY7" fmla="*/ 31432 h 185737"/>
                      <a:gd name="connsiteX8" fmla="*/ 11430 w 35242"/>
                      <a:gd name="connsiteY8" fmla="*/ 99060 h 185737"/>
                      <a:gd name="connsiteX9" fmla="*/ 1905 w 35242"/>
                      <a:gd name="connsiteY9" fmla="*/ 175260 h 185737"/>
                      <a:gd name="connsiteX10" fmla="*/ 0 w 35242"/>
                      <a:gd name="connsiteY10" fmla="*/ 182880 h 185737"/>
                      <a:gd name="connsiteX11" fmla="*/ 10477 w 35242"/>
                      <a:gd name="connsiteY11" fmla="*/ 185738 h 185737"/>
                      <a:gd name="connsiteX12" fmla="*/ 14288 w 35242"/>
                      <a:gd name="connsiteY12" fmla="*/ 140970 h 185737"/>
                      <a:gd name="connsiteX13" fmla="*/ 19050 w 35242"/>
                      <a:gd name="connsiteY13" fmla="*/ 126682 h 185737"/>
                      <a:gd name="connsiteX14" fmla="*/ 20002 w 35242"/>
                      <a:gd name="connsiteY14" fmla="*/ 121920 h 185737"/>
                      <a:gd name="connsiteX15" fmla="*/ 20955 w 35242"/>
                      <a:gd name="connsiteY15" fmla="*/ 118110 h 185737"/>
                      <a:gd name="connsiteX16" fmla="*/ 24765 w 35242"/>
                      <a:gd name="connsiteY16" fmla="*/ 105727 h 185737"/>
                      <a:gd name="connsiteX17" fmla="*/ 25717 w 35242"/>
                      <a:gd name="connsiteY17" fmla="*/ 100965 h 185737"/>
                      <a:gd name="connsiteX18" fmla="*/ 27623 w 35242"/>
                      <a:gd name="connsiteY18" fmla="*/ 93345 h 185737"/>
                      <a:gd name="connsiteX19" fmla="*/ 28575 w 35242"/>
                      <a:gd name="connsiteY19" fmla="*/ 89535 h 185737"/>
                      <a:gd name="connsiteX20" fmla="*/ 29527 w 35242"/>
                      <a:gd name="connsiteY20" fmla="*/ 86677 h 185737"/>
                      <a:gd name="connsiteX21" fmla="*/ 31432 w 35242"/>
                      <a:gd name="connsiteY21" fmla="*/ 80010 h 185737"/>
                      <a:gd name="connsiteX22" fmla="*/ 32385 w 35242"/>
                      <a:gd name="connsiteY22" fmla="*/ 74295 h 185737"/>
                      <a:gd name="connsiteX23" fmla="*/ 32385 w 35242"/>
                      <a:gd name="connsiteY23" fmla="*/ 73342 h 185737"/>
                      <a:gd name="connsiteX24" fmla="*/ 33338 w 35242"/>
                      <a:gd name="connsiteY24" fmla="*/ 66675 h 185737"/>
                      <a:gd name="connsiteX25" fmla="*/ 34290 w 35242"/>
                      <a:gd name="connsiteY25" fmla="*/ 60960 h 185737"/>
                      <a:gd name="connsiteX26" fmla="*/ 35242 w 35242"/>
                      <a:gd name="connsiteY26" fmla="*/ 5429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242" h="185737">
                        <a:moveTo>
                          <a:pt x="35242" y="54292"/>
                        </a:moveTo>
                        <a:cubicBezTo>
                          <a:pt x="34290" y="46672"/>
                          <a:pt x="32385" y="40005"/>
                          <a:pt x="29527" y="32385"/>
                        </a:cubicBezTo>
                        <a:cubicBezTo>
                          <a:pt x="29527" y="31432"/>
                          <a:pt x="28575" y="31432"/>
                          <a:pt x="28575" y="30480"/>
                        </a:cubicBezTo>
                        <a:cubicBezTo>
                          <a:pt x="25717" y="20955"/>
                          <a:pt x="21907" y="7620"/>
                          <a:pt x="14288" y="0"/>
                        </a:cubicBezTo>
                        <a:cubicBezTo>
                          <a:pt x="14288" y="0"/>
                          <a:pt x="13335" y="0"/>
                          <a:pt x="13335" y="0"/>
                        </a:cubicBezTo>
                        <a:cubicBezTo>
                          <a:pt x="12382" y="0"/>
                          <a:pt x="12382" y="0"/>
                          <a:pt x="11430" y="0"/>
                        </a:cubicBezTo>
                        <a:cubicBezTo>
                          <a:pt x="14288" y="7620"/>
                          <a:pt x="21907" y="20002"/>
                          <a:pt x="18098" y="26670"/>
                        </a:cubicBezTo>
                        <a:cubicBezTo>
                          <a:pt x="19050" y="28575"/>
                          <a:pt x="19050" y="29527"/>
                          <a:pt x="20002" y="31432"/>
                        </a:cubicBezTo>
                        <a:cubicBezTo>
                          <a:pt x="25717" y="53340"/>
                          <a:pt x="15240" y="78105"/>
                          <a:pt x="11430" y="99060"/>
                        </a:cubicBezTo>
                        <a:cubicBezTo>
                          <a:pt x="6667" y="123825"/>
                          <a:pt x="4763" y="149542"/>
                          <a:pt x="1905" y="175260"/>
                        </a:cubicBezTo>
                        <a:cubicBezTo>
                          <a:pt x="1905" y="178117"/>
                          <a:pt x="952" y="180975"/>
                          <a:pt x="0" y="182880"/>
                        </a:cubicBezTo>
                        <a:lnTo>
                          <a:pt x="10477" y="185738"/>
                        </a:lnTo>
                        <a:cubicBezTo>
                          <a:pt x="7620" y="167640"/>
                          <a:pt x="9525" y="156210"/>
                          <a:pt x="14288" y="140970"/>
                        </a:cubicBezTo>
                        <a:cubicBezTo>
                          <a:pt x="15240" y="136207"/>
                          <a:pt x="17145" y="131445"/>
                          <a:pt x="19050" y="126682"/>
                        </a:cubicBezTo>
                        <a:cubicBezTo>
                          <a:pt x="19050" y="124777"/>
                          <a:pt x="20002" y="123825"/>
                          <a:pt x="20002" y="121920"/>
                        </a:cubicBezTo>
                        <a:cubicBezTo>
                          <a:pt x="20002" y="120967"/>
                          <a:pt x="20955" y="120015"/>
                          <a:pt x="20955" y="118110"/>
                        </a:cubicBezTo>
                        <a:cubicBezTo>
                          <a:pt x="21907" y="114300"/>
                          <a:pt x="22860" y="110490"/>
                          <a:pt x="24765" y="105727"/>
                        </a:cubicBezTo>
                        <a:cubicBezTo>
                          <a:pt x="24765" y="103822"/>
                          <a:pt x="25717" y="102870"/>
                          <a:pt x="25717" y="100965"/>
                        </a:cubicBezTo>
                        <a:cubicBezTo>
                          <a:pt x="26670" y="99060"/>
                          <a:pt x="26670" y="96202"/>
                          <a:pt x="27623" y="93345"/>
                        </a:cubicBezTo>
                        <a:cubicBezTo>
                          <a:pt x="27623" y="92392"/>
                          <a:pt x="28575" y="90488"/>
                          <a:pt x="28575" y="89535"/>
                        </a:cubicBezTo>
                        <a:cubicBezTo>
                          <a:pt x="28575" y="88582"/>
                          <a:pt x="29527" y="87630"/>
                          <a:pt x="29527" y="86677"/>
                        </a:cubicBezTo>
                        <a:cubicBezTo>
                          <a:pt x="30480" y="84772"/>
                          <a:pt x="30480" y="82867"/>
                          <a:pt x="31432" y="80010"/>
                        </a:cubicBezTo>
                        <a:lnTo>
                          <a:pt x="32385" y="74295"/>
                        </a:lnTo>
                        <a:cubicBezTo>
                          <a:pt x="32385" y="74295"/>
                          <a:pt x="32385" y="73342"/>
                          <a:pt x="32385" y="73342"/>
                        </a:cubicBezTo>
                        <a:cubicBezTo>
                          <a:pt x="32385" y="71438"/>
                          <a:pt x="33338" y="69532"/>
                          <a:pt x="33338" y="66675"/>
                        </a:cubicBezTo>
                        <a:cubicBezTo>
                          <a:pt x="33338" y="64770"/>
                          <a:pt x="34290" y="62865"/>
                          <a:pt x="34290" y="60960"/>
                        </a:cubicBezTo>
                        <a:cubicBezTo>
                          <a:pt x="35242" y="59055"/>
                          <a:pt x="35242" y="56197"/>
                          <a:pt x="35242" y="54292"/>
                        </a:cubicBezTo>
                        <a:close/>
                      </a:path>
                    </a:pathLst>
                  </a:custGeom>
                  <a:solidFill>
                    <a:srgbClr val="FF0000"/>
                  </a:solidFill>
                  <a:ln w="9525" cap="flat">
                    <a:noFill/>
                    <a:prstDash val="solid"/>
                    <a:miter/>
                  </a:ln>
                </p:spPr>
                <p:txBody>
                  <a:bodyPr rtlCol="0" anchor="ctr"/>
                  <a:lstStyle/>
                  <a:p>
                    <a:endParaRPr lang="zh-CN" altLang="en-US"/>
                  </a:p>
                </p:txBody>
              </p:sp>
              <p:sp>
                <p:nvSpPr>
                  <p:cNvPr id="225" name="任意多边形: 形状 49"/>
                  <p:cNvSpPr/>
                  <p:nvPr/>
                </p:nvSpPr>
                <p:spPr>
                  <a:xfrm>
                    <a:off x="4451984" y="4250054"/>
                    <a:ext cx="78104" cy="14540"/>
                  </a:xfrm>
                  <a:custGeom>
                    <a:avLst/>
                    <a:gdLst>
                      <a:gd name="connsiteX0" fmla="*/ 75248 w 78104"/>
                      <a:gd name="connsiteY0" fmla="*/ 11430 h 14540"/>
                      <a:gd name="connsiteX1" fmla="*/ 77152 w 78104"/>
                      <a:gd name="connsiteY1" fmla="*/ 3810 h 14540"/>
                      <a:gd name="connsiteX2" fmla="*/ 78105 w 78104"/>
                      <a:gd name="connsiteY2" fmla="*/ 0 h 14540"/>
                      <a:gd name="connsiteX3" fmla="*/ 0 w 78104"/>
                      <a:gd name="connsiteY3" fmla="*/ 5715 h 14540"/>
                      <a:gd name="connsiteX4" fmla="*/ 0 w 78104"/>
                      <a:gd name="connsiteY4" fmla="*/ 13335 h 14540"/>
                      <a:gd name="connsiteX5" fmla="*/ 0 w 78104"/>
                      <a:gd name="connsiteY5" fmla="*/ 14288 h 14540"/>
                      <a:gd name="connsiteX6" fmla="*/ 75248 w 78104"/>
                      <a:gd name="connsiteY6" fmla="*/ 11430 h 1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4" h="14540">
                        <a:moveTo>
                          <a:pt x="75248" y="11430"/>
                        </a:moveTo>
                        <a:cubicBezTo>
                          <a:pt x="76200" y="8573"/>
                          <a:pt x="77152" y="6667"/>
                          <a:pt x="77152" y="3810"/>
                        </a:cubicBezTo>
                        <a:cubicBezTo>
                          <a:pt x="77152" y="2858"/>
                          <a:pt x="78105" y="1905"/>
                          <a:pt x="78105" y="0"/>
                        </a:cubicBezTo>
                        <a:cubicBezTo>
                          <a:pt x="52388" y="2858"/>
                          <a:pt x="25717" y="4763"/>
                          <a:pt x="0" y="5715"/>
                        </a:cubicBezTo>
                        <a:cubicBezTo>
                          <a:pt x="0" y="8573"/>
                          <a:pt x="0" y="11430"/>
                          <a:pt x="0" y="13335"/>
                        </a:cubicBezTo>
                        <a:cubicBezTo>
                          <a:pt x="0" y="13335"/>
                          <a:pt x="0" y="14288"/>
                          <a:pt x="0" y="14288"/>
                        </a:cubicBezTo>
                        <a:cubicBezTo>
                          <a:pt x="24765" y="15240"/>
                          <a:pt x="50482" y="13335"/>
                          <a:pt x="75248" y="11430"/>
                        </a:cubicBezTo>
                        <a:close/>
                      </a:path>
                    </a:pathLst>
                  </a:custGeom>
                  <a:solidFill>
                    <a:srgbClr val="1A1A1A"/>
                  </a:solidFill>
                  <a:ln w="9525" cap="flat">
                    <a:noFill/>
                    <a:prstDash val="solid"/>
                    <a:miter/>
                  </a:ln>
                </p:spPr>
                <p:txBody>
                  <a:bodyPr rtlCol="0" anchor="ctr"/>
                  <a:lstStyle/>
                  <a:p>
                    <a:endParaRPr lang="zh-CN" altLang="en-US"/>
                  </a:p>
                </p:txBody>
              </p:sp>
              <p:sp>
                <p:nvSpPr>
                  <p:cNvPr id="226" name="任意多边形: 形状 50"/>
                  <p:cNvSpPr/>
                  <p:nvPr/>
                </p:nvSpPr>
                <p:spPr>
                  <a:xfrm>
                    <a:off x="4413750" y="4148986"/>
                    <a:ext cx="75214" cy="123730"/>
                  </a:xfrm>
                  <a:custGeom>
                    <a:avLst/>
                    <a:gdLst>
                      <a:gd name="connsiteX0" fmla="*/ 27757 w 75214"/>
                      <a:gd name="connsiteY0" fmla="*/ 116309 h 123730"/>
                      <a:gd name="connsiteX1" fmla="*/ 71572 w 75214"/>
                      <a:gd name="connsiteY1" fmla="*/ 32489 h 123730"/>
                      <a:gd name="connsiteX2" fmla="*/ 71572 w 75214"/>
                      <a:gd name="connsiteY2" fmla="*/ 32489 h 123730"/>
                      <a:gd name="connsiteX3" fmla="*/ 72524 w 75214"/>
                      <a:gd name="connsiteY3" fmla="*/ 31536 h 123730"/>
                      <a:gd name="connsiteX4" fmla="*/ 52522 w 75214"/>
                      <a:gd name="connsiteY4" fmla="*/ 1056 h 123730"/>
                      <a:gd name="connsiteX5" fmla="*/ 26804 w 75214"/>
                      <a:gd name="connsiteY5" fmla="*/ 42014 h 123730"/>
                      <a:gd name="connsiteX6" fmla="*/ 5849 w 75214"/>
                      <a:gd name="connsiteY6" fmla="*/ 92496 h 123730"/>
                      <a:gd name="connsiteX7" fmla="*/ 1087 w 75214"/>
                      <a:gd name="connsiteY7" fmla="*/ 103926 h 123730"/>
                      <a:gd name="connsiteX8" fmla="*/ 1087 w 75214"/>
                      <a:gd name="connsiteY8" fmla="*/ 103926 h 123730"/>
                      <a:gd name="connsiteX9" fmla="*/ 8707 w 75214"/>
                      <a:gd name="connsiteY9" fmla="*/ 122024 h 123730"/>
                      <a:gd name="connsiteX10" fmla="*/ 27757 w 75214"/>
                      <a:gd name="connsiteY10" fmla="*/ 116309 h 1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14" h="123730">
                        <a:moveTo>
                          <a:pt x="27757" y="116309"/>
                        </a:moveTo>
                        <a:cubicBezTo>
                          <a:pt x="42044" y="88686"/>
                          <a:pt x="58237" y="61064"/>
                          <a:pt x="71572" y="32489"/>
                        </a:cubicBezTo>
                        <a:lnTo>
                          <a:pt x="71572" y="32489"/>
                        </a:lnTo>
                        <a:cubicBezTo>
                          <a:pt x="71572" y="32489"/>
                          <a:pt x="72524" y="31536"/>
                          <a:pt x="72524" y="31536"/>
                        </a:cubicBezTo>
                        <a:cubicBezTo>
                          <a:pt x="81097" y="21059"/>
                          <a:pt x="67762" y="-5611"/>
                          <a:pt x="52522" y="1056"/>
                        </a:cubicBezTo>
                        <a:cubicBezTo>
                          <a:pt x="39187" y="6771"/>
                          <a:pt x="30614" y="29631"/>
                          <a:pt x="26804" y="42014"/>
                        </a:cubicBezTo>
                        <a:cubicBezTo>
                          <a:pt x="22042" y="59159"/>
                          <a:pt x="13469" y="75351"/>
                          <a:pt x="5849" y="92496"/>
                        </a:cubicBezTo>
                        <a:cubicBezTo>
                          <a:pt x="3944" y="96306"/>
                          <a:pt x="2992" y="100116"/>
                          <a:pt x="1087" y="103926"/>
                        </a:cubicBezTo>
                        <a:cubicBezTo>
                          <a:pt x="1087" y="103926"/>
                          <a:pt x="1087" y="103926"/>
                          <a:pt x="1087" y="103926"/>
                        </a:cubicBezTo>
                        <a:cubicBezTo>
                          <a:pt x="-1771" y="110594"/>
                          <a:pt x="1087" y="118214"/>
                          <a:pt x="8707" y="122024"/>
                        </a:cubicBezTo>
                        <a:cubicBezTo>
                          <a:pt x="16327" y="125834"/>
                          <a:pt x="23947" y="122976"/>
                          <a:pt x="27757" y="116309"/>
                        </a:cubicBezTo>
                        <a:close/>
                      </a:path>
                    </a:pathLst>
                  </a:custGeom>
                  <a:solidFill>
                    <a:srgbClr val="999999"/>
                  </a:solidFill>
                  <a:ln w="9525" cap="flat">
                    <a:noFill/>
                    <a:prstDash val="solid"/>
                    <a:miter/>
                  </a:ln>
                </p:spPr>
                <p:txBody>
                  <a:bodyPr rtlCol="0" anchor="ctr"/>
                  <a:lstStyle/>
                  <a:p>
                    <a:endParaRPr lang="zh-CN" altLang="en-US"/>
                  </a:p>
                </p:txBody>
              </p:sp>
              <p:grpSp>
                <p:nvGrpSpPr>
                  <p:cNvPr id="227" name="图形 5"/>
                  <p:cNvGrpSpPr/>
                  <p:nvPr/>
                </p:nvGrpSpPr>
                <p:grpSpPr>
                  <a:xfrm>
                    <a:off x="4497594" y="4088687"/>
                    <a:ext cx="16302" cy="24580"/>
                    <a:chOff x="4497594" y="4088687"/>
                    <a:chExt cx="16302" cy="24580"/>
                  </a:xfrm>
                </p:grpSpPr>
                <p:sp>
                  <p:nvSpPr>
                    <p:cNvPr id="228" name="任意多边形: 形状 52"/>
                    <p:cNvSpPr/>
                    <p:nvPr/>
                  </p:nvSpPr>
                  <p:spPr>
                    <a:xfrm>
                      <a:off x="4497594" y="4088693"/>
                      <a:ext cx="16302" cy="24574"/>
                    </a:xfrm>
                    <a:custGeom>
                      <a:avLst/>
                      <a:gdLst>
                        <a:gd name="connsiteX0" fmla="*/ 16303 w 16302"/>
                        <a:gd name="connsiteY0" fmla="*/ 7056 h 24574"/>
                        <a:gd name="connsiteX1" fmla="*/ 14398 w 16302"/>
                        <a:gd name="connsiteY1" fmla="*/ 2294 h 24574"/>
                        <a:gd name="connsiteX2" fmla="*/ 11540 w 16302"/>
                        <a:gd name="connsiteY2" fmla="*/ 389 h 24574"/>
                        <a:gd name="connsiteX3" fmla="*/ 2015 w 16302"/>
                        <a:gd name="connsiteY3" fmla="*/ 4199 h 24574"/>
                        <a:gd name="connsiteX4" fmla="*/ 1063 w 16302"/>
                        <a:gd name="connsiteY4" fmla="*/ 14676 h 24574"/>
                        <a:gd name="connsiteX5" fmla="*/ 2968 w 16302"/>
                        <a:gd name="connsiteY5" fmla="*/ 22296 h 24574"/>
                        <a:gd name="connsiteX6" fmla="*/ 8683 w 16302"/>
                        <a:gd name="connsiteY6" fmla="*/ 24201 h 24574"/>
                        <a:gd name="connsiteX7" fmla="*/ 10588 w 16302"/>
                        <a:gd name="connsiteY7" fmla="*/ 20391 h 24574"/>
                        <a:gd name="connsiteX8" fmla="*/ 14398 w 16302"/>
                        <a:gd name="connsiteY8" fmla="*/ 11819 h 24574"/>
                        <a:gd name="connsiteX9" fmla="*/ 16303 w 16302"/>
                        <a:gd name="connsiteY9" fmla="*/ 705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2" h="24574">
                          <a:moveTo>
                            <a:pt x="16303" y="7056"/>
                          </a:moveTo>
                          <a:cubicBezTo>
                            <a:pt x="16303" y="5151"/>
                            <a:pt x="15350" y="3246"/>
                            <a:pt x="14398" y="2294"/>
                          </a:cubicBezTo>
                          <a:cubicBezTo>
                            <a:pt x="13445" y="1341"/>
                            <a:pt x="12493" y="1341"/>
                            <a:pt x="11540" y="389"/>
                          </a:cubicBezTo>
                          <a:cubicBezTo>
                            <a:pt x="5825" y="-1516"/>
                            <a:pt x="2015" y="4199"/>
                            <a:pt x="2015" y="4199"/>
                          </a:cubicBezTo>
                          <a:cubicBezTo>
                            <a:pt x="2015" y="4199"/>
                            <a:pt x="-1795" y="8961"/>
                            <a:pt x="1063" y="14676"/>
                          </a:cubicBezTo>
                          <a:cubicBezTo>
                            <a:pt x="3920" y="20391"/>
                            <a:pt x="2015" y="20391"/>
                            <a:pt x="2968" y="22296"/>
                          </a:cubicBezTo>
                          <a:cubicBezTo>
                            <a:pt x="3920" y="24201"/>
                            <a:pt x="6778" y="25154"/>
                            <a:pt x="8683" y="24201"/>
                          </a:cubicBezTo>
                          <a:cubicBezTo>
                            <a:pt x="10588" y="23249"/>
                            <a:pt x="10588" y="20391"/>
                            <a:pt x="10588" y="20391"/>
                          </a:cubicBezTo>
                          <a:cubicBezTo>
                            <a:pt x="10588" y="20391"/>
                            <a:pt x="12493" y="12771"/>
                            <a:pt x="14398" y="11819"/>
                          </a:cubicBezTo>
                          <a:cubicBezTo>
                            <a:pt x="15350" y="9914"/>
                            <a:pt x="16303" y="8961"/>
                            <a:pt x="16303" y="7056"/>
                          </a:cubicBezTo>
                          <a:close/>
                        </a:path>
                      </a:pathLst>
                    </a:custGeom>
                    <a:solidFill>
                      <a:srgbClr val="B49880"/>
                    </a:solidFill>
                    <a:ln w="9525" cap="flat">
                      <a:noFill/>
                      <a:prstDash val="solid"/>
                      <a:miter/>
                    </a:ln>
                  </p:spPr>
                  <p:txBody>
                    <a:bodyPr rtlCol="0" anchor="ctr"/>
                    <a:lstStyle/>
                    <a:p>
                      <a:endParaRPr lang="zh-CN" altLang="en-US"/>
                    </a:p>
                  </p:txBody>
                </p:sp>
                <p:sp>
                  <p:nvSpPr>
                    <p:cNvPr id="229" name="任意多边形: 形状 53"/>
                    <p:cNvSpPr/>
                    <p:nvPr/>
                  </p:nvSpPr>
                  <p:spPr>
                    <a:xfrm>
                      <a:off x="4497594" y="4089585"/>
                      <a:ext cx="16302" cy="22357"/>
                    </a:xfrm>
                    <a:custGeom>
                      <a:avLst/>
                      <a:gdLst>
                        <a:gd name="connsiteX0" fmla="*/ 16303 w 16302"/>
                        <a:gd name="connsiteY0" fmla="*/ 7117 h 22357"/>
                        <a:gd name="connsiteX1" fmla="*/ 14398 w 16302"/>
                        <a:gd name="connsiteY1" fmla="*/ 2355 h 22357"/>
                        <a:gd name="connsiteX2" fmla="*/ 11540 w 16302"/>
                        <a:gd name="connsiteY2" fmla="*/ 450 h 22357"/>
                        <a:gd name="connsiteX3" fmla="*/ 2015 w 16302"/>
                        <a:gd name="connsiteY3" fmla="*/ 3307 h 22357"/>
                        <a:gd name="connsiteX4" fmla="*/ 1063 w 16302"/>
                        <a:gd name="connsiteY4" fmla="*/ 13785 h 22357"/>
                        <a:gd name="connsiteX5" fmla="*/ 2968 w 16302"/>
                        <a:gd name="connsiteY5" fmla="*/ 20452 h 22357"/>
                        <a:gd name="connsiteX6" fmla="*/ 8683 w 16302"/>
                        <a:gd name="connsiteY6" fmla="*/ 22357 h 22357"/>
                        <a:gd name="connsiteX7" fmla="*/ 10588 w 16302"/>
                        <a:gd name="connsiteY7" fmla="*/ 18547 h 22357"/>
                        <a:gd name="connsiteX8" fmla="*/ 14398 w 16302"/>
                        <a:gd name="connsiteY8" fmla="*/ 9975 h 22357"/>
                        <a:gd name="connsiteX9" fmla="*/ 16303 w 16302"/>
                        <a:gd name="connsiteY9" fmla="*/ 7117 h 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2" h="22357">
                          <a:moveTo>
                            <a:pt x="16303" y="7117"/>
                          </a:moveTo>
                          <a:cubicBezTo>
                            <a:pt x="16303" y="5212"/>
                            <a:pt x="15350" y="4260"/>
                            <a:pt x="14398" y="2355"/>
                          </a:cubicBezTo>
                          <a:cubicBezTo>
                            <a:pt x="13445" y="1402"/>
                            <a:pt x="12493" y="1402"/>
                            <a:pt x="11540" y="450"/>
                          </a:cubicBezTo>
                          <a:cubicBezTo>
                            <a:pt x="5825" y="-1455"/>
                            <a:pt x="2015" y="3307"/>
                            <a:pt x="2015" y="3307"/>
                          </a:cubicBezTo>
                          <a:cubicBezTo>
                            <a:pt x="2015" y="3307"/>
                            <a:pt x="-1795" y="8070"/>
                            <a:pt x="1063" y="13785"/>
                          </a:cubicBezTo>
                          <a:cubicBezTo>
                            <a:pt x="3920" y="19500"/>
                            <a:pt x="2015" y="19500"/>
                            <a:pt x="2968" y="20452"/>
                          </a:cubicBezTo>
                          <a:cubicBezTo>
                            <a:pt x="3920" y="22357"/>
                            <a:pt x="6778" y="22357"/>
                            <a:pt x="8683" y="22357"/>
                          </a:cubicBezTo>
                          <a:cubicBezTo>
                            <a:pt x="10588" y="21405"/>
                            <a:pt x="10588" y="18547"/>
                            <a:pt x="10588" y="18547"/>
                          </a:cubicBezTo>
                          <a:cubicBezTo>
                            <a:pt x="10588" y="18547"/>
                            <a:pt x="12493" y="11880"/>
                            <a:pt x="14398" y="9975"/>
                          </a:cubicBezTo>
                          <a:cubicBezTo>
                            <a:pt x="15350" y="9022"/>
                            <a:pt x="16303" y="8070"/>
                            <a:pt x="16303" y="7117"/>
                          </a:cubicBezTo>
                          <a:close/>
                        </a:path>
                      </a:pathLst>
                    </a:custGeom>
                    <a:solidFill>
                      <a:srgbClr val="E7AE9C"/>
                    </a:solidFill>
                    <a:ln w="9525" cap="flat">
                      <a:noFill/>
                      <a:prstDash val="solid"/>
                      <a:miter/>
                    </a:ln>
                  </p:spPr>
                  <p:txBody>
                    <a:bodyPr rtlCol="0" anchor="ctr"/>
                    <a:lstStyle/>
                    <a:p>
                      <a:endParaRPr lang="zh-CN" altLang="en-US"/>
                    </a:p>
                  </p:txBody>
                </p:sp>
                <p:sp>
                  <p:nvSpPr>
                    <p:cNvPr id="230" name="任意多边形: 形状 54"/>
                    <p:cNvSpPr/>
                    <p:nvPr/>
                  </p:nvSpPr>
                  <p:spPr>
                    <a:xfrm>
                      <a:off x="4497594" y="4089646"/>
                      <a:ext cx="16302" cy="23248"/>
                    </a:xfrm>
                    <a:custGeom>
                      <a:avLst/>
                      <a:gdLst>
                        <a:gd name="connsiteX0" fmla="*/ 16303 w 16302"/>
                        <a:gd name="connsiteY0" fmla="*/ 7056 h 23248"/>
                        <a:gd name="connsiteX1" fmla="*/ 14398 w 16302"/>
                        <a:gd name="connsiteY1" fmla="*/ 2294 h 23248"/>
                        <a:gd name="connsiteX2" fmla="*/ 11540 w 16302"/>
                        <a:gd name="connsiteY2" fmla="*/ 389 h 23248"/>
                        <a:gd name="connsiteX3" fmla="*/ 2015 w 16302"/>
                        <a:gd name="connsiteY3" fmla="*/ 4199 h 23248"/>
                        <a:gd name="connsiteX4" fmla="*/ 1063 w 16302"/>
                        <a:gd name="connsiteY4" fmla="*/ 14676 h 23248"/>
                        <a:gd name="connsiteX5" fmla="*/ 2968 w 16302"/>
                        <a:gd name="connsiteY5" fmla="*/ 21344 h 23248"/>
                        <a:gd name="connsiteX6" fmla="*/ 7730 w 16302"/>
                        <a:gd name="connsiteY6" fmla="*/ 23249 h 23248"/>
                        <a:gd name="connsiteX7" fmla="*/ 9635 w 16302"/>
                        <a:gd name="connsiteY7" fmla="*/ 19439 h 23248"/>
                        <a:gd name="connsiteX8" fmla="*/ 13445 w 16302"/>
                        <a:gd name="connsiteY8" fmla="*/ 10866 h 23248"/>
                        <a:gd name="connsiteX9" fmla="*/ 16303 w 16302"/>
                        <a:gd name="connsiteY9" fmla="*/ 7056 h 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2" h="23248">
                          <a:moveTo>
                            <a:pt x="16303" y="7056"/>
                          </a:moveTo>
                          <a:cubicBezTo>
                            <a:pt x="16303" y="5151"/>
                            <a:pt x="15350" y="4199"/>
                            <a:pt x="14398" y="2294"/>
                          </a:cubicBezTo>
                          <a:cubicBezTo>
                            <a:pt x="13445" y="1341"/>
                            <a:pt x="12493" y="1341"/>
                            <a:pt x="11540" y="389"/>
                          </a:cubicBezTo>
                          <a:cubicBezTo>
                            <a:pt x="6778" y="-1516"/>
                            <a:pt x="2015" y="4199"/>
                            <a:pt x="2015" y="4199"/>
                          </a:cubicBezTo>
                          <a:cubicBezTo>
                            <a:pt x="2015" y="4199"/>
                            <a:pt x="-1795" y="8961"/>
                            <a:pt x="1063" y="14676"/>
                          </a:cubicBezTo>
                          <a:cubicBezTo>
                            <a:pt x="3920" y="20391"/>
                            <a:pt x="2015" y="20391"/>
                            <a:pt x="2968" y="21344"/>
                          </a:cubicBezTo>
                          <a:cubicBezTo>
                            <a:pt x="3920" y="23249"/>
                            <a:pt x="6778" y="23249"/>
                            <a:pt x="7730" y="23249"/>
                          </a:cubicBezTo>
                          <a:cubicBezTo>
                            <a:pt x="9635" y="22296"/>
                            <a:pt x="9635" y="19439"/>
                            <a:pt x="9635" y="19439"/>
                          </a:cubicBezTo>
                          <a:cubicBezTo>
                            <a:pt x="9635" y="19439"/>
                            <a:pt x="11540" y="11819"/>
                            <a:pt x="13445" y="10866"/>
                          </a:cubicBezTo>
                          <a:cubicBezTo>
                            <a:pt x="15350" y="9914"/>
                            <a:pt x="16303" y="8009"/>
                            <a:pt x="16303" y="7056"/>
                          </a:cubicBezTo>
                          <a:close/>
                        </a:path>
                      </a:pathLst>
                    </a:custGeom>
                    <a:solidFill>
                      <a:srgbClr val="F8C0A1"/>
                    </a:solidFill>
                    <a:ln w="9525" cap="flat">
                      <a:noFill/>
                      <a:prstDash val="solid"/>
                      <a:miter/>
                    </a:ln>
                  </p:spPr>
                  <p:txBody>
                    <a:bodyPr rtlCol="0" anchor="ctr"/>
                    <a:lstStyle/>
                    <a:p>
                      <a:endParaRPr lang="zh-CN" altLang="en-US"/>
                    </a:p>
                  </p:txBody>
                </p:sp>
                <p:sp>
                  <p:nvSpPr>
                    <p:cNvPr id="231" name="任意多边形: 形状 55"/>
                    <p:cNvSpPr/>
                    <p:nvPr/>
                  </p:nvSpPr>
                  <p:spPr>
                    <a:xfrm>
                      <a:off x="4500562" y="4088687"/>
                      <a:ext cx="12382" cy="17962"/>
                    </a:xfrm>
                    <a:custGeom>
                      <a:avLst/>
                      <a:gdLst>
                        <a:gd name="connsiteX0" fmla="*/ 952 w 12382"/>
                        <a:gd name="connsiteY0" fmla="*/ 14682 h 17962"/>
                        <a:gd name="connsiteX1" fmla="*/ 0 w 12382"/>
                        <a:gd name="connsiteY1" fmla="*/ 11825 h 17962"/>
                        <a:gd name="connsiteX2" fmla="*/ 0 w 12382"/>
                        <a:gd name="connsiteY2" fmla="*/ 9920 h 17962"/>
                        <a:gd name="connsiteX3" fmla="*/ 1905 w 12382"/>
                        <a:gd name="connsiteY3" fmla="*/ 6109 h 17962"/>
                        <a:gd name="connsiteX4" fmla="*/ 5715 w 12382"/>
                        <a:gd name="connsiteY4" fmla="*/ 3252 h 17962"/>
                        <a:gd name="connsiteX5" fmla="*/ 10477 w 12382"/>
                        <a:gd name="connsiteY5" fmla="*/ 4205 h 17962"/>
                        <a:gd name="connsiteX6" fmla="*/ 8573 w 12382"/>
                        <a:gd name="connsiteY6" fmla="*/ 8015 h 17962"/>
                        <a:gd name="connsiteX7" fmla="*/ 5715 w 12382"/>
                        <a:gd name="connsiteY7" fmla="*/ 8015 h 17962"/>
                        <a:gd name="connsiteX8" fmla="*/ 2858 w 12382"/>
                        <a:gd name="connsiteY8" fmla="*/ 9920 h 17962"/>
                        <a:gd name="connsiteX9" fmla="*/ 2858 w 12382"/>
                        <a:gd name="connsiteY9" fmla="*/ 11825 h 17962"/>
                        <a:gd name="connsiteX10" fmla="*/ 3810 w 12382"/>
                        <a:gd name="connsiteY10" fmla="*/ 13730 h 17962"/>
                        <a:gd name="connsiteX11" fmla="*/ 3810 w 12382"/>
                        <a:gd name="connsiteY11" fmla="*/ 15634 h 17962"/>
                        <a:gd name="connsiteX12" fmla="*/ 4763 w 12382"/>
                        <a:gd name="connsiteY12" fmla="*/ 17540 h 17962"/>
                        <a:gd name="connsiteX13" fmla="*/ 6667 w 12382"/>
                        <a:gd name="connsiteY13" fmla="*/ 17540 h 17962"/>
                        <a:gd name="connsiteX14" fmla="*/ 7620 w 12382"/>
                        <a:gd name="connsiteY14" fmla="*/ 15634 h 17962"/>
                        <a:gd name="connsiteX15" fmla="*/ 6667 w 12382"/>
                        <a:gd name="connsiteY15" fmla="*/ 13730 h 17962"/>
                        <a:gd name="connsiteX16" fmla="*/ 7620 w 12382"/>
                        <a:gd name="connsiteY16" fmla="*/ 11825 h 17962"/>
                        <a:gd name="connsiteX17" fmla="*/ 5715 w 12382"/>
                        <a:gd name="connsiteY17" fmla="*/ 13730 h 17962"/>
                        <a:gd name="connsiteX18" fmla="*/ 6667 w 12382"/>
                        <a:gd name="connsiteY18" fmla="*/ 15634 h 17962"/>
                        <a:gd name="connsiteX19" fmla="*/ 4763 w 12382"/>
                        <a:gd name="connsiteY19" fmla="*/ 15634 h 17962"/>
                        <a:gd name="connsiteX20" fmla="*/ 4763 w 12382"/>
                        <a:gd name="connsiteY20" fmla="*/ 13730 h 17962"/>
                        <a:gd name="connsiteX21" fmla="*/ 4763 w 12382"/>
                        <a:gd name="connsiteY21" fmla="*/ 11825 h 17962"/>
                        <a:gd name="connsiteX22" fmla="*/ 3810 w 12382"/>
                        <a:gd name="connsiteY22" fmla="*/ 9920 h 17962"/>
                        <a:gd name="connsiteX23" fmla="*/ 7620 w 12382"/>
                        <a:gd name="connsiteY23" fmla="*/ 8015 h 17962"/>
                        <a:gd name="connsiteX24" fmla="*/ 10477 w 12382"/>
                        <a:gd name="connsiteY24" fmla="*/ 7062 h 17962"/>
                        <a:gd name="connsiteX25" fmla="*/ 10477 w 12382"/>
                        <a:gd name="connsiteY25" fmla="*/ 8967 h 17962"/>
                        <a:gd name="connsiteX26" fmla="*/ 12383 w 12382"/>
                        <a:gd name="connsiteY26" fmla="*/ 4205 h 17962"/>
                        <a:gd name="connsiteX27" fmla="*/ 11430 w 12382"/>
                        <a:gd name="connsiteY27" fmla="*/ 1347 h 17962"/>
                        <a:gd name="connsiteX28" fmla="*/ 8573 w 12382"/>
                        <a:gd name="connsiteY28" fmla="*/ 395 h 17962"/>
                        <a:gd name="connsiteX29" fmla="*/ 3810 w 12382"/>
                        <a:gd name="connsiteY29" fmla="*/ 1347 h 17962"/>
                        <a:gd name="connsiteX30" fmla="*/ 2858 w 12382"/>
                        <a:gd name="connsiteY30" fmla="*/ 3252 h 17962"/>
                        <a:gd name="connsiteX31" fmla="*/ 0 w 12382"/>
                        <a:gd name="connsiteY31" fmla="*/ 7062 h 17962"/>
                        <a:gd name="connsiteX32" fmla="*/ 0 w 12382"/>
                        <a:gd name="connsiteY32" fmla="*/ 9920 h 17962"/>
                        <a:gd name="connsiteX33" fmla="*/ 952 w 12382"/>
                        <a:gd name="connsiteY33" fmla="*/ 11825 h 17962"/>
                        <a:gd name="connsiteX34" fmla="*/ 952 w 12382"/>
                        <a:gd name="connsiteY34" fmla="*/ 14682 h 1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382" h="17962">
                          <a:moveTo>
                            <a:pt x="952" y="14682"/>
                          </a:moveTo>
                          <a:cubicBezTo>
                            <a:pt x="952" y="13730"/>
                            <a:pt x="0" y="12777"/>
                            <a:pt x="0" y="11825"/>
                          </a:cubicBezTo>
                          <a:cubicBezTo>
                            <a:pt x="0" y="10872"/>
                            <a:pt x="0" y="9920"/>
                            <a:pt x="0" y="9920"/>
                          </a:cubicBezTo>
                          <a:cubicBezTo>
                            <a:pt x="0" y="8967"/>
                            <a:pt x="952" y="7062"/>
                            <a:pt x="1905" y="6109"/>
                          </a:cubicBezTo>
                          <a:cubicBezTo>
                            <a:pt x="2858" y="5157"/>
                            <a:pt x="4763" y="3252"/>
                            <a:pt x="5715" y="3252"/>
                          </a:cubicBezTo>
                          <a:cubicBezTo>
                            <a:pt x="7620" y="3252"/>
                            <a:pt x="9525" y="3252"/>
                            <a:pt x="10477" y="4205"/>
                          </a:cubicBezTo>
                          <a:cubicBezTo>
                            <a:pt x="11430" y="5157"/>
                            <a:pt x="10477" y="8015"/>
                            <a:pt x="8573" y="8015"/>
                          </a:cubicBezTo>
                          <a:cubicBezTo>
                            <a:pt x="7620" y="8015"/>
                            <a:pt x="6667" y="8015"/>
                            <a:pt x="5715" y="8015"/>
                          </a:cubicBezTo>
                          <a:cubicBezTo>
                            <a:pt x="4763" y="8015"/>
                            <a:pt x="3810" y="8967"/>
                            <a:pt x="2858" y="9920"/>
                          </a:cubicBezTo>
                          <a:cubicBezTo>
                            <a:pt x="1905" y="10872"/>
                            <a:pt x="1905" y="11825"/>
                            <a:pt x="2858" y="11825"/>
                          </a:cubicBezTo>
                          <a:cubicBezTo>
                            <a:pt x="2858" y="12777"/>
                            <a:pt x="3810" y="12777"/>
                            <a:pt x="3810" y="13730"/>
                          </a:cubicBezTo>
                          <a:cubicBezTo>
                            <a:pt x="3810" y="14682"/>
                            <a:pt x="3810" y="15634"/>
                            <a:pt x="3810" y="15634"/>
                          </a:cubicBezTo>
                          <a:cubicBezTo>
                            <a:pt x="3810" y="16587"/>
                            <a:pt x="3810" y="17540"/>
                            <a:pt x="4763" y="17540"/>
                          </a:cubicBezTo>
                          <a:cubicBezTo>
                            <a:pt x="5715" y="17540"/>
                            <a:pt x="5715" y="18492"/>
                            <a:pt x="6667" y="17540"/>
                          </a:cubicBezTo>
                          <a:cubicBezTo>
                            <a:pt x="7620" y="17540"/>
                            <a:pt x="7620" y="16587"/>
                            <a:pt x="7620" y="15634"/>
                          </a:cubicBezTo>
                          <a:cubicBezTo>
                            <a:pt x="7620" y="14682"/>
                            <a:pt x="6667" y="14682"/>
                            <a:pt x="6667" y="13730"/>
                          </a:cubicBezTo>
                          <a:cubicBezTo>
                            <a:pt x="6667" y="12777"/>
                            <a:pt x="6667" y="11825"/>
                            <a:pt x="7620" y="11825"/>
                          </a:cubicBezTo>
                          <a:cubicBezTo>
                            <a:pt x="6667" y="11825"/>
                            <a:pt x="5715" y="13730"/>
                            <a:pt x="5715" y="13730"/>
                          </a:cubicBezTo>
                          <a:cubicBezTo>
                            <a:pt x="5715" y="14682"/>
                            <a:pt x="6667" y="14682"/>
                            <a:pt x="6667" y="15634"/>
                          </a:cubicBezTo>
                          <a:cubicBezTo>
                            <a:pt x="6667" y="16587"/>
                            <a:pt x="5715" y="15634"/>
                            <a:pt x="4763" y="15634"/>
                          </a:cubicBezTo>
                          <a:cubicBezTo>
                            <a:pt x="3810" y="15634"/>
                            <a:pt x="3810" y="14682"/>
                            <a:pt x="4763" y="13730"/>
                          </a:cubicBezTo>
                          <a:cubicBezTo>
                            <a:pt x="4763" y="12777"/>
                            <a:pt x="5715" y="12777"/>
                            <a:pt x="4763" y="11825"/>
                          </a:cubicBezTo>
                          <a:cubicBezTo>
                            <a:pt x="4763" y="10872"/>
                            <a:pt x="3810" y="10872"/>
                            <a:pt x="3810" y="9920"/>
                          </a:cubicBezTo>
                          <a:cubicBezTo>
                            <a:pt x="3810" y="7062"/>
                            <a:pt x="5715" y="8015"/>
                            <a:pt x="7620" y="8015"/>
                          </a:cubicBezTo>
                          <a:cubicBezTo>
                            <a:pt x="8573" y="8015"/>
                            <a:pt x="9525" y="8015"/>
                            <a:pt x="10477" y="7062"/>
                          </a:cubicBezTo>
                          <a:cubicBezTo>
                            <a:pt x="10477" y="7062"/>
                            <a:pt x="10477" y="8015"/>
                            <a:pt x="10477" y="8967"/>
                          </a:cubicBezTo>
                          <a:cubicBezTo>
                            <a:pt x="11430" y="8015"/>
                            <a:pt x="12383" y="6109"/>
                            <a:pt x="12383" y="4205"/>
                          </a:cubicBezTo>
                          <a:cubicBezTo>
                            <a:pt x="12383" y="3252"/>
                            <a:pt x="12383" y="2300"/>
                            <a:pt x="11430" y="1347"/>
                          </a:cubicBezTo>
                          <a:cubicBezTo>
                            <a:pt x="10477" y="395"/>
                            <a:pt x="9525" y="395"/>
                            <a:pt x="8573" y="395"/>
                          </a:cubicBezTo>
                          <a:cubicBezTo>
                            <a:pt x="6667" y="-558"/>
                            <a:pt x="5715" y="395"/>
                            <a:pt x="3810" y="1347"/>
                          </a:cubicBezTo>
                          <a:cubicBezTo>
                            <a:pt x="2858" y="2300"/>
                            <a:pt x="2858" y="2300"/>
                            <a:pt x="2858" y="3252"/>
                          </a:cubicBezTo>
                          <a:cubicBezTo>
                            <a:pt x="1905" y="4205"/>
                            <a:pt x="952" y="5157"/>
                            <a:pt x="0" y="7062"/>
                          </a:cubicBezTo>
                          <a:cubicBezTo>
                            <a:pt x="0" y="8015"/>
                            <a:pt x="0" y="8967"/>
                            <a:pt x="0" y="9920"/>
                          </a:cubicBezTo>
                          <a:cubicBezTo>
                            <a:pt x="0" y="10872"/>
                            <a:pt x="0" y="10872"/>
                            <a:pt x="952" y="11825"/>
                          </a:cubicBezTo>
                          <a:cubicBezTo>
                            <a:pt x="0" y="13730"/>
                            <a:pt x="0" y="14682"/>
                            <a:pt x="952" y="14682"/>
                          </a:cubicBezTo>
                        </a:path>
                      </a:pathLst>
                    </a:custGeom>
                    <a:solidFill>
                      <a:srgbClr val="FED5AD"/>
                    </a:solidFill>
                    <a:ln w="9525" cap="flat">
                      <a:noFill/>
                      <a:prstDash val="solid"/>
                      <a:miter/>
                    </a:ln>
                  </p:spPr>
                  <p:txBody>
                    <a:bodyPr rtlCol="0" anchor="ctr"/>
                    <a:lstStyle/>
                    <a:p>
                      <a:endParaRPr lang="zh-CN" altLang="en-US"/>
                    </a:p>
                  </p:txBody>
                </p:sp>
              </p:grpSp>
              <p:sp>
                <p:nvSpPr>
                  <p:cNvPr id="232" name="任意多边形: 形状 56"/>
                  <p:cNvSpPr/>
                  <p:nvPr/>
                </p:nvSpPr>
                <p:spPr>
                  <a:xfrm>
                    <a:off x="4513897" y="4243387"/>
                    <a:ext cx="5714" cy="16192"/>
                  </a:xfrm>
                  <a:custGeom>
                    <a:avLst/>
                    <a:gdLst>
                      <a:gd name="connsiteX0" fmla="*/ 3810 w 5714"/>
                      <a:gd name="connsiteY0" fmla="*/ 16192 h 16192"/>
                      <a:gd name="connsiteX1" fmla="*/ 1905 w 5714"/>
                      <a:gd name="connsiteY1" fmla="*/ 16192 h 16192"/>
                      <a:gd name="connsiteX2" fmla="*/ 0 w 5714"/>
                      <a:gd name="connsiteY2" fmla="*/ 14288 h 16192"/>
                      <a:gd name="connsiteX3" fmla="*/ 0 w 5714"/>
                      <a:gd name="connsiteY3" fmla="*/ 1905 h 16192"/>
                      <a:gd name="connsiteX4" fmla="*/ 1905 w 5714"/>
                      <a:gd name="connsiteY4" fmla="*/ 0 h 16192"/>
                      <a:gd name="connsiteX5" fmla="*/ 3810 w 5714"/>
                      <a:gd name="connsiteY5" fmla="*/ 0 h 16192"/>
                      <a:gd name="connsiteX6" fmla="*/ 5715 w 5714"/>
                      <a:gd name="connsiteY6" fmla="*/ 1905 h 16192"/>
                      <a:gd name="connsiteX7" fmla="*/ 5715 w 5714"/>
                      <a:gd name="connsiteY7" fmla="*/ 14288 h 16192"/>
                      <a:gd name="connsiteX8" fmla="*/ 3810 w 5714"/>
                      <a:gd name="connsiteY8" fmla="*/ 16192 h 1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4" h="16192">
                        <a:moveTo>
                          <a:pt x="3810" y="16192"/>
                        </a:moveTo>
                        <a:lnTo>
                          <a:pt x="1905" y="16192"/>
                        </a:lnTo>
                        <a:cubicBezTo>
                          <a:pt x="952" y="16192"/>
                          <a:pt x="0" y="15240"/>
                          <a:pt x="0" y="14288"/>
                        </a:cubicBezTo>
                        <a:lnTo>
                          <a:pt x="0" y="1905"/>
                        </a:lnTo>
                        <a:cubicBezTo>
                          <a:pt x="0" y="953"/>
                          <a:pt x="952" y="0"/>
                          <a:pt x="1905" y="0"/>
                        </a:cubicBezTo>
                        <a:lnTo>
                          <a:pt x="3810" y="0"/>
                        </a:lnTo>
                        <a:cubicBezTo>
                          <a:pt x="4763" y="0"/>
                          <a:pt x="5715" y="953"/>
                          <a:pt x="5715" y="1905"/>
                        </a:cubicBezTo>
                        <a:lnTo>
                          <a:pt x="5715" y="14288"/>
                        </a:lnTo>
                        <a:cubicBezTo>
                          <a:pt x="5715" y="15240"/>
                          <a:pt x="4763" y="16192"/>
                          <a:pt x="3810" y="16192"/>
                        </a:cubicBezTo>
                        <a:close/>
                      </a:path>
                    </a:pathLst>
                  </a:custGeom>
                  <a:solidFill>
                    <a:srgbClr val="1A1A1A"/>
                  </a:solidFill>
                  <a:ln w="9525" cap="flat">
                    <a:noFill/>
                    <a:prstDash val="solid"/>
                    <a:miter/>
                  </a:ln>
                </p:spPr>
                <p:txBody>
                  <a:bodyPr rtlCol="0" anchor="ctr"/>
                  <a:lstStyle/>
                  <a:p>
                    <a:endParaRPr lang="zh-CN" altLang="en-US"/>
                  </a:p>
                </p:txBody>
              </p:sp>
              <p:grpSp>
                <p:nvGrpSpPr>
                  <p:cNvPr id="233" name="图形 5"/>
                  <p:cNvGrpSpPr/>
                  <p:nvPr/>
                </p:nvGrpSpPr>
                <p:grpSpPr>
                  <a:xfrm>
                    <a:off x="4475665" y="4049763"/>
                    <a:ext cx="74748" cy="45986"/>
                    <a:chOff x="4475665" y="4049763"/>
                    <a:chExt cx="74748" cy="45986"/>
                  </a:xfrm>
                </p:grpSpPr>
                <p:sp>
                  <p:nvSpPr>
                    <p:cNvPr id="234" name="任意多边形: 形状 58"/>
                    <p:cNvSpPr/>
                    <p:nvPr/>
                  </p:nvSpPr>
                  <p:spPr>
                    <a:xfrm>
                      <a:off x="4475665" y="4049763"/>
                      <a:ext cx="74748" cy="45986"/>
                    </a:xfrm>
                    <a:custGeom>
                      <a:avLst/>
                      <a:gdLst>
                        <a:gd name="connsiteX0" fmla="*/ 73474 w 74748"/>
                        <a:gd name="connsiteY0" fmla="*/ 17411 h 45986"/>
                        <a:gd name="connsiteX1" fmla="*/ 29659 w 74748"/>
                        <a:gd name="connsiteY1" fmla="*/ 1219 h 45986"/>
                        <a:gd name="connsiteX2" fmla="*/ 132 w 74748"/>
                        <a:gd name="connsiteY2" fmla="*/ 45986 h 45986"/>
                        <a:gd name="connsiteX3" fmla="*/ 3942 w 74748"/>
                        <a:gd name="connsiteY3" fmla="*/ 45986 h 45986"/>
                        <a:gd name="connsiteX4" fmla="*/ 73474 w 74748"/>
                        <a:gd name="connsiteY4" fmla="*/ 17411 h 45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8" h="45986">
                          <a:moveTo>
                            <a:pt x="73474" y="17411"/>
                          </a:moveTo>
                          <a:cubicBezTo>
                            <a:pt x="73474" y="17411"/>
                            <a:pt x="58234" y="-5449"/>
                            <a:pt x="29659" y="1219"/>
                          </a:cubicBezTo>
                          <a:cubicBezTo>
                            <a:pt x="-3678" y="8839"/>
                            <a:pt x="132" y="45986"/>
                            <a:pt x="132" y="45986"/>
                          </a:cubicBezTo>
                          <a:lnTo>
                            <a:pt x="3942" y="45986"/>
                          </a:lnTo>
                          <a:cubicBezTo>
                            <a:pt x="3942" y="45986"/>
                            <a:pt x="85857" y="40271"/>
                            <a:pt x="73474" y="17411"/>
                          </a:cubicBezTo>
                          <a:close/>
                        </a:path>
                      </a:pathLst>
                    </a:custGeom>
                    <a:solidFill>
                      <a:srgbClr val="FF7116"/>
                    </a:solidFill>
                    <a:ln w="9525" cap="flat">
                      <a:noFill/>
                      <a:prstDash val="solid"/>
                      <a:miter/>
                    </a:ln>
                  </p:spPr>
                  <p:txBody>
                    <a:bodyPr rtlCol="0" anchor="ctr"/>
                    <a:lstStyle/>
                    <a:p>
                      <a:endParaRPr lang="zh-CN" altLang="en-US"/>
                    </a:p>
                  </p:txBody>
                </p:sp>
                <p:grpSp>
                  <p:nvGrpSpPr>
                    <p:cNvPr id="235" name="图形 5"/>
                    <p:cNvGrpSpPr/>
                    <p:nvPr/>
                  </p:nvGrpSpPr>
                  <p:grpSpPr>
                    <a:xfrm>
                      <a:off x="4505324" y="4050982"/>
                      <a:ext cx="35242" cy="29527"/>
                      <a:chOff x="4505324" y="4050982"/>
                      <a:chExt cx="35242" cy="29527"/>
                    </a:xfrm>
                    <a:solidFill>
                      <a:srgbClr val="496489"/>
                    </a:solidFill>
                  </p:grpSpPr>
                  <p:sp>
                    <p:nvSpPr>
                      <p:cNvPr id="236" name="任意多边形: 形状 60"/>
                      <p:cNvSpPr/>
                      <p:nvPr/>
                    </p:nvSpPr>
                    <p:spPr>
                      <a:xfrm>
                        <a:off x="4540566" y="4079557"/>
                        <a:ext cx="9525" cy="952"/>
                      </a:xfrm>
                      <a:custGeom>
                        <a:avLst/>
                        <a:gdLst>
                          <a:gd name="connsiteX0" fmla="*/ 0 w 9525"/>
                          <a:gd name="connsiteY0" fmla="*/ 952 h 952"/>
                          <a:gd name="connsiteX1" fmla="*/ 0 w 9525"/>
                          <a:gd name="connsiteY1" fmla="*/ 952 h 952"/>
                          <a:gd name="connsiteX2" fmla="*/ 0 w 9525"/>
                          <a:gd name="connsiteY2" fmla="*/ 0 h 952"/>
                          <a:gd name="connsiteX3" fmla="*/ 0 w 9525"/>
                          <a:gd name="connsiteY3" fmla="*/ 952 h 952"/>
                          <a:gd name="connsiteX4" fmla="*/ 0 w 9525"/>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
                            <a:moveTo>
                              <a:pt x="0" y="952"/>
                            </a:moveTo>
                            <a:lnTo>
                              <a:pt x="0" y="952"/>
                            </a:lnTo>
                            <a:cubicBezTo>
                              <a:pt x="0" y="952"/>
                              <a:pt x="0" y="0"/>
                              <a:pt x="0" y="0"/>
                            </a:cubicBezTo>
                            <a:lnTo>
                              <a:pt x="0" y="952"/>
                            </a:lnTo>
                            <a:cubicBezTo>
                              <a:pt x="0" y="0"/>
                              <a:pt x="0" y="952"/>
                              <a:pt x="0" y="952"/>
                            </a:cubicBezTo>
                            <a:close/>
                          </a:path>
                        </a:pathLst>
                      </a:custGeom>
                      <a:solidFill>
                        <a:srgbClr val="496489"/>
                      </a:solidFill>
                      <a:ln w="9525" cap="flat">
                        <a:noFill/>
                        <a:prstDash val="solid"/>
                        <a:miter/>
                      </a:ln>
                    </p:spPr>
                    <p:txBody>
                      <a:bodyPr rtlCol="0" anchor="ctr"/>
                      <a:lstStyle/>
                      <a:p>
                        <a:endParaRPr lang="zh-CN" altLang="en-US"/>
                      </a:p>
                    </p:txBody>
                  </p:sp>
                  <p:sp>
                    <p:nvSpPr>
                      <p:cNvPr id="237" name="任意多边形: 形状 61"/>
                      <p:cNvSpPr/>
                      <p:nvPr/>
                    </p:nvSpPr>
                    <p:spPr>
                      <a:xfrm>
                        <a:off x="4508182" y="4050982"/>
                        <a:ext cx="31432" cy="26112"/>
                      </a:xfrm>
                      <a:custGeom>
                        <a:avLst/>
                        <a:gdLst>
                          <a:gd name="connsiteX0" fmla="*/ 29527 w 31432"/>
                          <a:gd name="connsiteY0" fmla="*/ 24765 h 26112"/>
                          <a:gd name="connsiteX1" fmla="*/ 29527 w 31432"/>
                          <a:gd name="connsiteY1" fmla="*/ 24765 h 26112"/>
                          <a:gd name="connsiteX2" fmla="*/ 31432 w 31432"/>
                          <a:gd name="connsiteY2" fmla="*/ 25717 h 26112"/>
                          <a:gd name="connsiteX3" fmla="*/ 31432 w 31432"/>
                          <a:gd name="connsiteY3" fmla="*/ 25717 h 26112"/>
                          <a:gd name="connsiteX4" fmla="*/ 29527 w 31432"/>
                          <a:gd name="connsiteY4" fmla="*/ 24765 h 26112"/>
                          <a:gd name="connsiteX5" fmla="*/ 26670 w 31432"/>
                          <a:gd name="connsiteY5" fmla="*/ 21908 h 26112"/>
                          <a:gd name="connsiteX6" fmla="*/ 26670 w 31432"/>
                          <a:gd name="connsiteY6" fmla="*/ 21908 h 26112"/>
                          <a:gd name="connsiteX7" fmla="*/ 28575 w 31432"/>
                          <a:gd name="connsiteY7" fmla="*/ 22860 h 26112"/>
                          <a:gd name="connsiteX8" fmla="*/ 28575 w 31432"/>
                          <a:gd name="connsiteY8" fmla="*/ 22860 h 26112"/>
                          <a:gd name="connsiteX9" fmla="*/ 26670 w 31432"/>
                          <a:gd name="connsiteY9" fmla="*/ 21908 h 26112"/>
                          <a:gd name="connsiteX10" fmla="*/ 24765 w 31432"/>
                          <a:gd name="connsiteY10" fmla="*/ 19050 h 26112"/>
                          <a:gd name="connsiteX11" fmla="*/ 24765 w 31432"/>
                          <a:gd name="connsiteY11" fmla="*/ 19050 h 26112"/>
                          <a:gd name="connsiteX12" fmla="*/ 26670 w 31432"/>
                          <a:gd name="connsiteY12" fmla="*/ 20002 h 26112"/>
                          <a:gd name="connsiteX13" fmla="*/ 26670 w 31432"/>
                          <a:gd name="connsiteY13" fmla="*/ 20002 h 26112"/>
                          <a:gd name="connsiteX14" fmla="*/ 24765 w 31432"/>
                          <a:gd name="connsiteY14" fmla="*/ 19050 h 26112"/>
                          <a:gd name="connsiteX15" fmla="*/ 21907 w 31432"/>
                          <a:gd name="connsiteY15" fmla="*/ 16192 h 26112"/>
                          <a:gd name="connsiteX16" fmla="*/ 21907 w 31432"/>
                          <a:gd name="connsiteY16" fmla="*/ 16192 h 26112"/>
                          <a:gd name="connsiteX17" fmla="*/ 23813 w 31432"/>
                          <a:gd name="connsiteY17" fmla="*/ 17145 h 26112"/>
                          <a:gd name="connsiteX18" fmla="*/ 23813 w 31432"/>
                          <a:gd name="connsiteY18" fmla="*/ 17145 h 26112"/>
                          <a:gd name="connsiteX19" fmla="*/ 21907 w 31432"/>
                          <a:gd name="connsiteY19" fmla="*/ 16192 h 26112"/>
                          <a:gd name="connsiteX20" fmla="*/ 19050 w 31432"/>
                          <a:gd name="connsiteY20" fmla="*/ 13335 h 26112"/>
                          <a:gd name="connsiteX21" fmla="*/ 19050 w 31432"/>
                          <a:gd name="connsiteY21" fmla="*/ 13335 h 26112"/>
                          <a:gd name="connsiteX22" fmla="*/ 20955 w 31432"/>
                          <a:gd name="connsiteY22" fmla="*/ 14288 h 26112"/>
                          <a:gd name="connsiteX23" fmla="*/ 20955 w 31432"/>
                          <a:gd name="connsiteY23" fmla="*/ 14288 h 26112"/>
                          <a:gd name="connsiteX24" fmla="*/ 19050 w 31432"/>
                          <a:gd name="connsiteY24" fmla="*/ 13335 h 26112"/>
                          <a:gd name="connsiteX25" fmla="*/ 16192 w 31432"/>
                          <a:gd name="connsiteY25" fmla="*/ 10477 h 26112"/>
                          <a:gd name="connsiteX26" fmla="*/ 16192 w 31432"/>
                          <a:gd name="connsiteY26" fmla="*/ 10477 h 26112"/>
                          <a:gd name="connsiteX27" fmla="*/ 18097 w 31432"/>
                          <a:gd name="connsiteY27" fmla="*/ 11430 h 26112"/>
                          <a:gd name="connsiteX28" fmla="*/ 18097 w 31432"/>
                          <a:gd name="connsiteY28" fmla="*/ 11430 h 26112"/>
                          <a:gd name="connsiteX29" fmla="*/ 16192 w 31432"/>
                          <a:gd name="connsiteY29" fmla="*/ 10477 h 26112"/>
                          <a:gd name="connsiteX30" fmla="*/ 13335 w 31432"/>
                          <a:gd name="connsiteY30" fmla="*/ 7620 h 26112"/>
                          <a:gd name="connsiteX31" fmla="*/ 13335 w 31432"/>
                          <a:gd name="connsiteY31" fmla="*/ 7620 h 26112"/>
                          <a:gd name="connsiteX32" fmla="*/ 15240 w 31432"/>
                          <a:gd name="connsiteY32" fmla="*/ 8572 h 26112"/>
                          <a:gd name="connsiteX33" fmla="*/ 15240 w 31432"/>
                          <a:gd name="connsiteY33" fmla="*/ 8572 h 26112"/>
                          <a:gd name="connsiteX34" fmla="*/ 13335 w 31432"/>
                          <a:gd name="connsiteY34" fmla="*/ 7620 h 26112"/>
                          <a:gd name="connsiteX35" fmla="*/ 10477 w 31432"/>
                          <a:gd name="connsiteY35" fmla="*/ 5715 h 26112"/>
                          <a:gd name="connsiteX36" fmla="*/ 10477 w 31432"/>
                          <a:gd name="connsiteY36" fmla="*/ 5715 h 26112"/>
                          <a:gd name="connsiteX37" fmla="*/ 12382 w 31432"/>
                          <a:gd name="connsiteY37" fmla="*/ 6667 h 26112"/>
                          <a:gd name="connsiteX38" fmla="*/ 12382 w 31432"/>
                          <a:gd name="connsiteY38" fmla="*/ 6667 h 26112"/>
                          <a:gd name="connsiteX39" fmla="*/ 10477 w 31432"/>
                          <a:gd name="connsiteY39" fmla="*/ 5715 h 26112"/>
                          <a:gd name="connsiteX40" fmla="*/ 7620 w 31432"/>
                          <a:gd name="connsiteY40" fmla="*/ 2858 h 26112"/>
                          <a:gd name="connsiteX41" fmla="*/ 7620 w 31432"/>
                          <a:gd name="connsiteY41" fmla="*/ 2858 h 26112"/>
                          <a:gd name="connsiteX42" fmla="*/ 9525 w 31432"/>
                          <a:gd name="connsiteY42" fmla="*/ 3810 h 26112"/>
                          <a:gd name="connsiteX43" fmla="*/ 9525 w 31432"/>
                          <a:gd name="connsiteY43" fmla="*/ 3810 h 26112"/>
                          <a:gd name="connsiteX44" fmla="*/ 7620 w 31432"/>
                          <a:gd name="connsiteY44" fmla="*/ 2858 h 26112"/>
                          <a:gd name="connsiteX45" fmla="*/ 3810 w 31432"/>
                          <a:gd name="connsiteY45" fmla="*/ 1905 h 26112"/>
                          <a:gd name="connsiteX46" fmla="*/ 3810 w 31432"/>
                          <a:gd name="connsiteY46" fmla="*/ 1905 h 26112"/>
                          <a:gd name="connsiteX47" fmla="*/ 5715 w 31432"/>
                          <a:gd name="connsiteY47" fmla="*/ 1905 h 26112"/>
                          <a:gd name="connsiteX48" fmla="*/ 5715 w 31432"/>
                          <a:gd name="connsiteY48" fmla="*/ 1905 h 26112"/>
                          <a:gd name="connsiteX49" fmla="*/ 3810 w 31432"/>
                          <a:gd name="connsiteY49" fmla="*/ 1905 h 26112"/>
                          <a:gd name="connsiteX50" fmla="*/ 0 w 31432"/>
                          <a:gd name="connsiteY50" fmla="*/ 0 h 26112"/>
                          <a:gd name="connsiteX51" fmla="*/ 0 w 31432"/>
                          <a:gd name="connsiteY51" fmla="*/ 0 h 26112"/>
                          <a:gd name="connsiteX52" fmla="*/ 1905 w 31432"/>
                          <a:gd name="connsiteY52" fmla="*/ 0 h 26112"/>
                          <a:gd name="connsiteX53" fmla="*/ 1905 w 31432"/>
                          <a:gd name="connsiteY53" fmla="*/ 0 h 26112"/>
                          <a:gd name="connsiteX54" fmla="*/ 0 w 31432"/>
                          <a:gd name="connsiteY54" fmla="*/ 0 h 2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432" h="26112">
                            <a:moveTo>
                              <a:pt x="29527" y="24765"/>
                            </a:moveTo>
                            <a:lnTo>
                              <a:pt x="29527" y="24765"/>
                            </a:lnTo>
                            <a:cubicBezTo>
                              <a:pt x="30480" y="24765"/>
                              <a:pt x="30480" y="25717"/>
                              <a:pt x="31432" y="25717"/>
                            </a:cubicBezTo>
                            <a:lnTo>
                              <a:pt x="31432" y="25717"/>
                            </a:lnTo>
                            <a:cubicBezTo>
                              <a:pt x="30480" y="26670"/>
                              <a:pt x="29527" y="25717"/>
                              <a:pt x="29527" y="24765"/>
                            </a:cubicBezTo>
                            <a:close/>
                            <a:moveTo>
                              <a:pt x="26670" y="21908"/>
                            </a:moveTo>
                            <a:lnTo>
                              <a:pt x="26670" y="21908"/>
                            </a:lnTo>
                            <a:cubicBezTo>
                              <a:pt x="27622" y="21908"/>
                              <a:pt x="27622" y="22860"/>
                              <a:pt x="28575" y="22860"/>
                            </a:cubicBezTo>
                            <a:lnTo>
                              <a:pt x="28575" y="22860"/>
                            </a:lnTo>
                            <a:cubicBezTo>
                              <a:pt x="27622" y="22860"/>
                              <a:pt x="27622" y="22860"/>
                              <a:pt x="26670" y="21908"/>
                            </a:cubicBezTo>
                            <a:close/>
                            <a:moveTo>
                              <a:pt x="24765" y="19050"/>
                            </a:moveTo>
                            <a:lnTo>
                              <a:pt x="24765" y="19050"/>
                            </a:lnTo>
                            <a:cubicBezTo>
                              <a:pt x="25717" y="19050"/>
                              <a:pt x="25717" y="20002"/>
                              <a:pt x="26670" y="20002"/>
                            </a:cubicBezTo>
                            <a:lnTo>
                              <a:pt x="26670" y="20002"/>
                            </a:lnTo>
                            <a:cubicBezTo>
                              <a:pt x="25717" y="20002"/>
                              <a:pt x="24765" y="19050"/>
                              <a:pt x="24765" y="19050"/>
                            </a:cubicBezTo>
                            <a:close/>
                            <a:moveTo>
                              <a:pt x="21907" y="16192"/>
                            </a:moveTo>
                            <a:lnTo>
                              <a:pt x="21907" y="16192"/>
                            </a:lnTo>
                            <a:cubicBezTo>
                              <a:pt x="22860" y="16192"/>
                              <a:pt x="22860" y="17145"/>
                              <a:pt x="23813" y="17145"/>
                            </a:cubicBezTo>
                            <a:lnTo>
                              <a:pt x="23813" y="17145"/>
                            </a:lnTo>
                            <a:cubicBezTo>
                              <a:pt x="22860" y="17145"/>
                              <a:pt x="22860" y="16192"/>
                              <a:pt x="21907" y="16192"/>
                            </a:cubicBezTo>
                            <a:close/>
                            <a:moveTo>
                              <a:pt x="19050" y="13335"/>
                            </a:moveTo>
                            <a:lnTo>
                              <a:pt x="19050" y="13335"/>
                            </a:lnTo>
                            <a:cubicBezTo>
                              <a:pt x="20002" y="13335"/>
                              <a:pt x="20002" y="14288"/>
                              <a:pt x="20955" y="14288"/>
                            </a:cubicBezTo>
                            <a:lnTo>
                              <a:pt x="20955" y="14288"/>
                            </a:lnTo>
                            <a:cubicBezTo>
                              <a:pt x="20002" y="14288"/>
                              <a:pt x="20002" y="13335"/>
                              <a:pt x="19050" y="13335"/>
                            </a:cubicBezTo>
                            <a:close/>
                            <a:moveTo>
                              <a:pt x="16192" y="10477"/>
                            </a:moveTo>
                            <a:lnTo>
                              <a:pt x="16192" y="10477"/>
                            </a:lnTo>
                            <a:cubicBezTo>
                              <a:pt x="17145" y="10477"/>
                              <a:pt x="17145" y="11430"/>
                              <a:pt x="18097" y="11430"/>
                            </a:cubicBezTo>
                            <a:lnTo>
                              <a:pt x="18097" y="11430"/>
                            </a:lnTo>
                            <a:cubicBezTo>
                              <a:pt x="17145" y="11430"/>
                              <a:pt x="17145" y="10477"/>
                              <a:pt x="16192" y="10477"/>
                            </a:cubicBezTo>
                            <a:close/>
                            <a:moveTo>
                              <a:pt x="13335" y="7620"/>
                            </a:moveTo>
                            <a:lnTo>
                              <a:pt x="13335" y="7620"/>
                            </a:lnTo>
                            <a:cubicBezTo>
                              <a:pt x="14288" y="7620"/>
                              <a:pt x="14288" y="8572"/>
                              <a:pt x="15240" y="8572"/>
                            </a:cubicBezTo>
                            <a:lnTo>
                              <a:pt x="15240" y="8572"/>
                            </a:lnTo>
                            <a:cubicBezTo>
                              <a:pt x="14288" y="8572"/>
                              <a:pt x="14288" y="8572"/>
                              <a:pt x="13335" y="7620"/>
                            </a:cubicBezTo>
                            <a:close/>
                            <a:moveTo>
                              <a:pt x="10477" y="5715"/>
                            </a:moveTo>
                            <a:lnTo>
                              <a:pt x="10477" y="5715"/>
                            </a:lnTo>
                            <a:cubicBezTo>
                              <a:pt x="11430" y="5715"/>
                              <a:pt x="11430" y="5715"/>
                              <a:pt x="12382" y="6667"/>
                            </a:cubicBezTo>
                            <a:lnTo>
                              <a:pt x="12382" y="6667"/>
                            </a:lnTo>
                            <a:cubicBezTo>
                              <a:pt x="11430" y="5715"/>
                              <a:pt x="11430" y="5715"/>
                              <a:pt x="10477" y="5715"/>
                            </a:cubicBezTo>
                            <a:close/>
                            <a:moveTo>
                              <a:pt x="7620" y="2858"/>
                            </a:moveTo>
                            <a:lnTo>
                              <a:pt x="7620" y="2858"/>
                            </a:lnTo>
                            <a:cubicBezTo>
                              <a:pt x="8572" y="2858"/>
                              <a:pt x="8572" y="2858"/>
                              <a:pt x="9525" y="3810"/>
                            </a:cubicBezTo>
                            <a:lnTo>
                              <a:pt x="9525" y="3810"/>
                            </a:lnTo>
                            <a:cubicBezTo>
                              <a:pt x="8572" y="3810"/>
                              <a:pt x="7620" y="3810"/>
                              <a:pt x="7620" y="2858"/>
                            </a:cubicBezTo>
                            <a:close/>
                            <a:moveTo>
                              <a:pt x="3810" y="1905"/>
                            </a:moveTo>
                            <a:lnTo>
                              <a:pt x="3810" y="1905"/>
                            </a:lnTo>
                            <a:cubicBezTo>
                              <a:pt x="4763" y="1905"/>
                              <a:pt x="4763" y="1905"/>
                              <a:pt x="5715" y="1905"/>
                            </a:cubicBezTo>
                            <a:lnTo>
                              <a:pt x="5715" y="1905"/>
                            </a:lnTo>
                            <a:cubicBezTo>
                              <a:pt x="4763" y="1905"/>
                              <a:pt x="3810" y="1905"/>
                              <a:pt x="3810" y="1905"/>
                            </a:cubicBezTo>
                            <a:close/>
                            <a:moveTo>
                              <a:pt x="0" y="0"/>
                            </a:moveTo>
                            <a:lnTo>
                              <a:pt x="0" y="0"/>
                            </a:lnTo>
                            <a:cubicBezTo>
                              <a:pt x="952" y="0"/>
                              <a:pt x="952" y="0"/>
                              <a:pt x="1905" y="0"/>
                            </a:cubicBezTo>
                            <a:lnTo>
                              <a:pt x="1905" y="0"/>
                            </a:lnTo>
                            <a:cubicBezTo>
                              <a:pt x="952" y="952"/>
                              <a:pt x="952" y="952"/>
                              <a:pt x="0" y="0"/>
                            </a:cubicBezTo>
                            <a:close/>
                          </a:path>
                        </a:pathLst>
                      </a:custGeom>
                      <a:solidFill>
                        <a:srgbClr val="496489"/>
                      </a:solidFill>
                      <a:ln w="9525" cap="flat">
                        <a:noFill/>
                        <a:prstDash val="solid"/>
                        <a:miter/>
                      </a:ln>
                    </p:spPr>
                    <p:txBody>
                      <a:bodyPr rtlCol="0" anchor="ctr"/>
                      <a:lstStyle/>
                      <a:p>
                        <a:endParaRPr lang="zh-CN" altLang="en-US"/>
                      </a:p>
                    </p:txBody>
                  </p:sp>
                  <p:sp>
                    <p:nvSpPr>
                      <p:cNvPr id="238" name="任意多边形: 形状 62"/>
                      <p:cNvSpPr/>
                      <p:nvPr/>
                    </p:nvSpPr>
                    <p:spPr>
                      <a:xfrm>
                        <a:off x="4505324" y="4050982"/>
                        <a:ext cx="952" cy="9525"/>
                      </a:xfrm>
                      <a:custGeom>
                        <a:avLst/>
                        <a:gdLst>
                          <a:gd name="connsiteX0" fmla="*/ 952 w 952"/>
                          <a:gd name="connsiteY0" fmla="*/ 0 h 9525"/>
                          <a:gd name="connsiteX1" fmla="*/ 952 w 952"/>
                          <a:gd name="connsiteY1" fmla="*/ 0 h 9525"/>
                          <a:gd name="connsiteX2" fmla="*/ 0 w 952"/>
                          <a:gd name="connsiteY2" fmla="*/ 0 h 9525"/>
                          <a:gd name="connsiteX3" fmla="*/ 952 w 952"/>
                          <a:gd name="connsiteY3" fmla="*/ 0 h 9525"/>
                          <a:gd name="connsiteX4" fmla="*/ 952 w 952"/>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 h="9525">
                            <a:moveTo>
                              <a:pt x="952" y="0"/>
                            </a:moveTo>
                            <a:lnTo>
                              <a:pt x="952" y="0"/>
                            </a:lnTo>
                            <a:cubicBezTo>
                              <a:pt x="952" y="0"/>
                              <a:pt x="0" y="0"/>
                              <a:pt x="0" y="0"/>
                            </a:cubicBezTo>
                            <a:lnTo>
                              <a:pt x="952" y="0"/>
                            </a:lnTo>
                            <a:cubicBezTo>
                              <a:pt x="0" y="0"/>
                              <a:pt x="952" y="0"/>
                              <a:pt x="952" y="0"/>
                            </a:cubicBezTo>
                            <a:close/>
                          </a:path>
                        </a:pathLst>
                      </a:custGeom>
                      <a:solidFill>
                        <a:srgbClr val="496489"/>
                      </a:solidFill>
                      <a:ln w="9525" cap="flat">
                        <a:noFill/>
                        <a:prstDash val="solid"/>
                        <a:miter/>
                      </a:ln>
                    </p:spPr>
                    <p:txBody>
                      <a:bodyPr rtlCol="0" anchor="ctr"/>
                      <a:lstStyle/>
                      <a:p>
                        <a:endParaRPr lang="zh-CN" altLang="en-US"/>
                      </a:p>
                    </p:txBody>
                  </p:sp>
                </p:grpSp>
                <p:grpSp>
                  <p:nvGrpSpPr>
                    <p:cNvPr id="239" name="图形 5"/>
                    <p:cNvGrpSpPr/>
                    <p:nvPr/>
                  </p:nvGrpSpPr>
                  <p:grpSpPr>
                    <a:xfrm>
                      <a:off x="4486274" y="4051220"/>
                      <a:ext cx="18520" cy="41671"/>
                      <a:chOff x="4486274" y="4051220"/>
                      <a:chExt cx="18520" cy="41671"/>
                    </a:xfrm>
                    <a:solidFill>
                      <a:srgbClr val="496489"/>
                    </a:solidFill>
                  </p:grpSpPr>
                  <p:sp>
                    <p:nvSpPr>
                      <p:cNvPr id="240" name="任意多边形: 形状 64"/>
                      <p:cNvSpPr/>
                      <p:nvPr/>
                    </p:nvSpPr>
                    <p:spPr>
                      <a:xfrm>
                        <a:off x="4486274" y="4091940"/>
                        <a:ext cx="9525" cy="952"/>
                      </a:xfrm>
                      <a:custGeom>
                        <a:avLst/>
                        <a:gdLst>
                          <a:gd name="connsiteX0" fmla="*/ 0 w 9525"/>
                          <a:gd name="connsiteY0" fmla="*/ 952 h 952"/>
                          <a:gd name="connsiteX1" fmla="*/ 0 w 9525"/>
                          <a:gd name="connsiteY1" fmla="*/ 952 h 952"/>
                          <a:gd name="connsiteX2" fmla="*/ 0 w 9525"/>
                          <a:gd name="connsiteY2" fmla="*/ 0 h 952"/>
                          <a:gd name="connsiteX3" fmla="*/ 0 w 9525"/>
                          <a:gd name="connsiteY3" fmla="*/ 952 h 952"/>
                          <a:gd name="connsiteX4" fmla="*/ 0 w 9525"/>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
                            <a:moveTo>
                              <a:pt x="0" y="952"/>
                            </a:moveTo>
                            <a:lnTo>
                              <a:pt x="0" y="952"/>
                            </a:lnTo>
                            <a:cubicBezTo>
                              <a:pt x="0" y="952"/>
                              <a:pt x="0" y="952"/>
                              <a:pt x="0" y="0"/>
                            </a:cubicBezTo>
                            <a:lnTo>
                              <a:pt x="0" y="952"/>
                            </a:lnTo>
                            <a:cubicBezTo>
                              <a:pt x="0" y="0"/>
                              <a:pt x="0" y="952"/>
                              <a:pt x="0" y="952"/>
                            </a:cubicBezTo>
                            <a:close/>
                          </a:path>
                        </a:pathLst>
                      </a:custGeom>
                      <a:solidFill>
                        <a:srgbClr val="496489"/>
                      </a:solidFill>
                      <a:ln w="9525" cap="flat">
                        <a:noFill/>
                        <a:prstDash val="solid"/>
                        <a:miter/>
                      </a:ln>
                    </p:spPr>
                    <p:txBody>
                      <a:bodyPr rtlCol="0" anchor="ctr"/>
                      <a:lstStyle/>
                      <a:p>
                        <a:endParaRPr lang="zh-CN" altLang="en-US"/>
                      </a:p>
                    </p:txBody>
                  </p:sp>
                  <p:sp>
                    <p:nvSpPr>
                      <p:cNvPr id="241" name="任意多边形: 形状 65"/>
                      <p:cNvSpPr/>
                      <p:nvPr/>
                    </p:nvSpPr>
                    <p:spPr>
                      <a:xfrm>
                        <a:off x="4486274" y="4051934"/>
                        <a:ext cx="16192" cy="38100"/>
                      </a:xfrm>
                      <a:custGeom>
                        <a:avLst/>
                        <a:gdLst>
                          <a:gd name="connsiteX0" fmla="*/ 0 w 16192"/>
                          <a:gd name="connsiteY0" fmla="*/ 38100 h 38100"/>
                          <a:gd name="connsiteX1" fmla="*/ 0 w 16192"/>
                          <a:gd name="connsiteY1" fmla="*/ 38100 h 38100"/>
                          <a:gd name="connsiteX2" fmla="*/ 0 w 16192"/>
                          <a:gd name="connsiteY2" fmla="*/ 36195 h 38100"/>
                          <a:gd name="connsiteX3" fmla="*/ 0 w 16192"/>
                          <a:gd name="connsiteY3" fmla="*/ 36195 h 38100"/>
                          <a:gd name="connsiteX4" fmla="*/ 0 w 16192"/>
                          <a:gd name="connsiteY4" fmla="*/ 38100 h 38100"/>
                          <a:gd name="connsiteX5" fmla="*/ 952 w 16192"/>
                          <a:gd name="connsiteY5" fmla="*/ 34290 h 38100"/>
                          <a:gd name="connsiteX6" fmla="*/ 952 w 16192"/>
                          <a:gd name="connsiteY6" fmla="*/ 34290 h 38100"/>
                          <a:gd name="connsiteX7" fmla="*/ 952 w 16192"/>
                          <a:gd name="connsiteY7" fmla="*/ 32385 h 38100"/>
                          <a:gd name="connsiteX8" fmla="*/ 952 w 16192"/>
                          <a:gd name="connsiteY8" fmla="*/ 32385 h 38100"/>
                          <a:gd name="connsiteX9" fmla="*/ 952 w 16192"/>
                          <a:gd name="connsiteY9" fmla="*/ 34290 h 38100"/>
                          <a:gd name="connsiteX10" fmla="*/ 1905 w 16192"/>
                          <a:gd name="connsiteY10" fmla="*/ 30480 h 38100"/>
                          <a:gd name="connsiteX11" fmla="*/ 1905 w 16192"/>
                          <a:gd name="connsiteY11" fmla="*/ 30480 h 38100"/>
                          <a:gd name="connsiteX12" fmla="*/ 1905 w 16192"/>
                          <a:gd name="connsiteY12" fmla="*/ 28575 h 38100"/>
                          <a:gd name="connsiteX13" fmla="*/ 1905 w 16192"/>
                          <a:gd name="connsiteY13" fmla="*/ 28575 h 38100"/>
                          <a:gd name="connsiteX14" fmla="*/ 1905 w 16192"/>
                          <a:gd name="connsiteY14" fmla="*/ 30480 h 38100"/>
                          <a:gd name="connsiteX15" fmla="*/ 2858 w 16192"/>
                          <a:gd name="connsiteY15" fmla="*/ 26670 h 38100"/>
                          <a:gd name="connsiteX16" fmla="*/ 2858 w 16192"/>
                          <a:gd name="connsiteY16" fmla="*/ 26670 h 38100"/>
                          <a:gd name="connsiteX17" fmla="*/ 2858 w 16192"/>
                          <a:gd name="connsiteY17" fmla="*/ 24765 h 38100"/>
                          <a:gd name="connsiteX18" fmla="*/ 2858 w 16192"/>
                          <a:gd name="connsiteY18" fmla="*/ 24765 h 38100"/>
                          <a:gd name="connsiteX19" fmla="*/ 2858 w 16192"/>
                          <a:gd name="connsiteY19" fmla="*/ 26670 h 38100"/>
                          <a:gd name="connsiteX20" fmla="*/ 3810 w 16192"/>
                          <a:gd name="connsiteY20" fmla="*/ 22860 h 38100"/>
                          <a:gd name="connsiteX21" fmla="*/ 3810 w 16192"/>
                          <a:gd name="connsiteY21" fmla="*/ 22860 h 38100"/>
                          <a:gd name="connsiteX22" fmla="*/ 3810 w 16192"/>
                          <a:gd name="connsiteY22" fmla="*/ 20955 h 38100"/>
                          <a:gd name="connsiteX23" fmla="*/ 3810 w 16192"/>
                          <a:gd name="connsiteY23" fmla="*/ 20955 h 38100"/>
                          <a:gd name="connsiteX24" fmla="*/ 3810 w 16192"/>
                          <a:gd name="connsiteY24" fmla="*/ 22860 h 38100"/>
                          <a:gd name="connsiteX25" fmla="*/ 5715 w 16192"/>
                          <a:gd name="connsiteY25" fmla="*/ 19050 h 38100"/>
                          <a:gd name="connsiteX26" fmla="*/ 5715 w 16192"/>
                          <a:gd name="connsiteY26" fmla="*/ 19050 h 38100"/>
                          <a:gd name="connsiteX27" fmla="*/ 5715 w 16192"/>
                          <a:gd name="connsiteY27" fmla="*/ 17145 h 38100"/>
                          <a:gd name="connsiteX28" fmla="*/ 5715 w 16192"/>
                          <a:gd name="connsiteY28" fmla="*/ 17145 h 38100"/>
                          <a:gd name="connsiteX29" fmla="*/ 5715 w 16192"/>
                          <a:gd name="connsiteY29" fmla="*/ 19050 h 38100"/>
                          <a:gd name="connsiteX30" fmla="*/ 6667 w 16192"/>
                          <a:gd name="connsiteY30" fmla="*/ 15240 h 38100"/>
                          <a:gd name="connsiteX31" fmla="*/ 6667 w 16192"/>
                          <a:gd name="connsiteY31" fmla="*/ 15240 h 38100"/>
                          <a:gd name="connsiteX32" fmla="*/ 6667 w 16192"/>
                          <a:gd name="connsiteY32" fmla="*/ 13335 h 38100"/>
                          <a:gd name="connsiteX33" fmla="*/ 6667 w 16192"/>
                          <a:gd name="connsiteY33" fmla="*/ 13335 h 38100"/>
                          <a:gd name="connsiteX34" fmla="*/ 6667 w 16192"/>
                          <a:gd name="connsiteY34" fmla="*/ 15240 h 38100"/>
                          <a:gd name="connsiteX35" fmla="*/ 8573 w 16192"/>
                          <a:gd name="connsiteY35" fmla="*/ 11430 h 38100"/>
                          <a:gd name="connsiteX36" fmla="*/ 8573 w 16192"/>
                          <a:gd name="connsiteY36" fmla="*/ 11430 h 38100"/>
                          <a:gd name="connsiteX37" fmla="*/ 9525 w 16192"/>
                          <a:gd name="connsiteY37" fmla="*/ 9525 h 38100"/>
                          <a:gd name="connsiteX38" fmla="*/ 9525 w 16192"/>
                          <a:gd name="connsiteY38" fmla="*/ 9525 h 38100"/>
                          <a:gd name="connsiteX39" fmla="*/ 8573 w 16192"/>
                          <a:gd name="connsiteY39" fmla="*/ 11430 h 38100"/>
                          <a:gd name="connsiteX40" fmla="*/ 10477 w 16192"/>
                          <a:gd name="connsiteY40" fmla="*/ 8573 h 38100"/>
                          <a:gd name="connsiteX41" fmla="*/ 10477 w 16192"/>
                          <a:gd name="connsiteY41" fmla="*/ 8573 h 38100"/>
                          <a:gd name="connsiteX42" fmla="*/ 11430 w 16192"/>
                          <a:gd name="connsiteY42" fmla="*/ 6668 h 38100"/>
                          <a:gd name="connsiteX43" fmla="*/ 11430 w 16192"/>
                          <a:gd name="connsiteY43" fmla="*/ 6668 h 38100"/>
                          <a:gd name="connsiteX44" fmla="*/ 10477 w 16192"/>
                          <a:gd name="connsiteY44" fmla="*/ 8573 h 38100"/>
                          <a:gd name="connsiteX45" fmla="*/ 12383 w 16192"/>
                          <a:gd name="connsiteY45" fmla="*/ 4763 h 38100"/>
                          <a:gd name="connsiteX46" fmla="*/ 12383 w 16192"/>
                          <a:gd name="connsiteY46" fmla="*/ 4763 h 38100"/>
                          <a:gd name="connsiteX47" fmla="*/ 13335 w 16192"/>
                          <a:gd name="connsiteY47" fmla="*/ 2858 h 38100"/>
                          <a:gd name="connsiteX48" fmla="*/ 13335 w 16192"/>
                          <a:gd name="connsiteY48" fmla="*/ 2858 h 38100"/>
                          <a:gd name="connsiteX49" fmla="*/ 12383 w 16192"/>
                          <a:gd name="connsiteY49" fmla="*/ 4763 h 38100"/>
                          <a:gd name="connsiteX50" fmla="*/ 15240 w 16192"/>
                          <a:gd name="connsiteY50" fmla="*/ 1905 h 38100"/>
                          <a:gd name="connsiteX51" fmla="*/ 15240 w 16192"/>
                          <a:gd name="connsiteY51" fmla="*/ 1905 h 38100"/>
                          <a:gd name="connsiteX52" fmla="*/ 16192 w 16192"/>
                          <a:gd name="connsiteY52" fmla="*/ 0 h 38100"/>
                          <a:gd name="connsiteX53" fmla="*/ 16192 w 16192"/>
                          <a:gd name="connsiteY53" fmla="*/ 0 h 38100"/>
                          <a:gd name="connsiteX54" fmla="*/ 15240 w 16192"/>
                          <a:gd name="connsiteY54" fmla="*/ 190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92" h="38100">
                            <a:moveTo>
                              <a:pt x="0" y="38100"/>
                            </a:moveTo>
                            <a:lnTo>
                              <a:pt x="0" y="38100"/>
                            </a:lnTo>
                            <a:cubicBezTo>
                              <a:pt x="0" y="37148"/>
                              <a:pt x="0" y="37148"/>
                              <a:pt x="0" y="36195"/>
                            </a:cubicBezTo>
                            <a:lnTo>
                              <a:pt x="0" y="36195"/>
                            </a:lnTo>
                            <a:cubicBezTo>
                              <a:pt x="952" y="37148"/>
                              <a:pt x="952" y="37148"/>
                              <a:pt x="0" y="38100"/>
                            </a:cubicBezTo>
                            <a:close/>
                            <a:moveTo>
                              <a:pt x="952" y="34290"/>
                            </a:moveTo>
                            <a:lnTo>
                              <a:pt x="952" y="34290"/>
                            </a:lnTo>
                            <a:cubicBezTo>
                              <a:pt x="952" y="33338"/>
                              <a:pt x="952" y="33338"/>
                              <a:pt x="952" y="32385"/>
                            </a:cubicBezTo>
                            <a:lnTo>
                              <a:pt x="952" y="32385"/>
                            </a:lnTo>
                            <a:cubicBezTo>
                              <a:pt x="1905" y="32385"/>
                              <a:pt x="952" y="33338"/>
                              <a:pt x="952" y="34290"/>
                            </a:cubicBezTo>
                            <a:close/>
                            <a:moveTo>
                              <a:pt x="1905" y="30480"/>
                            </a:moveTo>
                            <a:lnTo>
                              <a:pt x="1905" y="30480"/>
                            </a:lnTo>
                            <a:cubicBezTo>
                              <a:pt x="1905" y="29528"/>
                              <a:pt x="1905" y="29528"/>
                              <a:pt x="1905" y="28575"/>
                            </a:cubicBezTo>
                            <a:lnTo>
                              <a:pt x="1905" y="28575"/>
                            </a:lnTo>
                            <a:cubicBezTo>
                              <a:pt x="1905" y="28575"/>
                              <a:pt x="1905" y="29528"/>
                              <a:pt x="1905" y="30480"/>
                            </a:cubicBezTo>
                            <a:close/>
                            <a:moveTo>
                              <a:pt x="2858" y="26670"/>
                            </a:moveTo>
                            <a:lnTo>
                              <a:pt x="2858" y="26670"/>
                            </a:lnTo>
                            <a:cubicBezTo>
                              <a:pt x="2858" y="25718"/>
                              <a:pt x="2858" y="25718"/>
                              <a:pt x="2858" y="24765"/>
                            </a:cubicBezTo>
                            <a:lnTo>
                              <a:pt x="2858" y="24765"/>
                            </a:lnTo>
                            <a:cubicBezTo>
                              <a:pt x="3810" y="24765"/>
                              <a:pt x="2858" y="25718"/>
                              <a:pt x="2858" y="26670"/>
                            </a:cubicBezTo>
                            <a:close/>
                            <a:moveTo>
                              <a:pt x="3810" y="22860"/>
                            </a:moveTo>
                            <a:lnTo>
                              <a:pt x="3810" y="22860"/>
                            </a:lnTo>
                            <a:cubicBezTo>
                              <a:pt x="3810" y="21908"/>
                              <a:pt x="3810" y="21908"/>
                              <a:pt x="3810" y="20955"/>
                            </a:cubicBezTo>
                            <a:lnTo>
                              <a:pt x="3810" y="20955"/>
                            </a:lnTo>
                            <a:cubicBezTo>
                              <a:pt x="4763" y="20955"/>
                              <a:pt x="4763" y="21908"/>
                              <a:pt x="3810" y="22860"/>
                            </a:cubicBezTo>
                            <a:close/>
                            <a:moveTo>
                              <a:pt x="5715" y="19050"/>
                            </a:moveTo>
                            <a:lnTo>
                              <a:pt x="5715" y="19050"/>
                            </a:lnTo>
                            <a:cubicBezTo>
                              <a:pt x="5715" y="18098"/>
                              <a:pt x="5715" y="18098"/>
                              <a:pt x="5715" y="17145"/>
                            </a:cubicBezTo>
                            <a:lnTo>
                              <a:pt x="5715" y="17145"/>
                            </a:lnTo>
                            <a:cubicBezTo>
                              <a:pt x="5715" y="18098"/>
                              <a:pt x="5715" y="18098"/>
                              <a:pt x="5715" y="19050"/>
                            </a:cubicBezTo>
                            <a:close/>
                            <a:moveTo>
                              <a:pt x="6667" y="15240"/>
                            </a:moveTo>
                            <a:lnTo>
                              <a:pt x="6667" y="15240"/>
                            </a:lnTo>
                            <a:cubicBezTo>
                              <a:pt x="6667" y="14288"/>
                              <a:pt x="6667" y="14288"/>
                              <a:pt x="6667" y="13335"/>
                            </a:cubicBezTo>
                            <a:lnTo>
                              <a:pt x="6667" y="13335"/>
                            </a:lnTo>
                            <a:cubicBezTo>
                              <a:pt x="7620" y="14288"/>
                              <a:pt x="6667" y="14288"/>
                              <a:pt x="6667" y="15240"/>
                            </a:cubicBezTo>
                            <a:close/>
                            <a:moveTo>
                              <a:pt x="8573" y="11430"/>
                            </a:moveTo>
                            <a:lnTo>
                              <a:pt x="8573" y="11430"/>
                            </a:lnTo>
                            <a:cubicBezTo>
                              <a:pt x="8573" y="10478"/>
                              <a:pt x="8573" y="10478"/>
                              <a:pt x="9525" y="9525"/>
                            </a:cubicBezTo>
                            <a:lnTo>
                              <a:pt x="9525" y="9525"/>
                            </a:lnTo>
                            <a:cubicBezTo>
                              <a:pt x="8573" y="10478"/>
                              <a:pt x="8573" y="11430"/>
                              <a:pt x="8573" y="11430"/>
                            </a:cubicBezTo>
                            <a:close/>
                            <a:moveTo>
                              <a:pt x="10477" y="8573"/>
                            </a:moveTo>
                            <a:lnTo>
                              <a:pt x="10477" y="8573"/>
                            </a:lnTo>
                            <a:cubicBezTo>
                              <a:pt x="10477" y="7620"/>
                              <a:pt x="10477" y="7620"/>
                              <a:pt x="11430" y="6668"/>
                            </a:cubicBezTo>
                            <a:lnTo>
                              <a:pt x="11430" y="6668"/>
                            </a:lnTo>
                            <a:cubicBezTo>
                              <a:pt x="10477" y="6668"/>
                              <a:pt x="10477" y="7620"/>
                              <a:pt x="10477" y="8573"/>
                            </a:cubicBezTo>
                            <a:close/>
                            <a:moveTo>
                              <a:pt x="12383" y="4763"/>
                            </a:moveTo>
                            <a:lnTo>
                              <a:pt x="12383" y="4763"/>
                            </a:lnTo>
                            <a:cubicBezTo>
                              <a:pt x="12383" y="3810"/>
                              <a:pt x="13335" y="3810"/>
                              <a:pt x="13335" y="2858"/>
                            </a:cubicBezTo>
                            <a:lnTo>
                              <a:pt x="13335" y="2858"/>
                            </a:lnTo>
                            <a:cubicBezTo>
                              <a:pt x="13335" y="3810"/>
                              <a:pt x="12383" y="4763"/>
                              <a:pt x="12383" y="4763"/>
                            </a:cubicBezTo>
                            <a:close/>
                            <a:moveTo>
                              <a:pt x="15240" y="1905"/>
                            </a:moveTo>
                            <a:lnTo>
                              <a:pt x="15240" y="1905"/>
                            </a:lnTo>
                            <a:cubicBezTo>
                              <a:pt x="15240" y="953"/>
                              <a:pt x="16192" y="953"/>
                              <a:pt x="16192" y="0"/>
                            </a:cubicBezTo>
                            <a:lnTo>
                              <a:pt x="16192" y="0"/>
                            </a:lnTo>
                            <a:cubicBezTo>
                              <a:pt x="16192" y="953"/>
                              <a:pt x="15240" y="1905"/>
                              <a:pt x="15240" y="1905"/>
                            </a:cubicBezTo>
                            <a:close/>
                          </a:path>
                        </a:pathLst>
                      </a:custGeom>
                      <a:solidFill>
                        <a:srgbClr val="496489"/>
                      </a:solidFill>
                      <a:ln w="9525" cap="flat">
                        <a:noFill/>
                        <a:prstDash val="solid"/>
                        <a:miter/>
                      </a:ln>
                    </p:spPr>
                    <p:txBody>
                      <a:bodyPr rtlCol="0" anchor="ctr"/>
                      <a:lstStyle/>
                      <a:p>
                        <a:endParaRPr lang="zh-CN" altLang="en-US"/>
                      </a:p>
                    </p:txBody>
                  </p:sp>
                  <p:sp>
                    <p:nvSpPr>
                      <p:cNvPr id="242" name="任意多边形: 形状 66"/>
                      <p:cNvSpPr/>
                      <p:nvPr/>
                    </p:nvSpPr>
                    <p:spPr>
                      <a:xfrm>
                        <a:off x="4504372" y="4051220"/>
                        <a:ext cx="423" cy="714"/>
                      </a:xfrm>
                      <a:custGeom>
                        <a:avLst/>
                        <a:gdLst>
                          <a:gd name="connsiteX0" fmla="*/ 0 w 423"/>
                          <a:gd name="connsiteY0" fmla="*/ 714 h 714"/>
                          <a:gd name="connsiteX1" fmla="*/ 0 w 423"/>
                          <a:gd name="connsiteY1" fmla="*/ 714 h 714"/>
                          <a:gd name="connsiteX2" fmla="*/ 0 w 423"/>
                          <a:gd name="connsiteY2" fmla="*/ 714 h 714"/>
                          <a:gd name="connsiteX3" fmla="*/ 0 w 423"/>
                          <a:gd name="connsiteY3" fmla="*/ 714 h 714"/>
                          <a:gd name="connsiteX4" fmla="*/ 0 w 423"/>
                          <a:gd name="connsiteY4" fmla="*/ 714 h 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 h="714">
                            <a:moveTo>
                              <a:pt x="0" y="714"/>
                            </a:moveTo>
                            <a:lnTo>
                              <a:pt x="0" y="714"/>
                            </a:lnTo>
                            <a:cubicBezTo>
                              <a:pt x="0" y="-238"/>
                              <a:pt x="952" y="-238"/>
                              <a:pt x="0" y="714"/>
                            </a:cubicBezTo>
                            <a:lnTo>
                              <a:pt x="0" y="714"/>
                            </a:lnTo>
                            <a:cubicBezTo>
                              <a:pt x="952" y="714"/>
                              <a:pt x="0" y="714"/>
                              <a:pt x="0" y="714"/>
                            </a:cubicBezTo>
                            <a:close/>
                          </a:path>
                        </a:pathLst>
                      </a:custGeom>
                      <a:solidFill>
                        <a:srgbClr val="496489"/>
                      </a:solidFill>
                      <a:ln w="9525" cap="flat">
                        <a:noFill/>
                        <a:prstDash val="solid"/>
                        <a:miter/>
                      </a:ln>
                    </p:spPr>
                    <p:txBody>
                      <a:bodyPr rtlCol="0" anchor="ctr"/>
                      <a:lstStyle/>
                      <a:p>
                        <a:endParaRPr lang="zh-CN" altLang="en-US"/>
                      </a:p>
                    </p:txBody>
                  </p:sp>
                </p:grpSp>
                <p:grpSp>
                  <p:nvGrpSpPr>
                    <p:cNvPr id="243" name="图形 5"/>
                    <p:cNvGrpSpPr/>
                    <p:nvPr/>
                  </p:nvGrpSpPr>
                  <p:grpSpPr>
                    <a:xfrm>
                      <a:off x="4505562" y="4050982"/>
                      <a:ext cx="8334" cy="38100"/>
                      <a:chOff x="4505562" y="4050982"/>
                      <a:chExt cx="8334" cy="38100"/>
                    </a:xfrm>
                    <a:solidFill>
                      <a:srgbClr val="496489"/>
                    </a:solidFill>
                  </p:grpSpPr>
                  <p:sp>
                    <p:nvSpPr>
                      <p:cNvPr id="244" name="任意多边形: 形状 68"/>
                      <p:cNvSpPr/>
                      <p:nvPr/>
                    </p:nvSpPr>
                    <p:spPr>
                      <a:xfrm>
                        <a:off x="4512944" y="4088129"/>
                        <a:ext cx="952" cy="952"/>
                      </a:xfrm>
                      <a:custGeom>
                        <a:avLst/>
                        <a:gdLst>
                          <a:gd name="connsiteX0" fmla="*/ 0 w 952"/>
                          <a:gd name="connsiteY0" fmla="*/ 953 h 952"/>
                          <a:gd name="connsiteX1" fmla="*/ 952 w 952"/>
                          <a:gd name="connsiteY1" fmla="*/ 0 h 952"/>
                          <a:gd name="connsiteX2" fmla="*/ 0 w 952"/>
                          <a:gd name="connsiteY2" fmla="*/ 0 h 952"/>
                          <a:gd name="connsiteX3" fmla="*/ 0 w 952"/>
                          <a:gd name="connsiteY3" fmla="*/ 0 h 952"/>
                        </a:gdLst>
                        <a:ahLst/>
                        <a:cxnLst>
                          <a:cxn ang="0">
                            <a:pos x="connsiteX0" y="connsiteY0"/>
                          </a:cxn>
                          <a:cxn ang="0">
                            <a:pos x="connsiteX1" y="connsiteY1"/>
                          </a:cxn>
                          <a:cxn ang="0">
                            <a:pos x="connsiteX2" y="connsiteY2"/>
                          </a:cxn>
                          <a:cxn ang="0">
                            <a:pos x="connsiteX3" y="connsiteY3"/>
                          </a:cxn>
                        </a:cxnLst>
                        <a:rect l="l" t="t" r="r" b="b"/>
                        <a:pathLst>
                          <a:path w="952" h="952">
                            <a:moveTo>
                              <a:pt x="0" y="953"/>
                            </a:moveTo>
                            <a:lnTo>
                              <a:pt x="952" y="0"/>
                            </a:lnTo>
                            <a:lnTo>
                              <a:pt x="0" y="0"/>
                            </a:lnTo>
                            <a:lnTo>
                              <a:pt x="0" y="0"/>
                            </a:lnTo>
                            <a:close/>
                          </a:path>
                        </a:pathLst>
                      </a:custGeom>
                      <a:solidFill>
                        <a:srgbClr val="496489"/>
                      </a:solidFill>
                      <a:ln w="9525" cap="flat">
                        <a:noFill/>
                        <a:prstDash val="solid"/>
                        <a:miter/>
                      </a:ln>
                    </p:spPr>
                    <p:txBody>
                      <a:bodyPr rtlCol="0" anchor="ctr"/>
                      <a:lstStyle/>
                      <a:p>
                        <a:endParaRPr lang="zh-CN" altLang="en-US"/>
                      </a:p>
                    </p:txBody>
                  </p:sp>
                  <p:sp>
                    <p:nvSpPr>
                      <p:cNvPr id="245" name="任意多边形: 形状 69"/>
                      <p:cNvSpPr/>
                      <p:nvPr/>
                    </p:nvSpPr>
                    <p:spPr>
                      <a:xfrm>
                        <a:off x="4506276" y="4053840"/>
                        <a:ext cx="6667" cy="32384"/>
                      </a:xfrm>
                      <a:custGeom>
                        <a:avLst/>
                        <a:gdLst>
                          <a:gd name="connsiteX0" fmla="*/ 5715 w 6667"/>
                          <a:gd name="connsiteY0" fmla="*/ 30480 h 32384"/>
                          <a:gd name="connsiteX1" fmla="*/ 5715 w 6667"/>
                          <a:gd name="connsiteY1" fmla="*/ 30480 h 32384"/>
                          <a:gd name="connsiteX2" fmla="*/ 6668 w 6667"/>
                          <a:gd name="connsiteY2" fmla="*/ 32385 h 32384"/>
                          <a:gd name="connsiteX3" fmla="*/ 6668 w 6667"/>
                          <a:gd name="connsiteY3" fmla="*/ 32385 h 32384"/>
                          <a:gd name="connsiteX4" fmla="*/ 5715 w 6667"/>
                          <a:gd name="connsiteY4" fmla="*/ 30480 h 32384"/>
                          <a:gd name="connsiteX5" fmla="*/ 4763 w 6667"/>
                          <a:gd name="connsiteY5" fmla="*/ 26670 h 32384"/>
                          <a:gd name="connsiteX6" fmla="*/ 4763 w 6667"/>
                          <a:gd name="connsiteY6" fmla="*/ 26670 h 32384"/>
                          <a:gd name="connsiteX7" fmla="*/ 5715 w 6667"/>
                          <a:gd name="connsiteY7" fmla="*/ 28575 h 32384"/>
                          <a:gd name="connsiteX8" fmla="*/ 5715 w 6667"/>
                          <a:gd name="connsiteY8" fmla="*/ 28575 h 32384"/>
                          <a:gd name="connsiteX9" fmla="*/ 4763 w 6667"/>
                          <a:gd name="connsiteY9" fmla="*/ 26670 h 32384"/>
                          <a:gd name="connsiteX10" fmla="*/ 3810 w 6667"/>
                          <a:gd name="connsiteY10" fmla="*/ 22860 h 32384"/>
                          <a:gd name="connsiteX11" fmla="*/ 3810 w 6667"/>
                          <a:gd name="connsiteY11" fmla="*/ 22860 h 32384"/>
                          <a:gd name="connsiteX12" fmla="*/ 4763 w 6667"/>
                          <a:gd name="connsiteY12" fmla="*/ 24765 h 32384"/>
                          <a:gd name="connsiteX13" fmla="*/ 4763 w 6667"/>
                          <a:gd name="connsiteY13" fmla="*/ 24765 h 32384"/>
                          <a:gd name="connsiteX14" fmla="*/ 3810 w 6667"/>
                          <a:gd name="connsiteY14" fmla="*/ 22860 h 32384"/>
                          <a:gd name="connsiteX15" fmla="*/ 3810 w 6667"/>
                          <a:gd name="connsiteY15" fmla="*/ 20002 h 32384"/>
                          <a:gd name="connsiteX16" fmla="*/ 3810 w 6667"/>
                          <a:gd name="connsiteY16" fmla="*/ 19050 h 32384"/>
                          <a:gd name="connsiteX17" fmla="*/ 3810 w 6667"/>
                          <a:gd name="connsiteY17" fmla="*/ 19050 h 32384"/>
                          <a:gd name="connsiteX18" fmla="*/ 3810 w 6667"/>
                          <a:gd name="connsiteY18" fmla="*/ 20002 h 32384"/>
                          <a:gd name="connsiteX19" fmla="*/ 3810 w 6667"/>
                          <a:gd name="connsiteY19" fmla="*/ 20002 h 32384"/>
                          <a:gd name="connsiteX20" fmla="*/ 3810 w 6667"/>
                          <a:gd name="connsiteY20" fmla="*/ 20002 h 32384"/>
                          <a:gd name="connsiteX21" fmla="*/ 3810 w 6667"/>
                          <a:gd name="connsiteY21" fmla="*/ 20002 h 32384"/>
                          <a:gd name="connsiteX22" fmla="*/ 2858 w 6667"/>
                          <a:gd name="connsiteY22" fmla="*/ 17145 h 32384"/>
                          <a:gd name="connsiteX23" fmla="*/ 2858 w 6667"/>
                          <a:gd name="connsiteY23" fmla="*/ 15240 h 32384"/>
                          <a:gd name="connsiteX24" fmla="*/ 2858 w 6667"/>
                          <a:gd name="connsiteY24" fmla="*/ 15240 h 32384"/>
                          <a:gd name="connsiteX25" fmla="*/ 2858 w 6667"/>
                          <a:gd name="connsiteY25" fmla="*/ 17145 h 32384"/>
                          <a:gd name="connsiteX26" fmla="*/ 2858 w 6667"/>
                          <a:gd name="connsiteY26" fmla="*/ 17145 h 32384"/>
                          <a:gd name="connsiteX27" fmla="*/ 1905 w 6667"/>
                          <a:gd name="connsiteY27" fmla="*/ 13335 h 32384"/>
                          <a:gd name="connsiteX28" fmla="*/ 1905 w 6667"/>
                          <a:gd name="connsiteY28" fmla="*/ 11430 h 32384"/>
                          <a:gd name="connsiteX29" fmla="*/ 1905 w 6667"/>
                          <a:gd name="connsiteY29" fmla="*/ 11430 h 32384"/>
                          <a:gd name="connsiteX30" fmla="*/ 1905 w 6667"/>
                          <a:gd name="connsiteY30" fmla="*/ 13335 h 32384"/>
                          <a:gd name="connsiteX31" fmla="*/ 1905 w 6667"/>
                          <a:gd name="connsiteY31" fmla="*/ 13335 h 32384"/>
                          <a:gd name="connsiteX32" fmla="*/ 952 w 6667"/>
                          <a:gd name="connsiteY32" fmla="*/ 9525 h 32384"/>
                          <a:gd name="connsiteX33" fmla="*/ 952 w 6667"/>
                          <a:gd name="connsiteY33" fmla="*/ 7620 h 32384"/>
                          <a:gd name="connsiteX34" fmla="*/ 952 w 6667"/>
                          <a:gd name="connsiteY34" fmla="*/ 7620 h 32384"/>
                          <a:gd name="connsiteX35" fmla="*/ 952 w 6667"/>
                          <a:gd name="connsiteY35" fmla="*/ 9525 h 32384"/>
                          <a:gd name="connsiteX36" fmla="*/ 952 w 6667"/>
                          <a:gd name="connsiteY36" fmla="*/ 9525 h 32384"/>
                          <a:gd name="connsiteX37" fmla="*/ 0 w 6667"/>
                          <a:gd name="connsiteY37" fmla="*/ 5715 h 32384"/>
                          <a:gd name="connsiteX38" fmla="*/ 0 w 6667"/>
                          <a:gd name="connsiteY38" fmla="*/ 3810 h 32384"/>
                          <a:gd name="connsiteX39" fmla="*/ 0 w 6667"/>
                          <a:gd name="connsiteY39" fmla="*/ 3810 h 32384"/>
                          <a:gd name="connsiteX40" fmla="*/ 0 w 6667"/>
                          <a:gd name="connsiteY40" fmla="*/ 5715 h 32384"/>
                          <a:gd name="connsiteX41" fmla="*/ 0 w 6667"/>
                          <a:gd name="connsiteY41" fmla="*/ 5715 h 32384"/>
                          <a:gd name="connsiteX42" fmla="*/ 0 w 6667"/>
                          <a:gd name="connsiteY42" fmla="*/ 1905 h 32384"/>
                          <a:gd name="connsiteX43" fmla="*/ 0 w 6667"/>
                          <a:gd name="connsiteY43" fmla="*/ 0 h 32384"/>
                          <a:gd name="connsiteX44" fmla="*/ 0 w 6667"/>
                          <a:gd name="connsiteY44" fmla="*/ 0 h 32384"/>
                          <a:gd name="connsiteX45" fmla="*/ 0 w 6667"/>
                          <a:gd name="connsiteY45" fmla="*/ 1905 h 32384"/>
                          <a:gd name="connsiteX46" fmla="*/ 0 w 6667"/>
                          <a:gd name="connsiteY46" fmla="*/ 1905 h 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667" h="32384">
                            <a:moveTo>
                              <a:pt x="5715" y="30480"/>
                            </a:moveTo>
                            <a:lnTo>
                              <a:pt x="5715" y="30480"/>
                            </a:lnTo>
                            <a:cubicBezTo>
                              <a:pt x="6668" y="31432"/>
                              <a:pt x="6668" y="31432"/>
                              <a:pt x="6668" y="32385"/>
                            </a:cubicBezTo>
                            <a:lnTo>
                              <a:pt x="6668" y="32385"/>
                            </a:lnTo>
                            <a:cubicBezTo>
                              <a:pt x="5715" y="31432"/>
                              <a:pt x="5715" y="30480"/>
                              <a:pt x="5715" y="30480"/>
                            </a:cubicBezTo>
                            <a:close/>
                            <a:moveTo>
                              <a:pt x="4763" y="26670"/>
                            </a:moveTo>
                            <a:lnTo>
                              <a:pt x="4763" y="26670"/>
                            </a:lnTo>
                            <a:cubicBezTo>
                              <a:pt x="5715" y="27622"/>
                              <a:pt x="5715" y="27622"/>
                              <a:pt x="5715" y="28575"/>
                            </a:cubicBezTo>
                            <a:lnTo>
                              <a:pt x="5715" y="28575"/>
                            </a:lnTo>
                            <a:cubicBezTo>
                              <a:pt x="4763" y="27622"/>
                              <a:pt x="4763" y="27622"/>
                              <a:pt x="4763" y="26670"/>
                            </a:cubicBezTo>
                            <a:close/>
                            <a:moveTo>
                              <a:pt x="3810" y="22860"/>
                            </a:moveTo>
                            <a:lnTo>
                              <a:pt x="3810" y="22860"/>
                            </a:lnTo>
                            <a:cubicBezTo>
                              <a:pt x="4763" y="23813"/>
                              <a:pt x="4763" y="23813"/>
                              <a:pt x="4763" y="24765"/>
                            </a:cubicBezTo>
                            <a:lnTo>
                              <a:pt x="4763" y="24765"/>
                            </a:lnTo>
                            <a:cubicBezTo>
                              <a:pt x="3810" y="23813"/>
                              <a:pt x="3810" y="23813"/>
                              <a:pt x="3810" y="22860"/>
                            </a:cubicBezTo>
                            <a:close/>
                            <a:moveTo>
                              <a:pt x="3810" y="20002"/>
                            </a:moveTo>
                            <a:lnTo>
                              <a:pt x="3810" y="19050"/>
                            </a:lnTo>
                            <a:lnTo>
                              <a:pt x="3810" y="19050"/>
                            </a:lnTo>
                            <a:lnTo>
                              <a:pt x="3810" y="20002"/>
                            </a:lnTo>
                            <a:lnTo>
                              <a:pt x="3810" y="20002"/>
                            </a:lnTo>
                            <a:lnTo>
                              <a:pt x="3810" y="20002"/>
                            </a:lnTo>
                            <a:lnTo>
                              <a:pt x="3810" y="20002"/>
                            </a:lnTo>
                            <a:close/>
                            <a:moveTo>
                              <a:pt x="2858" y="17145"/>
                            </a:moveTo>
                            <a:cubicBezTo>
                              <a:pt x="2858" y="16192"/>
                              <a:pt x="2858" y="16192"/>
                              <a:pt x="2858" y="15240"/>
                            </a:cubicBezTo>
                            <a:lnTo>
                              <a:pt x="2858" y="15240"/>
                            </a:lnTo>
                            <a:cubicBezTo>
                              <a:pt x="2858" y="16192"/>
                              <a:pt x="2858" y="16192"/>
                              <a:pt x="2858" y="17145"/>
                            </a:cubicBezTo>
                            <a:lnTo>
                              <a:pt x="2858" y="17145"/>
                            </a:lnTo>
                            <a:close/>
                            <a:moveTo>
                              <a:pt x="1905" y="13335"/>
                            </a:moveTo>
                            <a:cubicBezTo>
                              <a:pt x="1905" y="12382"/>
                              <a:pt x="1905" y="12382"/>
                              <a:pt x="1905" y="11430"/>
                            </a:cubicBezTo>
                            <a:lnTo>
                              <a:pt x="1905" y="11430"/>
                            </a:lnTo>
                            <a:cubicBezTo>
                              <a:pt x="1905" y="12382"/>
                              <a:pt x="1905" y="12382"/>
                              <a:pt x="1905" y="13335"/>
                            </a:cubicBezTo>
                            <a:lnTo>
                              <a:pt x="1905" y="13335"/>
                            </a:lnTo>
                            <a:close/>
                            <a:moveTo>
                              <a:pt x="952" y="9525"/>
                            </a:moveTo>
                            <a:cubicBezTo>
                              <a:pt x="952" y="8572"/>
                              <a:pt x="952" y="8572"/>
                              <a:pt x="952" y="7620"/>
                            </a:cubicBezTo>
                            <a:lnTo>
                              <a:pt x="952" y="7620"/>
                            </a:lnTo>
                            <a:cubicBezTo>
                              <a:pt x="952" y="8572"/>
                              <a:pt x="952" y="9525"/>
                              <a:pt x="952" y="9525"/>
                            </a:cubicBezTo>
                            <a:lnTo>
                              <a:pt x="952" y="9525"/>
                            </a:lnTo>
                            <a:close/>
                            <a:moveTo>
                              <a:pt x="0" y="5715"/>
                            </a:moveTo>
                            <a:cubicBezTo>
                              <a:pt x="0" y="4763"/>
                              <a:pt x="0" y="4763"/>
                              <a:pt x="0" y="3810"/>
                            </a:cubicBezTo>
                            <a:lnTo>
                              <a:pt x="0" y="3810"/>
                            </a:lnTo>
                            <a:cubicBezTo>
                              <a:pt x="952" y="4763"/>
                              <a:pt x="952" y="5715"/>
                              <a:pt x="0" y="5715"/>
                            </a:cubicBezTo>
                            <a:lnTo>
                              <a:pt x="0" y="5715"/>
                            </a:lnTo>
                            <a:close/>
                            <a:moveTo>
                              <a:pt x="0" y="1905"/>
                            </a:moveTo>
                            <a:cubicBezTo>
                              <a:pt x="0" y="952"/>
                              <a:pt x="0" y="952"/>
                              <a:pt x="0" y="0"/>
                            </a:cubicBezTo>
                            <a:lnTo>
                              <a:pt x="0" y="0"/>
                            </a:lnTo>
                            <a:cubicBezTo>
                              <a:pt x="0" y="952"/>
                              <a:pt x="0" y="1905"/>
                              <a:pt x="0" y="1905"/>
                            </a:cubicBezTo>
                            <a:lnTo>
                              <a:pt x="0" y="1905"/>
                            </a:lnTo>
                            <a:close/>
                          </a:path>
                        </a:pathLst>
                      </a:custGeom>
                      <a:solidFill>
                        <a:srgbClr val="496489"/>
                      </a:solidFill>
                      <a:ln w="9525" cap="flat">
                        <a:noFill/>
                        <a:prstDash val="solid"/>
                        <a:miter/>
                      </a:ln>
                    </p:spPr>
                    <p:txBody>
                      <a:bodyPr rtlCol="0" anchor="ctr"/>
                      <a:lstStyle/>
                      <a:p>
                        <a:endParaRPr lang="zh-CN" altLang="en-US"/>
                      </a:p>
                    </p:txBody>
                  </p:sp>
                  <p:sp>
                    <p:nvSpPr>
                      <p:cNvPr id="246" name="任意多边形: 形状 70"/>
                      <p:cNvSpPr/>
                      <p:nvPr/>
                    </p:nvSpPr>
                    <p:spPr>
                      <a:xfrm>
                        <a:off x="4505562" y="4050982"/>
                        <a:ext cx="714" cy="952"/>
                      </a:xfrm>
                      <a:custGeom>
                        <a:avLst/>
                        <a:gdLst>
                          <a:gd name="connsiteX0" fmla="*/ 714 w 714"/>
                          <a:gd name="connsiteY0" fmla="*/ 952 h 952"/>
                          <a:gd name="connsiteX1" fmla="*/ 714 w 714"/>
                          <a:gd name="connsiteY1" fmla="*/ 952 h 952"/>
                          <a:gd name="connsiteX2" fmla="*/ 714 w 714"/>
                          <a:gd name="connsiteY2" fmla="*/ 0 h 952"/>
                          <a:gd name="connsiteX3" fmla="*/ 714 w 714"/>
                          <a:gd name="connsiteY3" fmla="*/ 952 h 952"/>
                          <a:gd name="connsiteX4" fmla="*/ 714 w 714"/>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 h="952">
                            <a:moveTo>
                              <a:pt x="714" y="952"/>
                            </a:moveTo>
                            <a:cubicBezTo>
                              <a:pt x="714" y="952"/>
                              <a:pt x="714" y="952"/>
                              <a:pt x="714" y="952"/>
                            </a:cubicBezTo>
                            <a:lnTo>
                              <a:pt x="714" y="0"/>
                            </a:lnTo>
                            <a:cubicBezTo>
                              <a:pt x="-238" y="952"/>
                              <a:pt x="-238" y="952"/>
                              <a:pt x="714" y="952"/>
                            </a:cubicBezTo>
                            <a:lnTo>
                              <a:pt x="714" y="952"/>
                            </a:lnTo>
                            <a:close/>
                          </a:path>
                        </a:pathLst>
                      </a:custGeom>
                      <a:solidFill>
                        <a:srgbClr val="496489"/>
                      </a:solidFill>
                      <a:ln w="9525" cap="flat">
                        <a:noFill/>
                        <a:prstDash val="solid"/>
                        <a:miter/>
                      </a:ln>
                    </p:spPr>
                    <p:txBody>
                      <a:bodyPr rtlCol="0" anchor="ctr"/>
                      <a:lstStyle/>
                      <a:p>
                        <a:endParaRPr lang="zh-CN" altLang="en-US"/>
                      </a:p>
                    </p:txBody>
                  </p:sp>
                </p:grpSp>
                <p:sp>
                  <p:nvSpPr>
                    <p:cNvPr id="247" name="任意多边形: 形状 71"/>
                    <p:cNvSpPr/>
                    <p:nvPr/>
                  </p:nvSpPr>
                  <p:spPr>
                    <a:xfrm>
                      <a:off x="4491037" y="4083367"/>
                      <a:ext cx="1904" cy="1904"/>
                    </a:xfrm>
                    <a:custGeom>
                      <a:avLst/>
                      <a:gdLst>
                        <a:gd name="connsiteX0" fmla="*/ 0 w 1904"/>
                        <a:gd name="connsiteY0" fmla="*/ 953 h 1904"/>
                        <a:gd name="connsiteX1" fmla="*/ 952 w 1904"/>
                        <a:gd name="connsiteY1" fmla="*/ 1905 h 1904"/>
                        <a:gd name="connsiteX2" fmla="*/ 1905 w 1904"/>
                        <a:gd name="connsiteY2" fmla="*/ 953 h 1904"/>
                        <a:gd name="connsiteX3" fmla="*/ 952 w 1904"/>
                        <a:gd name="connsiteY3" fmla="*/ 0 h 1904"/>
                        <a:gd name="connsiteX4" fmla="*/ 0 w 1904"/>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3"/>
                          </a:moveTo>
                          <a:cubicBezTo>
                            <a:pt x="0" y="1905"/>
                            <a:pt x="952" y="1905"/>
                            <a:pt x="952" y="1905"/>
                          </a:cubicBezTo>
                          <a:cubicBezTo>
                            <a:pt x="1905" y="1905"/>
                            <a:pt x="1905" y="953"/>
                            <a:pt x="1905" y="953"/>
                          </a:cubicBezTo>
                          <a:cubicBezTo>
                            <a:pt x="1905" y="0"/>
                            <a:pt x="952" y="0"/>
                            <a:pt x="952" y="0"/>
                          </a:cubicBezTo>
                          <a:cubicBezTo>
                            <a:pt x="0" y="0"/>
                            <a:pt x="0" y="0"/>
                            <a:pt x="0" y="953"/>
                          </a:cubicBezTo>
                          <a:close/>
                        </a:path>
                      </a:pathLst>
                    </a:custGeom>
                    <a:solidFill>
                      <a:srgbClr val="496489"/>
                    </a:solidFill>
                    <a:ln w="9525" cap="flat">
                      <a:noFill/>
                      <a:prstDash val="solid"/>
                      <a:miter/>
                    </a:ln>
                  </p:spPr>
                  <p:txBody>
                    <a:bodyPr rtlCol="0" anchor="ctr"/>
                    <a:lstStyle/>
                    <a:p>
                      <a:endParaRPr lang="zh-CN" altLang="en-US"/>
                    </a:p>
                  </p:txBody>
                </p:sp>
                <p:sp>
                  <p:nvSpPr>
                    <p:cNvPr id="248" name="任意多边形: 形状 72"/>
                    <p:cNvSpPr/>
                    <p:nvPr/>
                  </p:nvSpPr>
                  <p:spPr>
                    <a:xfrm>
                      <a:off x="4484369" y="4083367"/>
                      <a:ext cx="1904" cy="1904"/>
                    </a:xfrm>
                    <a:custGeom>
                      <a:avLst/>
                      <a:gdLst>
                        <a:gd name="connsiteX0" fmla="*/ 0 w 1904"/>
                        <a:gd name="connsiteY0" fmla="*/ 953 h 1904"/>
                        <a:gd name="connsiteX1" fmla="*/ 952 w 1904"/>
                        <a:gd name="connsiteY1" fmla="*/ 1905 h 1904"/>
                        <a:gd name="connsiteX2" fmla="*/ 1905 w 1904"/>
                        <a:gd name="connsiteY2" fmla="*/ 953 h 1904"/>
                        <a:gd name="connsiteX3" fmla="*/ 952 w 1904"/>
                        <a:gd name="connsiteY3" fmla="*/ 0 h 1904"/>
                        <a:gd name="connsiteX4" fmla="*/ 0 w 1904"/>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3"/>
                          </a:moveTo>
                          <a:cubicBezTo>
                            <a:pt x="0" y="1905"/>
                            <a:pt x="952" y="1905"/>
                            <a:pt x="952" y="1905"/>
                          </a:cubicBezTo>
                          <a:cubicBezTo>
                            <a:pt x="1905" y="1905"/>
                            <a:pt x="1905" y="953"/>
                            <a:pt x="1905" y="953"/>
                          </a:cubicBezTo>
                          <a:cubicBezTo>
                            <a:pt x="1905" y="0"/>
                            <a:pt x="952" y="0"/>
                            <a:pt x="952" y="0"/>
                          </a:cubicBezTo>
                          <a:cubicBezTo>
                            <a:pt x="0" y="0"/>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249" name="任意多边形: 形状 73"/>
                    <p:cNvSpPr/>
                    <p:nvPr/>
                  </p:nvSpPr>
                  <p:spPr>
                    <a:xfrm>
                      <a:off x="4506276" y="4079557"/>
                      <a:ext cx="1905" cy="1904"/>
                    </a:xfrm>
                    <a:custGeom>
                      <a:avLst/>
                      <a:gdLst>
                        <a:gd name="connsiteX0" fmla="*/ 0 w 1905"/>
                        <a:gd name="connsiteY0" fmla="*/ 952 h 1904"/>
                        <a:gd name="connsiteX1" fmla="*/ 952 w 1905"/>
                        <a:gd name="connsiteY1" fmla="*/ 1905 h 1904"/>
                        <a:gd name="connsiteX2" fmla="*/ 1905 w 1905"/>
                        <a:gd name="connsiteY2" fmla="*/ 952 h 1904"/>
                        <a:gd name="connsiteX3" fmla="*/ 952 w 1905"/>
                        <a:gd name="connsiteY3" fmla="*/ 0 h 1904"/>
                        <a:gd name="connsiteX4" fmla="*/ 0 w 1905"/>
                        <a:gd name="connsiteY4" fmla="*/ 952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4">
                          <a:moveTo>
                            <a:pt x="0" y="952"/>
                          </a:moveTo>
                          <a:cubicBezTo>
                            <a:pt x="0" y="1905"/>
                            <a:pt x="952" y="1905"/>
                            <a:pt x="952" y="1905"/>
                          </a:cubicBezTo>
                          <a:cubicBezTo>
                            <a:pt x="1905" y="1905"/>
                            <a:pt x="1905" y="952"/>
                            <a:pt x="1905" y="952"/>
                          </a:cubicBezTo>
                          <a:cubicBezTo>
                            <a:pt x="1905" y="0"/>
                            <a:pt x="952" y="0"/>
                            <a:pt x="952" y="0"/>
                          </a:cubicBezTo>
                          <a:cubicBezTo>
                            <a:pt x="0" y="0"/>
                            <a:pt x="0" y="0"/>
                            <a:pt x="0" y="952"/>
                          </a:cubicBezTo>
                          <a:close/>
                        </a:path>
                      </a:pathLst>
                    </a:custGeom>
                    <a:solidFill>
                      <a:srgbClr val="496489"/>
                    </a:solidFill>
                    <a:ln w="9525" cap="flat">
                      <a:noFill/>
                      <a:prstDash val="solid"/>
                      <a:miter/>
                    </a:ln>
                  </p:spPr>
                  <p:txBody>
                    <a:bodyPr rtlCol="0" anchor="ctr"/>
                    <a:lstStyle/>
                    <a:p>
                      <a:endParaRPr lang="zh-CN" altLang="en-US"/>
                    </a:p>
                  </p:txBody>
                </p:sp>
                <p:sp>
                  <p:nvSpPr>
                    <p:cNvPr id="250" name="任意多边形: 形状 74"/>
                    <p:cNvSpPr/>
                    <p:nvPr/>
                  </p:nvSpPr>
                  <p:spPr>
                    <a:xfrm>
                      <a:off x="4513897" y="4077652"/>
                      <a:ext cx="1904" cy="1904"/>
                    </a:xfrm>
                    <a:custGeom>
                      <a:avLst/>
                      <a:gdLst>
                        <a:gd name="connsiteX0" fmla="*/ 0 w 1904"/>
                        <a:gd name="connsiteY0" fmla="*/ 952 h 1904"/>
                        <a:gd name="connsiteX1" fmla="*/ 952 w 1904"/>
                        <a:gd name="connsiteY1" fmla="*/ 1905 h 1904"/>
                        <a:gd name="connsiteX2" fmla="*/ 1905 w 1904"/>
                        <a:gd name="connsiteY2" fmla="*/ 952 h 1904"/>
                        <a:gd name="connsiteX3" fmla="*/ 952 w 1904"/>
                        <a:gd name="connsiteY3" fmla="*/ 0 h 1904"/>
                        <a:gd name="connsiteX4" fmla="*/ 0 w 1904"/>
                        <a:gd name="connsiteY4" fmla="*/ 952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2"/>
                          </a:moveTo>
                          <a:cubicBezTo>
                            <a:pt x="0" y="1905"/>
                            <a:pt x="952" y="1905"/>
                            <a:pt x="952" y="1905"/>
                          </a:cubicBezTo>
                          <a:cubicBezTo>
                            <a:pt x="1905" y="1905"/>
                            <a:pt x="1905" y="952"/>
                            <a:pt x="1905" y="952"/>
                          </a:cubicBezTo>
                          <a:cubicBezTo>
                            <a:pt x="1905" y="0"/>
                            <a:pt x="952" y="0"/>
                            <a:pt x="952" y="0"/>
                          </a:cubicBezTo>
                          <a:cubicBezTo>
                            <a:pt x="0" y="0"/>
                            <a:pt x="0" y="0"/>
                            <a:pt x="0" y="952"/>
                          </a:cubicBezTo>
                          <a:close/>
                        </a:path>
                      </a:pathLst>
                    </a:custGeom>
                    <a:solidFill>
                      <a:srgbClr val="496489"/>
                    </a:solidFill>
                    <a:ln w="9525" cap="flat">
                      <a:noFill/>
                      <a:prstDash val="solid"/>
                      <a:miter/>
                    </a:ln>
                  </p:spPr>
                  <p:txBody>
                    <a:bodyPr rtlCol="0" anchor="ctr"/>
                    <a:lstStyle/>
                    <a:p>
                      <a:endParaRPr lang="zh-CN" altLang="en-US"/>
                    </a:p>
                  </p:txBody>
                </p:sp>
                <p:sp>
                  <p:nvSpPr>
                    <p:cNvPr id="251" name="任意多边形: 形状 75"/>
                    <p:cNvSpPr/>
                    <p:nvPr/>
                  </p:nvSpPr>
                  <p:spPr>
                    <a:xfrm>
                      <a:off x="4529137" y="4071937"/>
                      <a:ext cx="1904" cy="1904"/>
                    </a:xfrm>
                    <a:custGeom>
                      <a:avLst/>
                      <a:gdLst>
                        <a:gd name="connsiteX0" fmla="*/ 0 w 1904"/>
                        <a:gd name="connsiteY0" fmla="*/ 953 h 1904"/>
                        <a:gd name="connsiteX1" fmla="*/ 952 w 1904"/>
                        <a:gd name="connsiteY1" fmla="*/ 1905 h 1904"/>
                        <a:gd name="connsiteX2" fmla="*/ 1905 w 1904"/>
                        <a:gd name="connsiteY2" fmla="*/ 953 h 1904"/>
                        <a:gd name="connsiteX3" fmla="*/ 952 w 1904"/>
                        <a:gd name="connsiteY3" fmla="*/ 0 h 1904"/>
                        <a:gd name="connsiteX4" fmla="*/ 0 w 1904"/>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3"/>
                          </a:moveTo>
                          <a:cubicBezTo>
                            <a:pt x="0" y="1905"/>
                            <a:pt x="952" y="1905"/>
                            <a:pt x="952" y="1905"/>
                          </a:cubicBezTo>
                          <a:cubicBezTo>
                            <a:pt x="1905" y="1905"/>
                            <a:pt x="1905" y="953"/>
                            <a:pt x="1905" y="953"/>
                          </a:cubicBezTo>
                          <a:cubicBezTo>
                            <a:pt x="1905" y="0"/>
                            <a:pt x="952" y="0"/>
                            <a:pt x="952" y="0"/>
                          </a:cubicBezTo>
                          <a:cubicBezTo>
                            <a:pt x="0" y="0"/>
                            <a:pt x="0" y="0"/>
                            <a:pt x="0" y="953"/>
                          </a:cubicBezTo>
                          <a:close/>
                        </a:path>
                      </a:pathLst>
                    </a:custGeom>
                    <a:solidFill>
                      <a:srgbClr val="496489"/>
                    </a:solidFill>
                    <a:ln w="9525" cap="flat">
                      <a:noFill/>
                      <a:prstDash val="solid"/>
                      <a:miter/>
                    </a:ln>
                  </p:spPr>
                  <p:txBody>
                    <a:bodyPr rtlCol="0" anchor="ctr"/>
                    <a:lstStyle/>
                    <a:p>
                      <a:endParaRPr lang="zh-CN" altLang="en-US"/>
                    </a:p>
                  </p:txBody>
                </p:sp>
                <p:sp>
                  <p:nvSpPr>
                    <p:cNvPr id="252" name="任意多边形: 形状 76"/>
                    <p:cNvSpPr/>
                    <p:nvPr/>
                  </p:nvSpPr>
                  <p:spPr>
                    <a:xfrm>
                      <a:off x="4533899" y="4068127"/>
                      <a:ext cx="1904" cy="1904"/>
                    </a:xfrm>
                    <a:custGeom>
                      <a:avLst/>
                      <a:gdLst>
                        <a:gd name="connsiteX0" fmla="*/ 0 w 1904"/>
                        <a:gd name="connsiteY0" fmla="*/ 952 h 1904"/>
                        <a:gd name="connsiteX1" fmla="*/ 952 w 1904"/>
                        <a:gd name="connsiteY1" fmla="*/ 1905 h 1904"/>
                        <a:gd name="connsiteX2" fmla="*/ 1905 w 1904"/>
                        <a:gd name="connsiteY2" fmla="*/ 952 h 1904"/>
                        <a:gd name="connsiteX3" fmla="*/ 952 w 1904"/>
                        <a:gd name="connsiteY3" fmla="*/ 0 h 1904"/>
                        <a:gd name="connsiteX4" fmla="*/ 0 w 1904"/>
                        <a:gd name="connsiteY4" fmla="*/ 952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2"/>
                          </a:moveTo>
                          <a:cubicBezTo>
                            <a:pt x="0" y="1905"/>
                            <a:pt x="952" y="1905"/>
                            <a:pt x="952" y="1905"/>
                          </a:cubicBezTo>
                          <a:cubicBezTo>
                            <a:pt x="1905" y="1905"/>
                            <a:pt x="1905" y="952"/>
                            <a:pt x="1905" y="952"/>
                          </a:cubicBezTo>
                          <a:cubicBezTo>
                            <a:pt x="1905" y="0"/>
                            <a:pt x="952" y="0"/>
                            <a:pt x="952" y="0"/>
                          </a:cubicBezTo>
                          <a:cubicBezTo>
                            <a:pt x="0" y="0"/>
                            <a:pt x="0" y="952"/>
                            <a:pt x="0" y="952"/>
                          </a:cubicBezTo>
                          <a:close/>
                        </a:path>
                      </a:pathLst>
                    </a:custGeom>
                    <a:solidFill>
                      <a:srgbClr val="496489"/>
                    </a:solidFill>
                    <a:ln w="9525" cap="flat">
                      <a:noFill/>
                      <a:prstDash val="solid"/>
                      <a:miter/>
                    </a:ln>
                  </p:spPr>
                  <p:txBody>
                    <a:bodyPr rtlCol="0" anchor="ctr"/>
                    <a:lstStyle/>
                    <a:p>
                      <a:endParaRPr lang="zh-CN" altLang="en-US"/>
                    </a:p>
                  </p:txBody>
                </p:sp>
                <p:sp>
                  <p:nvSpPr>
                    <p:cNvPr id="253" name="任意多边形: 形状 77"/>
                    <p:cNvSpPr/>
                    <p:nvPr/>
                  </p:nvSpPr>
                  <p:spPr>
                    <a:xfrm>
                      <a:off x="4540566" y="4061459"/>
                      <a:ext cx="1905" cy="1905"/>
                    </a:xfrm>
                    <a:custGeom>
                      <a:avLst/>
                      <a:gdLst>
                        <a:gd name="connsiteX0" fmla="*/ 0 w 1905"/>
                        <a:gd name="connsiteY0" fmla="*/ 953 h 1905"/>
                        <a:gd name="connsiteX1" fmla="*/ 953 w 1905"/>
                        <a:gd name="connsiteY1" fmla="*/ 1905 h 1905"/>
                        <a:gd name="connsiteX2" fmla="*/ 1905 w 1905"/>
                        <a:gd name="connsiteY2" fmla="*/ 953 h 1905"/>
                        <a:gd name="connsiteX3" fmla="*/ 953 w 1905"/>
                        <a:gd name="connsiteY3" fmla="*/ 0 h 1905"/>
                        <a:gd name="connsiteX4" fmla="*/ 0 w 1905"/>
                        <a:gd name="connsiteY4" fmla="*/ 953 h 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5">
                          <a:moveTo>
                            <a:pt x="0" y="953"/>
                          </a:moveTo>
                          <a:cubicBezTo>
                            <a:pt x="0" y="1905"/>
                            <a:pt x="953" y="1905"/>
                            <a:pt x="953" y="1905"/>
                          </a:cubicBezTo>
                          <a:cubicBezTo>
                            <a:pt x="1905" y="1905"/>
                            <a:pt x="1905" y="953"/>
                            <a:pt x="1905" y="953"/>
                          </a:cubicBezTo>
                          <a:cubicBezTo>
                            <a:pt x="1905" y="0"/>
                            <a:pt x="953" y="0"/>
                            <a:pt x="953" y="0"/>
                          </a:cubicBezTo>
                          <a:cubicBezTo>
                            <a:pt x="0" y="0"/>
                            <a:pt x="0" y="0"/>
                            <a:pt x="0" y="953"/>
                          </a:cubicBezTo>
                          <a:close/>
                        </a:path>
                      </a:pathLst>
                    </a:custGeom>
                    <a:solidFill>
                      <a:srgbClr val="496489"/>
                    </a:solidFill>
                    <a:ln w="9525" cap="flat">
                      <a:noFill/>
                      <a:prstDash val="solid"/>
                      <a:miter/>
                    </a:ln>
                  </p:spPr>
                  <p:txBody>
                    <a:bodyPr rtlCol="0" anchor="ctr"/>
                    <a:lstStyle/>
                    <a:p>
                      <a:endParaRPr lang="zh-CN" altLang="en-US"/>
                    </a:p>
                  </p:txBody>
                </p:sp>
              </p:grpSp>
              <p:sp>
                <p:nvSpPr>
                  <p:cNvPr id="254" name="任意多边形: 形状 78"/>
                  <p:cNvSpPr/>
                  <p:nvPr/>
                </p:nvSpPr>
                <p:spPr>
                  <a:xfrm>
                    <a:off x="4490719" y="4083184"/>
                    <a:ext cx="30797" cy="50665"/>
                  </a:xfrm>
                  <a:custGeom>
                    <a:avLst/>
                    <a:gdLst>
                      <a:gd name="connsiteX0" fmla="*/ 17463 w 30797"/>
                      <a:gd name="connsiteY0" fmla="*/ 50665 h 50665"/>
                      <a:gd name="connsiteX1" fmla="*/ 7938 w 30797"/>
                      <a:gd name="connsiteY1" fmla="*/ 40187 h 50665"/>
                      <a:gd name="connsiteX2" fmla="*/ 5080 w 30797"/>
                      <a:gd name="connsiteY2" fmla="*/ 12565 h 50665"/>
                      <a:gd name="connsiteX3" fmla="*/ 8890 w 30797"/>
                      <a:gd name="connsiteY3" fmla="*/ 6850 h 50665"/>
                      <a:gd name="connsiteX4" fmla="*/ 20320 w 30797"/>
                      <a:gd name="connsiteY4" fmla="*/ 182 h 50665"/>
                      <a:gd name="connsiteX5" fmla="*/ 30797 w 30797"/>
                      <a:gd name="connsiteY5" fmla="*/ 11612 h 50665"/>
                      <a:gd name="connsiteX6" fmla="*/ 30797 w 30797"/>
                      <a:gd name="connsiteY6" fmla="*/ 12565 h 50665"/>
                      <a:gd name="connsiteX7" fmla="*/ 24130 w 30797"/>
                      <a:gd name="connsiteY7" fmla="*/ 40187 h 50665"/>
                      <a:gd name="connsiteX8" fmla="*/ 20320 w 30797"/>
                      <a:gd name="connsiteY8" fmla="*/ 49712 h 50665"/>
                      <a:gd name="connsiteX9" fmla="*/ 17463 w 30797"/>
                      <a:gd name="connsiteY9" fmla="*/ 50665 h 50665"/>
                      <a:gd name="connsiteX10" fmla="*/ 19368 w 30797"/>
                      <a:gd name="connsiteY10" fmla="*/ 7803 h 50665"/>
                      <a:gd name="connsiteX11" fmla="*/ 19368 w 30797"/>
                      <a:gd name="connsiteY11" fmla="*/ 7803 h 50665"/>
                      <a:gd name="connsiteX12" fmla="*/ 14605 w 30797"/>
                      <a:gd name="connsiteY12" fmla="*/ 11612 h 50665"/>
                      <a:gd name="connsiteX13" fmla="*/ 9843 w 30797"/>
                      <a:gd name="connsiteY13" fmla="*/ 17328 h 50665"/>
                      <a:gd name="connsiteX14" fmla="*/ 6985 w 30797"/>
                      <a:gd name="connsiteY14" fmla="*/ 23043 h 50665"/>
                      <a:gd name="connsiteX15" fmla="*/ 13653 w 30797"/>
                      <a:gd name="connsiteY15" fmla="*/ 36378 h 50665"/>
                      <a:gd name="connsiteX16" fmla="*/ 15557 w 30797"/>
                      <a:gd name="connsiteY16" fmla="*/ 40187 h 50665"/>
                      <a:gd name="connsiteX17" fmla="*/ 22225 w 30797"/>
                      <a:gd name="connsiteY17" fmla="*/ 13518 h 50665"/>
                      <a:gd name="connsiteX18" fmla="*/ 19368 w 30797"/>
                      <a:gd name="connsiteY18" fmla="*/ 7803 h 5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97" h="50665">
                        <a:moveTo>
                          <a:pt x="17463" y="50665"/>
                        </a:moveTo>
                        <a:cubicBezTo>
                          <a:pt x="14605" y="49712"/>
                          <a:pt x="11747" y="45903"/>
                          <a:pt x="7938" y="40187"/>
                        </a:cubicBezTo>
                        <a:cubicBezTo>
                          <a:pt x="-1587" y="23995"/>
                          <a:pt x="-2540" y="22090"/>
                          <a:pt x="5080" y="12565"/>
                        </a:cubicBezTo>
                        <a:cubicBezTo>
                          <a:pt x="6032" y="10660"/>
                          <a:pt x="7938" y="9707"/>
                          <a:pt x="8890" y="6850"/>
                        </a:cubicBezTo>
                        <a:cubicBezTo>
                          <a:pt x="12700" y="2087"/>
                          <a:pt x="16510" y="-770"/>
                          <a:pt x="20320" y="182"/>
                        </a:cubicBezTo>
                        <a:cubicBezTo>
                          <a:pt x="26988" y="1135"/>
                          <a:pt x="29845" y="9707"/>
                          <a:pt x="30797" y="11612"/>
                        </a:cubicBezTo>
                        <a:lnTo>
                          <a:pt x="30797" y="12565"/>
                        </a:lnTo>
                        <a:lnTo>
                          <a:pt x="24130" y="40187"/>
                        </a:lnTo>
                        <a:cubicBezTo>
                          <a:pt x="24130" y="43998"/>
                          <a:pt x="24130" y="48760"/>
                          <a:pt x="20320" y="49712"/>
                        </a:cubicBezTo>
                        <a:cubicBezTo>
                          <a:pt x="19368" y="50665"/>
                          <a:pt x="18415" y="50665"/>
                          <a:pt x="17463" y="50665"/>
                        </a:cubicBezTo>
                        <a:close/>
                        <a:moveTo>
                          <a:pt x="19368" y="7803"/>
                        </a:moveTo>
                        <a:cubicBezTo>
                          <a:pt x="19368" y="7803"/>
                          <a:pt x="19368" y="7803"/>
                          <a:pt x="19368" y="7803"/>
                        </a:cubicBezTo>
                        <a:cubicBezTo>
                          <a:pt x="18415" y="7803"/>
                          <a:pt x="17463" y="8755"/>
                          <a:pt x="14605" y="11612"/>
                        </a:cubicBezTo>
                        <a:cubicBezTo>
                          <a:pt x="12700" y="13518"/>
                          <a:pt x="11747" y="15423"/>
                          <a:pt x="9843" y="17328"/>
                        </a:cubicBezTo>
                        <a:cubicBezTo>
                          <a:pt x="6985" y="21137"/>
                          <a:pt x="6032" y="22090"/>
                          <a:pt x="6985" y="23043"/>
                        </a:cubicBezTo>
                        <a:cubicBezTo>
                          <a:pt x="6985" y="24948"/>
                          <a:pt x="9843" y="29710"/>
                          <a:pt x="13653" y="36378"/>
                        </a:cubicBezTo>
                        <a:cubicBezTo>
                          <a:pt x="14605" y="38282"/>
                          <a:pt x="15557" y="39235"/>
                          <a:pt x="15557" y="40187"/>
                        </a:cubicBezTo>
                        <a:lnTo>
                          <a:pt x="22225" y="13518"/>
                        </a:lnTo>
                        <a:cubicBezTo>
                          <a:pt x="22225" y="10660"/>
                          <a:pt x="20320" y="7803"/>
                          <a:pt x="19368" y="7803"/>
                        </a:cubicBezTo>
                        <a:close/>
                      </a:path>
                    </a:pathLst>
                  </a:custGeom>
                  <a:solidFill>
                    <a:srgbClr val="231F20"/>
                  </a:solidFill>
                  <a:ln w="9525" cap="flat">
                    <a:noFill/>
                    <a:prstDash val="solid"/>
                    <a:miter/>
                  </a:ln>
                </p:spPr>
                <p:txBody>
                  <a:bodyPr rtlCol="0" anchor="ctr"/>
                  <a:lstStyle/>
                  <a:p>
                    <a:endParaRPr lang="zh-CN" altLang="en-US"/>
                  </a:p>
                </p:txBody>
              </p:sp>
              <p:sp>
                <p:nvSpPr>
                  <p:cNvPr id="255" name="任意多边形: 形状 79"/>
                  <p:cNvSpPr/>
                  <p:nvPr/>
                </p:nvSpPr>
                <p:spPr>
                  <a:xfrm>
                    <a:off x="4483416" y="4193857"/>
                    <a:ext cx="56197" cy="23812"/>
                  </a:xfrm>
                  <a:custGeom>
                    <a:avLst/>
                    <a:gdLst>
                      <a:gd name="connsiteX0" fmla="*/ 56198 w 56197"/>
                      <a:gd name="connsiteY0" fmla="*/ 8572 h 23812"/>
                      <a:gd name="connsiteX1" fmla="*/ 55245 w 56197"/>
                      <a:gd name="connsiteY1" fmla="*/ 0 h 23812"/>
                      <a:gd name="connsiteX2" fmla="*/ 41910 w 56197"/>
                      <a:gd name="connsiteY2" fmla="*/ 3810 h 23812"/>
                      <a:gd name="connsiteX3" fmla="*/ 8573 w 56197"/>
                      <a:gd name="connsiteY3" fmla="*/ 10477 h 23812"/>
                      <a:gd name="connsiteX4" fmla="*/ 0 w 56197"/>
                      <a:gd name="connsiteY4" fmla="*/ 23813 h 23812"/>
                      <a:gd name="connsiteX5" fmla="*/ 56198 w 56197"/>
                      <a:gd name="connsiteY5" fmla="*/ 8572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 h="23812">
                        <a:moveTo>
                          <a:pt x="56198" y="8572"/>
                        </a:moveTo>
                        <a:cubicBezTo>
                          <a:pt x="56198" y="5715"/>
                          <a:pt x="55245" y="2858"/>
                          <a:pt x="55245" y="0"/>
                        </a:cubicBezTo>
                        <a:cubicBezTo>
                          <a:pt x="51435" y="1905"/>
                          <a:pt x="46673" y="2858"/>
                          <a:pt x="41910" y="3810"/>
                        </a:cubicBezTo>
                        <a:cubicBezTo>
                          <a:pt x="30480" y="6667"/>
                          <a:pt x="20003" y="8572"/>
                          <a:pt x="8573" y="10477"/>
                        </a:cubicBezTo>
                        <a:cubicBezTo>
                          <a:pt x="6668" y="15240"/>
                          <a:pt x="3810" y="20002"/>
                          <a:pt x="0" y="23813"/>
                        </a:cubicBezTo>
                        <a:cubicBezTo>
                          <a:pt x="18098" y="20002"/>
                          <a:pt x="37148" y="14288"/>
                          <a:pt x="56198" y="8572"/>
                        </a:cubicBezTo>
                        <a:close/>
                      </a:path>
                    </a:pathLst>
                  </a:custGeom>
                  <a:solidFill>
                    <a:srgbClr val="1A1A1A"/>
                  </a:solidFill>
                  <a:ln w="9525" cap="flat">
                    <a:noFill/>
                    <a:prstDash val="solid"/>
                    <a:miter/>
                  </a:ln>
                </p:spPr>
                <p:txBody>
                  <a:bodyPr rtlCol="0" anchor="ctr"/>
                  <a:lstStyle/>
                  <a:p>
                    <a:endParaRPr lang="zh-CN" altLang="en-US"/>
                  </a:p>
                </p:txBody>
              </p:sp>
              <p:sp>
                <p:nvSpPr>
                  <p:cNvPr id="256" name="任意多边形: 形状 80"/>
                  <p:cNvSpPr/>
                  <p:nvPr/>
                </p:nvSpPr>
                <p:spPr>
                  <a:xfrm>
                    <a:off x="4524374" y="4194809"/>
                    <a:ext cx="5714" cy="16192"/>
                  </a:xfrm>
                  <a:custGeom>
                    <a:avLst/>
                    <a:gdLst>
                      <a:gd name="connsiteX0" fmla="*/ 3810 w 5714"/>
                      <a:gd name="connsiteY0" fmla="*/ 16193 h 16192"/>
                      <a:gd name="connsiteX1" fmla="*/ 1905 w 5714"/>
                      <a:gd name="connsiteY1" fmla="*/ 16193 h 16192"/>
                      <a:gd name="connsiteX2" fmla="*/ 0 w 5714"/>
                      <a:gd name="connsiteY2" fmla="*/ 14288 h 16192"/>
                      <a:gd name="connsiteX3" fmla="*/ 0 w 5714"/>
                      <a:gd name="connsiteY3" fmla="*/ 1905 h 16192"/>
                      <a:gd name="connsiteX4" fmla="*/ 1905 w 5714"/>
                      <a:gd name="connsiteY4" fmla="*/ 0 h 16192"/>
                      <a:gd name="connsiteX5" fmla="*/ 3810 w 5714"/>
                      <a:gd name="connsiteY5" fmla="*/ 0 h 16192"/>
                      <a:gd name="connsiteX6" fmla="*/ 5715 w 5714"/>
                      <a:gd name="connsiteY6" fmla="*/ 1905 h 16192"/>
                      <a:gd name="connsiteX7" fmla="*/ 5715 w 5714"/>
                      <a:gd name="connsiteY7" fmla="*/ 14288 h 16192"/>
                      <a:gd name="connsiteX8" fmla="*/ 3810 w 5714"/>
                      <a:gd name="connsiteY8" fmla="*/ 16193 h 1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4" h="16192">
                        <a:moveTo>
                          <a:pt x="3810" y="16193"/>
                        </a:moveTo>
                        <a:lnTo>
                          <a:pt x="1905" y="16193"/>
                        </a:lnTo>
                        <a:cubicBezTo>
                          <a:pt x="952" y="16193"/>
                          <a:pt x="0" y="15240"/>
                          <a:pt x="0" y="14288"/>
                        </a:cubicBezTo>
                        <a:lnTo>
                          <a:pt x="0" y="1905"/>
                        </a:lnTo>
                        <a:cubicBezTo>
                          <a:pt x="0" y="953"/>
                          <a:pt x="952" y="0"/>
                          <a:pt x="1905" y="0"/>
                        </a:cubicBezTo>
                        <a:lnTo>
                          <a:pt x="3810" y="0"/>
                        </a:lnTo>
                        <a:cubicBezTo>
                          <a:pt x="4763" y="0"/>
                          <a:pt x="5715" y="953"/>
                          <a:pt x="5715" y="1905"/>
                        </a:cubicBezTo>
                        <a:lnTo>
                          <a:pt x="5715" y="14288"/>
                        </a:lnTo>
                        <a:cubicBezTo>
                          <a:pt x="5715" y="15240"/>
                          <a:pt x="4763" y="16193"/>
                          <a:pt x="3810" y="16193"/>
                        </a:cubicBezTo>
                        <a:close/>
                      </a:path>
                    </a:pathLst>
                  </a:custGeom>
                  <a:solidFill>
                    <a:srgbClr val="1A1A1A"/>
                  </a:solidFill>
                  <a:ln w="9525" cap="flat">
                    <a:noFill/>
                    <a:prstDash val="solid"/>
                    <a:miter/>
                  </a:ln>
                </p:spPr>
                <p:txBody>
                  <a:bodyPr rtlCol="0" anchor="ctr"/>
                  <a:lstStyle/>
                  <a:p>
                    <a:endParaRPr lang="zh-CN" altLang="en-US"/>
                  </a:p>
                </p:txBody>
              </p:sp>
              <p:sp>
                <p:nvSpPr>
                  <p:cNvPr id="257" name="任意多边形: 形状 81"/>
                  <p:cNvSpPr/>
                  <p:nvPr/>
                </p:nvSpPr>
                <p:spPr>
                  <a:xfrm>
                    <a:off x="4419837" y="4311984"/>
                    <a:ext cx="85486" cy="48560"/>
                  </a:xfrm>
                  <a:custGeom>
                    <a:avLst/>
                    <a:gdLst>
                      <a:gd name="connsiteX0" fmla="*/ 85487 w 85486"/>
                      <a:gd name="connsiteY0" fmla="*/ 48561 h 48560"/>
                      <a:gd name="connsiteX1" fmla="*/ 85487 w 85486"/>
                      <a:gd name="connsiteY1" fmla="*/ 46656 h 48560"/>
                      <a:gd name="connsiteX2" fmla="*/ 30242 w 85486"/>
                      <a:gd name="connsiteY2" fmla="*/ 2841 h 48560"/>
                      <a:gd name="connsiteX3" fmla="*/ 714 w 85486"/>
                      <a:gd name="connsiteY3" fmla="*/ 37131 h 48560"/>
                      <a:gd name="connsiteX4" fmla="*/ 714 w 85486"/>
                      <a:gd name="connsiteY4" fmla="*/ 48561 h 48560"/>
                      <a:gd name="connsiteX5" fmla="*/ 85487 w 85486"/>
                      <a:gd name="connsiteY5" fmla="*/ 48561 h 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86" h="48560">
                        <a:moveTo>
                          <a:pt x="85487" y="48561"/>
                        </a:moveTo>
                        <a:cubicBezTo>
                          <a:pt x="85487" y="47608"/>
                          <a:pt x="85487" y="46656"/>
                          <a:pt x="85487" y="46656"/>
                        </a:cubicBezTo>
                        <a:cubicBezTo>
                          <a:pt x="85487" y="16176"/>
                          <a:pt x="60722" y="-8589"/>
                          <a:pt x="30242" y="2841"/>
                        </a:cubicBezTo>
                        <a:cubicBezTo>
                          <a:pt x="15954" y="8556"/>
                          <a:pt x="2619" y="19986"/>
                          <a:pt x="714" y="37131"/>
                        </a:cubicBezTo>
                        <a:cubicBezTo>
                          <a:pt x="-238" y="40941"/>
                          <a:pt x="-238" y="44751"/>
                          <a:pt x="714" y="48561"/>
                        </a:cubicBezTo>
                        <a:lnTo>
                          <a:pt x="85487" y="48561"/>
                        </a:lnTo>
                        <a:close/>
                      </a:path>
                    </a:pathLst>
                  </a:custGeom>
                  <a:solidFill>
                    <a:srgbClr val="979797"/>
                  </a:solidFill>
                  <a:ln w="9525" cap="flat">
                    <a:noFill/>
                    <a:prstDash val="solid"/>
                    <a:miter/>
                  </a:ln>
                </p:spPr>
                <p:txBody>
                  <a:bodyPr rtlCol="0" anchor="ctr"/>
                  <a:lstStyle/>
                  <a:p>
                    <a:endParaRPr lang="zh-CN" altLang="en-US"/>
                  </a:p>
                </p:txBody>
              </p:sp>
              <p:sp>
                <p:nvSpPr>
                  <p:cNvPr id="258" name="任意多边形: 形状 82"/>
                  <p:cNvSpPr/>
                  <p:nvPr/>
                </p:nvSpPr>
                <p:spPr>
                  <a:xfrm>
                    <a:off x="4422420" y="4302442"/>
                    <a:ext cx="108621" cy="58102"/>
                  </a:xfrm>
                  <a:custGeom>
                    <a:avLst/>
                    <a:gdLst>
                      <a:gd name="connsiteX0" fmla="*/ 108621 w 108621"/>
                      <a:gd name="connsiteY0" fmla="*/ 58103 h 58102"/>
                      <a:gd name="connsiteX1" fmla="*/ 106716 w 108621"/>
                      <a:gd name="connsiteY1" fmla="*/ 55245 h 58102"/>
                      <a:gd name="connsiteX2" fmla="*/ 94334 w 108621"/>
                      <a:gd name="connsiteY2" fmla="*/ 32385 h 58102"/>
                      <a:gd name="connsiteX3" fmla="*/ 93381 w 108621"/>
                      <a:gd name="connsiteY3" fmla="*/ 13335 h 58102"/>
                      <a:gd name="connsiteX4" fmla="*/ 91476 w 108621"/>
                      <a:gd name="connsiteY4" fmla="*/ 13335 h 58102"/>
                      <a:gd name="connsiteX5" fmla="*/ 20991 w 108621"/>
                      <a:gd name="connsiteY5" fmla="*/ 0 h 58102"/>
                      <a:gd name="connsiteX6" fmla="*/ 20991 w 108621"/>
                      <a:gd name="connsiteY6" fmla="*/ 0 h 58102"/>
                      <a:gd name="connsiteX7" fmla="*/ 18134 w 108621"/>
                      <a:gd name="connsiteY7" fmla="*/ 7620 h 58102"/>
                      <a:gd name="connsiteX8" fmla="*/ 10514 w 108621"/>
                      <a:gd name="connsiteY8" fmla="*/ 14288 h 58102"/>
                      <a:gd name="connsiteX9" fmla="*/ 2894 w 108621"/>
                      <a:gd name="connsiteY9" fmla="*/ 57150 h 58102"/>
                      <a:gd name="connsiteX10" fmla="*/ 108621 w 108621"/>
                      <a:gd name="connsiteY10" fmla="*/ 57150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21" h="58102">
                        <a:moveTo>
                          <a:pt x="108621" y="58103"/>
                        </a:moveTo>
                        <a:cubicBezTo>
                          <a:pt x="107669" y="57150"/>
                          <a:pt x="107669" y="56198"/>
                          <a:pt x="106716" y="55245"/>
                        </a:cubicBezTo>
                        <a:cubicBezTo>
                          <a:pt x="102906" y="51435"/>
                          <a:pt x="95286" y="38100"/>
                          <a:pt x="94334" y="32385"/>
                        </a:cubicBezTo>
                        <a:cubicBezTo>
                          <a:pt x="93381" y="28575"/>
                          <a:pt x="93381" y="18098"/>
                          <a:pt x="93381" y="13335"/>
                        </a:cubicBezTo>
                        <a:cubicBezTo>
                          <a:pt x="92429" y="13335"/>
                          <a:pt x="92429" y="13335"/>
                          <a:pt x="91476" y="13335"/>
                        </a:cubicBezTo>
                        <a:cubicBezTo>
                          <a:pt x="66711" y="13335"/>
                          <a:pt x="42899" y="9525"/>
                          <a:pt x="20991" y="0"/>
                        </a:cubicBezTo>
                        <a:cubicBezTo>
                          <a:pt x="20991" y="0"/>
                          <a:pt x="20991" y="0"/>
                          <a:pt x="20991" y="0"/>
                        </a:cubicBezTo>
                        <a:cubicBezTo>
                          <a:pt x="20039" y="2858"/>
                          <a:pt x="19086" y="4763"/>
                          <a:pt x="18134" y="7620"/>
                        </a:cubicBezTo>
                        <a:cubicBezTo>
                          <a:pt x="15276" y="9525"/>
                          <a:pt x="12419" y="11430"/>
                          <a:pt x="10514" y="14288"/>
                        </a:cubicBezTo>
                        <a:cubicBezTo>
                          <a:pt x="36" y="26670"/>
                          <a:pt x="-2821" y="43815"/>
                          <a:pt x="2894" y="57150"/>
                        </a:cubicBezTo>
                        <a:lnTo>
                          <a:pt x="108621" y="57150"/>
                        </a:lnTo>
                        <a:close/>
                      </a:path>
                    </a:pathLst>
                  </a:custGeom>
                  <a:solidFill>
                    <a:srgbClr val="B1B1B1"/>
                  </a:solidFill>
                  <a:ln w="9525" cap="flat">
                    <a:noFill/>
                    <a:prstDash val="solid"/>
                    <a:miter/>
                  </a:ln>
                </p:spPr>
                <p:txBody>
                  <a:bodyPr rtlCol="0" anchor="ctr"/>
                  <a:lstStyle/>
                  <a:p>
                    <a:endParaRPr lang="zh-CN" altLang="en-US"/>
                  </a:p>
                </p:txBody>
              </p:sp>
              <p:grpSp>
                <p:nvGrpSpPr>
                  <p:cNvPr id="259" name="图形 5"/>
                  <p:cNvGrpSpPr/>
                  <p:nvPr/>
                </p:nvGrpSpPr>
                <p:grpSpPr>
                  <a:xfrm>
                    <a:off x="4414086" y="4247785"/>
                    <a:ext cx="110287" cy="101723"/>
                    <a:chOff x="4414086" y="4247785"/>
                    <a:chExt cx="110287" cy="101723"/>
                  </a:xfrm>
                </p:grpSpPr>
                <p:sp>
                  <p:nvSpPr>
                    <p:cNvPr id="260" name="任意多边形: 形状 84"/>
                    <p:cNvSpPr/>
                    <p:nvPr/>
                  </p:nvSpPr>
                  <p:spPr>
                    <a:xfrm>
                      <a:off x="4414086" y="4247785"/>
                      <a:ext cx="110287" cy="101723"/>
                    </a:xfrm>
                    <a:custGeom>
                      <a:avLst/>
                      <a:gdLst>
                        <a:gd name="connsiteX0" fmla="*/ 4560 w 110287"/>
                        <a:gd name="connsiteY0" fmla="*/ 5127 h 101723"/>
                        <a:gd name="connsiteX1" fmla="*/ 25515 w 110287"/>
                        <a:gd name="connsiteY1" fmla="*/ 4174 h 101723"/>
                        <a:gd name="connsiteX2" fmla="*/ 34088 w 110287"/>
                        <a:gd name="connsiteY2" fmla="*/ 14652 h 101723"/>
                        <a:gd name="connsiteX3" fmla="*/ 47423 w 110287"/>
                        <a:gd name="connsiteY3" fmla="*/ 28939 h 101723"/>
                        <a:gd name="connsiteX4" fmla="*/ 63615 w 110287"/>
                        <a:gd name="connsiteY4" fmla="*/ 49894 h 101723"/>
                        <a:gd name="connsiteX5" fmla="*/ 71235 w 110287"/>
                        <a:gd name="connsiteY5" fmla="*/ 55609 h 101723"/>
                        <a:gd name="connsiteX6" fmla="*/ 71235 w 110287"/>
                        <a:gd name="connsiteY6" fmla="*/ 55609 h 101723"/>
                        <a:gd name="connsiteX7" fmla="*/ 79808 w 110287"/>
                        <a:gd name="connsiteY7" fmla="*/ 61324 h 101723"/>
                        <a:gd name="connsiteX8" fmla="*/ 89333 w 110287"/>
                        <a:gd name="connsiteY8" fmla="*/ 65134 h 101723"/>
                        <a:gd name="connsiteX9" fmla="*/ 104573 w 110287"/>
                        <a:gd name="connsiteY9" fmla="*/ 75611 h 101723"/>
                        <a:gd name="connsiteX10" fmla="*/ 110288 w 110287"/>
                        <a:gd name="connsiteY10" fmla="*/ 78469 h 101723"/>
                        <a:gd name="connsiteX11" fmla="*/ 101715 w 110287"/>
                        <a:gd name="connsiteY11" fmla="*/ 80374 h 101723"/>
                        <a:gd name="connsiteX12" fmla="*/ 96000 w 110287"/>
                        <a:gd name="connsiteY12" fmla="*/ 77517 h 101723"/>
                        <a:gd name="connsiteX13" fmla="*/ 102668 w 110287"/>
                        <a:gd name="connsiteY13" fmla="*/ 92757 h 101723"/>
                        <a:gd name="connsiteX14" fmla="*/ 102668 w 110287"/>
                        <a:gd name="connsiteY14" fmla="*/ 96567 h 101723"/>
                        <a:gd name="connsiteX15" fmla="*/ 98858 w 110287"/>
                        <a:gd name="connsiteY15" fmla="*/ 95614 h 101723"/>
                        <a:gd name="connsiteX16" fmla="*/ 92190 w 110287"/>
                        <a:gd name="connsiteY16" fmla="*/ 87042 h 101723"/>
                        <a:gd name="connsiteX17" fmla="*/ 90285 w 110287"/>
                        <a:gd name="connsiteY17" fmla="*/ 87042 h 101723"/>
                        <a:gd name="connsiteX18" fmla="*/ 96953 w 110287"/>
                        <a:gd name="connsiteY18" fmla="*/ 96567 h 101723"/>
                        <a:gd name="connsiteX19" fmla="*/ 96953 w 110287"/>
                        <a:gd name="connsiteY19" fmla="*/ 101329 h 101723"/>
                        <a:gd name="connsiteX20" fmla="*/ 93143 w 110287"/>
                        <a:gd name="connsiteY20" fmla="*/ 100377 h 101723"/>
                        <a:gd name="connsiteX21" fmla="*/ 86475 w 110287"/>
                        <a:gd name="connsiteY21" fmla="*/ 90852 h 101723"/>
                        <a:gd name="connsiteX22" fmla="*/ 86475 w 110287"/>
                        <a:gd name="connsiteY22" fmla="*/ 91804 h 101723"/>
                        <a:gd name="connsiteX23" fmla="*/ 90285 w 110287"/>
                        <a:gd name="connsiteY23" fmla="*/ 96567 h 101723"/>
                        <a:gd name="connsiteX24" fmla="*/ 89333 w 110287"/>
                        <a:gd name="connsiteY24" fmla="*/ 100377 h 101723"/>
                        <a:gd name="connsiteX25" fmla="*/ 85523 w 110287"/>
                        <a:gd name="connsiteY25" fmla="*/ 100377 h 101723"/>
                        <a:gd name="connsiteX26" fmla="*/ 81713 w 110287"/>
                        <a:gd name="connsiteY26" fmla="*/ 94661 h 101723"/>
                        <a:gd name="connsiteX27" fmla="*/ 81713 w 110287"/>
                        <a:gd name="connsiteY27" fmla="*/ 94661 h 101723"/>
                        <a:gd name="connsiteX28" fmla="*/ 82665 w 110287"/>
                        <a:gd name="connsiteY28" fmla="*/ 95614 h 101723"/>
                        <a:gd name="connsiteX29" fmla="*/ 81713 w 110287"/>
                        <a:gd name="connsiteY29" fmla="*/ 99424 h 101723"/>
                        <a:gd name="connsiteX30" fmla="*/ 77903 w 110287"/>
                        <a:gd name="connsiteY30" fmla="*/ 99424 h 101723"/>
                        <a:gd name="connsiteX31" fmla="*/ 74093 w 110287"/>
                        <a:gd name="connsiteY31" fmla="*/ 91804 h 101723"/>
                        <a:gd name="connsiteX32" fmla="*/ 68378 w 110287"/>
                        <a:gd name="connsiteY32" fmla="*/ 80374 h 101723"/>
                        <a:gd name="connsiteX33" fmla="*/ 66473 w 110287"/>
                        <a:gd name="connsiteY33" fmla="*/ 77517 h 101723"/>
                        <a:gd name="connsiteX34" fmla="*/ 59805 w 110287"/>
                        <a:gd name="connsiteY34" fmla="*/ 69897 h 101723"/>
                        <a:gd name="connsiteX35" fmla="*/ 59805 w 110287"/>
                        <a:gd name="connsiteY35" fmla="*/ 69897 h 101723"/>
                        <a:gd name="connsiteX36" fmla="*/ 51233 w 110287"/>
                        <a:gd name="connsiteY36" fmla="*/ 60372 h 101723"/>
                        <a:gd name="connsiteX37" fmla="*/ 14085 w 110287"/>
                        <a:gd name="connsiteY37" fmla="*/ 34654 h 101723"/>
                        <a:gd name="connsiteX38" fmla="*/ 2655 w 110287"/>
                        <a:gd name="connsiteY38" fmla="*/ 26082 h 101723"/>
                        <a:gd name="connsiteX39" fmla="*/ 4560 w 110287"/>
                        <a:gd name="connsiteY39" fmla="*/ 5127 h 1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0287" h="101723">
                          <a:moveTo>
                            <a:pt x="4560" y="5127"/>
                          </a:moveTo>
                          <a:cubicBezTo>
                            <a:pt x="10275" y="-1541"/>
                            <a:pt x="19800" y="-1541"/>
                            <a:pt x="25515" y="4174"/>
                          </a:cubicBezTo>
                          <a:cubicBezTo>
                            <a:pt x="29325" y="7984"/>
                            <a:pt x="31230" y="10842"/>
                            <a:pt x="34088" y="14652"/>
                          </a:cubicBezTo>
                          <a:cubicBezTo>
                            <a:pt x="38850" y="19414"/>
                            <a:pt x="43613" y="24177"/>
                            <a:pt x="47423" y="28939"/>
                          </a:cubicBezTo>
                          <a:cubicBezTo>
                            <a:pt x="53138" y="35607"/>
                            <a:pt x="58853" y="42274"/>
                            <a:pt x="63615" y="49894"/>
                          </a:cubicBezTo>
                          <a:cubicBezTo>
                            <a:pt x="65520" y="53704"/>
                            <a:pt x="71235" y="55609"/>
                            <a:pt x="71235" y="55609"/>
                          </a:cubicBezTo>
                          <a:cubicBezTo>
                            <a:pt x="71235" y="55609"/>
                            <a:pt x="71235" y="55609"/>
                            <a:pt x="71235" y="55609"/>
                          </a:cubicBezTo>
                          <a:cubicBezTo>
                            <a:pt x="74093" y="57514"/>
                            <a:pt x="78855" y="60372"/>
                            <a:pt x="79808" y="61324"/>
                          </a:cubicBezTo>
                          <a:cubicBezTo>
                            <a:pt x="83618" y="63229"/>
                            <a:pt x="89333" y="65134"/>
                            <a:pt x="89333" y="65134"/>
                          </a:cubicBezTo>
                          <a:cubicBezTo>
                            <a:pt x="89333" y="65134"/>
                            <a:pt x="99810" y="68944"/>
                            <a:pt x="104573" y="75611"/>
                          </a:cubicBezTo>
                          <a:cubicBezTo>
                            <a:pt x="104573" y="75611"/>
                            <a:pt x="108383" y="78469"/>
                            <a:pt x="110288" y="78469"/>
                          </a:cubicBezTo>
                          <a:cubicBezTo>
                            <a:pt x="110288" y="78469"/>
                            <a:pt x="106478" y="83232"/>
                            <a:pt x="101715" y="80374"/>
                          </a:cubicBezTo>
                          <a:cubicBezTo>
                            <a:pt x="101715" y="80374"/>
                            <a:pt x="99810" y="77517"/>
                            <a:pt x="96000" y="77517"/>
                          </a:cubicBezTo>
                          <a:lnTo>
                            <a:pt x="102668" y="92757"/>
                          </a:lnTo>
                          <a:cubicBezTo>
                            <a:pt x="103620" y="93709"/>
                            <a:pt x="103620" y="95614"/>
                            <a:pt x="102668" y="96567"/>
                          </a:cubicBezTo>
                          <a:cubicBezTo>
                            <a:pt x="101715" y="97519"/>
                            <a:pt x="99810" y="97519"/>
                            <a:pt x="98858" y="95614"/>
                          </a:cubicBezTo>
                          <a:lnTo>
                            <a:pt x="92190" y="87042"/>
                          </a:lnTo>
                          <a:lnTo>
                            <a:pt x="90285" y="87042"/>
                          </a:lnTo>
                          <a:lnTo>
                            <a:pt x="96953" y="96567"/>
                          </a:lnTo>
                          <a:cubicBezTo>
                            <a:pt x="97905" y="98472"/>
                            <a:pt x="97905" y="100377"/>
                            <a:pt x="96953" y="101329"/>
                          </a:cubicBezTo>
                          <a:cubicBezTo>
                            <a:pt x="96000" y="102282"/>
                            <a:pt x="94095" y="101329"/>
                            <a:pt x="93143" y="100377"/>
                          </a:cubicBezTo>
                          <a:lnTo>
                            <a:pt x="86475" y="90852"/>
                          </a:lnTo>
                          <a:lnTo>
                            <a:pt x="86475" y="91804"/>
                          </a:lnTo>
                          <a:lnTo>
                            <a:pt x="90285" y="96567"/>
                          </a:lnTo>
                          <a:cubicBezTo>
                            <a:pt x="91238" y="97519"/>
                            <a:pt x="91238" y="99424"/>
                            <a:pt x="89333" y="100377"/>
                          </a:cubicBezTo>
                          <a:cubicBezTo>
                            <a:pt x="88380" y="101329"/>
                            <a:pt x="86475" y="101329"/>
                            <a:pt x="85523" y="100377"/>
                          </a:cubicBezTo>
                          <a:lnTo>
                            <a:pt x="81713" y="94661"/>
                          </a:lnTo>
                          <a:lnTo>
                            <a:pt x="81713" y="94661"/>
                          </a:lnTo>
                          <a:lnTo>
                            <a:pt x="82665" y="95614"/>
                          </a:lnTo>
                          <a:cubicBezTo>
                            <a:pt x="83618" y="96567"/>
                            <a:pt x="82665" y="98472"/>
                            <a:pt x="81713" y="99424"/>
                          </a:cubicBezTo>
                          <a:cubicBezTo>
                            <a:pt x="80760" y="100377"/>
                            <a:pt x="78855" y="100377"/>
                            <a:pt x="77903" y="99424"/>
                          </a:cubicBezTo>
                          <a:lnTo>
                            <a:pt x="74093" y="91804"/>
                          </a:lnTo>
                          <a:cubicBezTo>
                            <a:pt x="72188" y="88947"/>
                            <a:pt x="70283" y="83232"/>
                            <a:pt x="68378" y="80374"/>
                          </a:cubicBezTo>
                          <a:cubicBezTo>
                            <a:pt x="66473" y="77517"/>
                            <a:pt x="66473" y="77517"/>
                            <a:pt x="66473" y="77517"/>
                          </a:cubicBezTo>
                          <a:cubicBezTo>
                            <a:pt x="66473" y="77517"/>
                            <a:pt x="62663" y="72754"/>
                            <a:pt x="59805" y="69897"/>
                          </a:cubicBezTo>
                          <a:cubicBezTo>
                            <a:pt x="59805" y="69897"/>
                            <a:pt x="59805" y="69897"/>
                            <a:pt x="59805" y="69897"/>
                          </a:cubicBezTo>
                          <a:cubicBezTo>
                            <a:pt x="59805" y="69897"/>
                            <a:pt x="54090" y="62277"/>
                            <a:pt x="51233" y="60372"/>
                          </a:cubicBezTo>
                          <a:cubicBezTo>
                            <a:pt x="38850" y="51799"/>
                            <a:pt x="26468" y="44179"/>
                            <a:pt x="14085" y="34654"/>
                          </a:cubicBezTo>
                          <a:cubicBezTo>
                            <a:pt x="10275" y="31797"/>
                            <a:pt x="6465" y="28939"/>
                            <a:pt x="2655" y="26082"/>
                          </a:cubicBezTo>
                          <a:cubicBezTo>
                            <a:pt x="-1155" y="18461"/>
                            <a:pt x="-1155" y="10842"/>
                            <a:pt x="4560" y="5127"/>
                          </a:cubicBezTo>
                          <a:close/>
                        </a:path>
                      </a:pathLst>
                    </a:custGeom>
                    <a:solidFill>
                      <a:srgbClr val="F8C0A1"/>
                    </a:solidFill>
                    <a:ln w="9525" cap="flat">
                      <a:noFill/>
                      <a:prstDash val="solid"/>
                      <a:miter/>
                    </a:ln>
                  </p:spPr>
                  <p:txBody>
                    <a:bodyPr rtlCol="0" anchor="ctr"/>
                    <a:lstStyle/>
                    <a:p>
                      <a:endParaRPr lang="zh-CN" altLang="en-US"/>
                    </a:p>
                  </p:txBody>
                </p:sp>
                <p:sp>
                  <p:nvSpPr>
                    <p:cNvPr id="261" name="任意多边形: 形状 85"/>
                    <p:cNvSpPr/>
                    <p:nvPr/>
                  </p:nvSpPr>
                  <p:spPr>
                    <a:xfrm>
                      <a:off x="4414472" y="4248120"/>
                      <a:ext cx="60371" cy="56227"/>
                    </a:xfrm>
                    <a:custGeom>
                      <a:avLst/>
                      <a:gdLst>
                        <a:gd name="connsiteX0" fmla="*/ 53704 w 60371"/>
                        <a:gd name="connsiteY0" fmla="*/ 50512 h 56227"/>
                        <a:gd name="connsiteX1" fmla="*/ 60372 w 60371"/>
                        <a:gd name="connsiteY1" fmla="*/ 44797 h 56227"/>
                        <a:gd name="connsiteX2" fmla="*/ 47037 w 60371"/>
                        <a:gd name="connsiteY2" fmla="*/ 28605 h 56227"/>
                        <a:gd name="connsiteX3" fmla="*/ 33702 w 60371"/>
                        <a:gd name="connsiteY3" fmla="*/ 14317 h 56227"/>
                        <a:gd name="connsiteX4" fmla="*/ 25129 w 60371"/>
                        <a:gd name="connsiteY4" fmla="*/ 3840 h 56227"/>
                        <a:gd name="connsiteX5" fmla="*/ 4174 w 60371"/>
                        <a:gd name="connsiteY5" fmla="*/ 4792 h 56227"/>
                        <a:gd name="connsiteX6" fmla="*/ 5127 w 60371"/>
                        <a:gd name="connsiteY6" fmla="*/ 23842 h 56227"/>
                        <a:gd name="connsiteX7" fmla="*/ 16557 w 60371"/>
                        <a:gd name="connsiteY7" fmla="*/ 32415 h 56227"/>
                        <a:gd name="connsiteX8" fmla="*/ 50847 w 60371"/>
                        <a:gd name="connsiteY8" fmla="*/ 56227 h 56227"/>
                        <a:gd name="connsiteX9" fmla="*/ 53704 w 60371"/>
                        <a:gd name="connsiteY9" fmla="*/ 50512 h 5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71" h="56227">
                          <a:moveTo>
                            <a:pt x="53704" y="50512"/>
                          </a:moveTo>
                          <a:cubicBezTo>
                            <a:pt x="55609" y="47655"/>
                            <a:pt x="57514" y="45750"/>
                            <a:pt x="60372" y="44797"/>
                          </a:cubicBezTo>
                          <a:cubicBezTo>
                            <a:pt x="56562" y="39082"/>
                            <a:pt x="50847" y="33367"/>
                            <a:pt x="47037" y="28605"/>
                          </a:cubicBezTo>
                          <a:cubicBezTo>
                            <a:pt x="43227" y="23842"/>
                            <a:pt x="38464" y="19080"/>
                            <a:pt x="33702" y="14317"/>
                          </a:cubicBezTo>
                          <a:cubicBezTo>
                            <a:pt x="29892" y="10507"/>
                            <a:pt x="28939" y="6697"/>
                            <a:pt x="25129" y="3840"/>
                          </a:cubicBezTo>
                          <a:cubicBezTo>
                            <a:pt x="19414" y="-1875"/>
                            <a:pt x="9889" y="-923"/>
                            <a:pt x="4174" y="4792"/>
                          </a:cubicBezTo>
                          <a:cubicBezTo>
                            <a:pt x="-1541" y="11460"/>
                            <a:pt x="-1541" y="18127"/>
                            <a:pt x="5127" y="23842"/>
                          </a:cubicBezTo>
                          <a:cubicBezTo>
                            <a:pt x="7984" y="26700"/>
                            <a:pt x="12747" y="29557"/>
                            <a:pt x="16557" y="32415"/>
                          </a:cubicBezTo>
                          <a:cubicBezTo>
                            <a:pt x="27987" y="40987"/>
                            <a:pt x="39417" y="48607"/>
                            <a:pt x="50847" y="56227"/>
                          </a:cubicBezTo>
                          <a:cubicBezTo>
                            <a:pt x="51799" y="54322"/>
                            <a:pt x="52752" y="52417"/>
                            <a:pt x="53704" y="50512"/>
                          </a:cubicBezTo>
                          <a:close/>
                        </a:path>
                      </a:pathLst>
                    </a:custGeom>
                    <a:solidFill>
                      <a:srgbClr val="999999"/>
                    </a:solidFill>
                    <a:ln w="9525" cap="flat">
                      <a:noFill/>
                      <a:prstDash val="solid"/>
                      <a:miter/>
                    </a:ln>
                  </p:spPr>
                  <p:txBody>
                    <a:bodyPr rtlCol="0" anchor="ctr"/>
                    <a:lstStyle/>
                    <a:p>
                      <a:endParaRPr lang="zh-CN" altLang="en-US"/>
                    </a:p>
                  </p:txBody>
                </p:sp>
              </p:grpSp>
            </p:grpSp>
            <p:grpSp>
              <p:nvGrpSpPr>
                <p:cNvPr id="262" name="图形 5"/>
                <p:cNvGrpSpPr/>
                <p:nvPr/>
              </p:nvGrpSpPr>
              <p:grpSpPr>
                <a:xfrm>
                  <a:off x="3741268" y="4051305"/>
                  <a:ext cx="202080" cy="321622"/>
                  <a:chOff x="3741268" y="4051305"/>
                  <a:chExt cx="202080" cy="321622"/>
                </a:xfrm>
              </p:grpSpPr>
              <p:grpSp>
                <p:nvGrpSpPr>
                  <p:cNvPr id="263" name="图形 5"/>
                  <p:cNvGrpSpPr/>
                  <p:nvPr/>
                </p:nvGrpSpPr>
                <p:grpSpPr>
                  <a:xfrm>
                    <a:off x="3851042" y="4232169"/>
                    <a:ext cx="92306" cy="112556"/>
                    <a:chOff x="3851042" y="4232169"/>
                    <a:chExt cx="92306" cy="112556"/>
                  </a:xfrm>
                </p:grpSpPr>
                <p:sp>
                  <p:nvSpPr>
                    <p:cNvPr id="264" name="任意多边形: 形状 88"/>
                    <p:cNvSpPr/>
                    <p:nvPr/>
                  </p:nvSpPr>
                  <p:spPr>
                    <a:xfrm>
                      <a:off x="3851042" y="4232169"/>
                      <a:ext cx="92306" cy="112556"/>
                    </a:xfrm>
                    <a:custGeom>
                      <a:avLst/>
                      <a:gdLst>
                        <a:gd name="connsiteX0" fmla="*/ 6582 w 92306"/>
                        <a:gd name="connsiteY0" fmla="*/ 2646 h 112556"/>
                        <a:gd name="connsiteX1" fmla="*/ 26584 w 92306"/>
                        <a:gd name="connsiteY1" fmla="*/ 6455 h 112556"/>
                        <a:gd name="connsiteX2" fmla="*/ 32299 w 92306"/>
                        <a:gd name="connsiteY2" fmla="*/ 18838 h 112556"/>
                        <a:gd name="connsiteX3" fmla="*/ 41824 w 92306"/>
                        <a:gd name="connsiteY3" fmla="*/ 35030 h 112556"/>
                        <a:gd name="connsiteX4" fmla="*/ 53254 w 92306"/>
                        <a:gd name="connsiteY4" fmla="*/ 57890 h 112556"/>
                        <a:gd name="connsiteX5" fmla="*/ 58969 w 92306"/>
                        <a:gd name="connsiteY5" fmla="*/ 65510 h 112556"/>
                        <a:gd name="connsiteX6" fmla="*/ 58969 w 92306"/>
                        <a:gd name="connsiteY6" fmla="*/ 65510 h 112556"/>
                        <a:gd name="connsiteX7" fmla="*/ 66589 w 92306"/>
                        <a:gd name="connsiteY7" fmla="*/ 72178 h 112556"/>
                        <a:gd name="connsiteX8" fmla="*/ 75162 w 92306"/>
                        <a:gd name="connsiteY8" fmla="*/ 77893 h 112556"/>
                        <a:gd name="connsiteX9" fmla="*/ 87544 w 92306"/>
                        <a:gd name="connsiteY9" fmla="*/ 91228 h 112556"/>
                        <a:gd name="connsiteX10" fmla="*/ 92307 w 92306"/>
                        <a:gd name="connsiteY10" fmla="*/ 95038 h 112556"/>
                        <a:gd name="connsiteX11" fmla="*/ 83734 w 92306"/>
                        <a:gd name="connsiteY11" fmla="*/ 95038 h 112556"/>
                        <a:gd name="connsiteX12" fmla="*/ 78972 w 92306"/>
                        <a:gd name="connsiteY12" fmla="*/ 90276 h 112556"/>
                        <a:gd name="connsiteX13" fmla="*/ 81829 w 92306"/>
                        <a:gd name="connsiteY13" fmla="*/ 105515 h 112556"/>
                        <a:gd name="connsiteX14" fmla="*/ 80877 w 92306"/>
                        <a:gd name="connsiteY14" fmla="*/ 109326 h 112556"/>
                        <a:gd name="connsiteX15" fmla="*/ 77067 w 92306"/>
                        <a:gd name="connsiteY15" fmla="*/ 107421 h 112556"/>
                        <a:gd name="connsiteX16" fmla="*/ 73257 w 92306"/>
                        <a:gd name="connsiteY16" fmla="*/ 97896 h 112556"/>
                        <a:gd name="connsiteX17" fmla="*/ 71352 w 92306"/>
                        <a:gd name="connsiteY17" fmla="*/ 96943 h 112556"/>
                        <a:gd name="connsiteX18" fmla="*/ 75162 w 92306"/>
                        <a:gd name="connsiteY18" fmla="*/ 107421 h 112556"/>
                        <a:gd name="connsiteX19" fmla="*/ 74209 w 92306"/>
                        <a:gd name="connsiteY19" fmla="*/ 112183 h 112556"/>
                        <a:gd name="connsiteX20" fmla="*/ 70399 w 92306"/>
                        <a:gd name="connsiteY20" fmla="*/ 110278 h 112556"/>
                        <a:gd name="connsiteX21" fmla="*/ 66589 w 92306"/>
                        <a:gd name="connsiteY21" fmla="*/ 99801 h 112556"/>
                        <a:gd name="connsiteX22" fmla="*/ 66589 w 92306"/>
                        <a:gd name="connsiteY22" fmla="*/ 100753 h 112556"/>
                        <a:gd name="connsiteX23" fmla="*/ 68494 w 92306"/>
                        <a:gd name="connsiteY23" fmla="*/ 105515 h 112556"/>
                        <a:gd name="connsiteX24" fmla="*/ 67542 w 92306"/>
                        <a:gd name="connsiteY24" fmla="*/ 109326 h 112556"/>
                        <a:gd name="connsiteX25" fmla="*/ 63732 w 92306"/>
                        <a:gd name="connsiteY25" fmla="*/ 108373 h 112556"/>
                        <a:gd name="connsiteX26" fmla="*/ 60874 w 92306"/>
                        <a:gd name="connsiteY26" fmla="*/ 101705 h 112556"/>
                        <a:gd name="connsiteX27" fmla="*/ 60874 w 92306"/>
                        <a:gd name="connsiteY27" fmla="*/ 101705 h 112556"/>
                        <a:gd name="connsiteX28" fmla="*/ 60874 w 92306"/>
                        <a:gd name="connsiteY28" fmla="*/ 102658 h 112556"/>
                        <a:gd name="connsiteX29" fmla="*/ 58969 w 92306"/>
                        <a:gd name="connsiteY29" fmla="*/ 105515 h 112556"/>
                        <a:gd name="connsiteX30" fmla="*/ 56112 w 92306"/>
                        <a:gd name="connsiteY30" fmla="*/ 104563 h 112556"/>
                        <a:gd name="connsiteX31" fmla="*/ 54207 w 92306"/>
                        <a:gd name="connsiteY31" fmla="*/ 95990 h 112556"/>
                        <a:gd name="connsiteX32" fmla="*/ 51349 w 92306"/>
                        <a:gd name="connsiteY32" fmla="*/ 84560 h 112556"/>
                        <a:gd name="connsiteX33" fmla="*/ 50397 w 92306"/>
                        <a:gd name="connsiteY33" fmla="*/ 80751 h 112556"/>
                        <a:gd name="connsiteX34" fmla="*/ 45634 w 92306"/>
                        <a:gd name="connsiteY34" fmla="*/ 72178 h 112556"/>
                        <a:gd name="connsiteX35" fmla="*/ 45634 w 92306"/>
                        <a:gd name="connsiteY35" fmla="*/ 72178 h 112556"/>
                        <a:gd name="connsiteX36" fmla="*/ 38967 w 92306"/>
                        <a:gd name="connsiteY36" fmla="*/ 61701 h 112556"/>
                        <a:gd name="connsiteX37" fmla="*/ 9439 w 92306"/>
                        <a:gd name="connsiteY37" fmla="*/ 29315 h 112556"/>
                        <a:gd name="connsiteX38" fmla="*/ 867 w 92306"/>
                        <a:gd name="connsiteY38" fmla="*/ 18838 h 112556"/>
                        <a:gd name="connsiteX39" fmla="*/ 6582 w 92306"/>
                        <a:gd name="connsiteY39" fmla="*/ 2646 h 1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06" h="112556">
                          <a:moveTo>
                            <a:pt x="6582" y="2646"/>
                          </a:moveTo>
                          <a:cubicBezTo>
                            <a:pt x="13249" y="-2117"/>
                            <a:pt x="21822" y="-212"/>
                            <a:pt x="26584" y="6455"/>
                          </a:cubicBezTo>
                          <a:cubicBezTo>
                            <a:pt x="29442" y="10265"/>
                            <a:pt x="30394" y="14076"/>
                            <a:pt x="32299" y="18838"/>
                          </a:cubicBezTo>
                          <a:cubicBezTo>
                            <a:pt x="35157" y="24553"/>
                            <a:pt x="38967" y="29315"/>
                            <a:pt x="41824" y="35030"/>
                          </a:cubicBezTo>
                          <a:cubicBezTo>
                            <a:pt x="45634" y="42651"/>
                            <a:pt x="50397" y="50271"/>
                            <a:pt x="53254" y="57890"/>
                          </a:cubicBezTo>
                          <a:cubicBezTo>
                            <a:pt x="54207" y="61701"/>
                            <a:pt x="58969" y="65510"/>
                            <a:pt x="58969" y="65510"/>
                          </a:cubicBezTo>
                          <a:cubicBezTo>
                            <a:pt x="58969" y="65510"/>
                            <a:pt x="58969" y="65510"/>
                            <a:pt x="58969" y="65510"/>
                          </a:cubicBezTo>
                          <a:cubicBezTo>
                            <a:pt x="61827" y="68368"/>
                            <a:pt x="65637" y="72178"/>
                            <a:pt x="66589" y="72178"/>
                          </a:cubicBezTo>
                          <a:cubicBezTo>
                            <a:pt x="69447" y="74083"/>
                            <a:pt x="75162" y="77893"/>
                            <a:pt x="75162" y="77893"/>
                          </a:cubicBezTo>
                          <a:cubicBezTo>
                            <a:pt x="75162" y="77893"/>
                            <a:pt x="84687" y="83608"/>
                            <a:pt x="87544" y="91228"/>
                          </a:cubicBezTo>
                          <a:cubicBezTo>
                            <a:pt x="87544" y="91228"/>
                            <a:pt x="90402" y="94085"/>
                            <a:pt x="92307" y="95038"/>
                          </a:cubicBezTo>
                          <a:cubicBezTo>
                            <a:pt x="92307" y="95038"/>
                            <a:pt x="87544" y="98848"/>
                            <a:pt x="83734" y="95038"/>
                          </a:cubicBezTo>
                          <a:cubicBezTo>
                            <a:pt x="83734" y="95038"/>
                            <a:pt x="82782" y="91228"/>
                            <a:pt x="78972" y="90276"/>
                          </a:cubicBezTo>
                          <a:lnTo>
                            <a:pt x="81829" y="105515"/>
                          </a:lnTo>
                          <a:cubicBezTo>
                            <a:pt x="82782" y="107421"/>
                            <a:pt x="81829" y="108373"/>
                            <a:pt x="80877" y="109326"/>
                          </a:cubicBezTo>
                          <a:cubicBezTo>
                            <a:pt x="79924" y="110278"/>
                            <a:pt x="78019" y="109326"/>
                            <a:pt x="77067" y="107421"/>
                          </a:cubicBezTo>
                          <a:lnTo>
                            <a:pt x="73257" y="97896"/>
                          </a:lnTo>
                          <a:lnTo>
                            <a:pt x="71352" y="96943"/>
                          </a:lnTo>
                          <a:lnTo>
                            <a:pt x="75162" y="107421"/>
                          </a:lnTo>
                          <a:cubicBezTo>
                            <a:pt x="76114" y="109326"/>
                            <a:pt x="75162" y="111230"/>
                            <a:pt x="74209" y="112183"/>
                          </a:cubicBezTo>
                          <a:cubicBezTo>
                            <a:pt x="73257" y="113135"/>
                            <a:pt x="71352" y="112183"/>
                            <a:pt x="70399" y="110278"/>
                          </a:cubicBezTo>
                          <a:lnTo>
                            <a:pt x="66589" y="99801"/>
                          </a:lnTo>
                          <a:lnTo>
                            <a:pt x="66589" y="100753"/>
                          </a:lnTo>
                          <a:lnTo>
                            <a:pt x="68494" y="105515"/>
                          </a:lnTo>
                          <a:cubicBezTo>
                            <a:pt x="69447" y="106468"/>
                            <a:pt x="68494" y="108373"/>
                            <a:pt x="67542" y="109326"/>
                          </a:cubicBezTo>
                          <a:cubicBezTo>
                            <a:pt x="66589" y="110278"/>
                            <a:pt x="64684" y="109326"/>
                            <a:pt x="63732" y="108373"/>
                          </a:cubicBezTo>
                          <a:lnTo>
                            <a:pt x="60874" y="101705"/>
                          </a:lnTo>
                          <a:lnTo>
                            <a:pt x="60874" y="101705"/>
                          </a:lnTo>
                          <a:lnTo>
                            <a:pt x="60874" y="102658"/>
                          </a:lnTo>
                          <a:cubicBezTo>
                            <a:pt x="60874" y="103610"/>
                            <a:pt x="60874" y="105515"/>
                            <a:pt x="58969" y="105515"/>
                          </a:cubicBezTo>
                          <a:cubicBezTo>
                            <a:pt x="58017" y="106468"/>
                            <a:pt x="56112" y="105515"/>
                            <a:pt x="56112" y="104563"/>
                          </a:cubicBezTo>
                          <a:lnTo>
                            <a:pt x="54207" y="95990"/>
                          </a:lnTo>
                          <a:cubicBezTo>
                            <a:pt x="53254" y="93133"/>
                            <a:pt x="52302" y="87418"/>
                            <a:pt x="51349" y="84560"/>
                          </a:cubicBezTo>
                          <a:cubicBezTo>
                            <a:pt x="50397" y="80751"/>
                            <a:pt x="50397" y="80751"/>
                            <a:pt x="50397" y="80751"/>
                          </a:cubicBezTo>
                          <a:cubicBezTo>
                            <a:pt x="50397" y="80751"/>
                            <a:pt x="47539" y="75035"/>
                            <a:pt x="45634" y="72178"/>
                          </a:cubicBezTo>
                          <a:cubicBezTo>
                            <a:pt x="45634" y="72178"/>
                            <a:pt x="45634" y="72178"/>
                            <a:pt x="45634" y="72178"/>
                          </a:cubicBezTo>
                          <a:cubicBezTo>
                            <a:pt x="45634" y="72178"/>
                            <a:pt x="41824" y="63605"/>
                            <a:pt x="38967" y="61701"/>
                          </a:cubicBezTo>
                          <a:cubicBezTo>
                            <a:pt x="29442" y="51223"/>
                            <a:pt x="18964" y="40746"/>
                            <a:pt x="9439" y="29315"/>
                          </a:cubicBezTo>
                          <a:cubicBezTo>
                            <a:pt x="6582" y="25505"/>
                            <a:pt x="2772" y="22648"/>
                            <a:pt x="867" y="18838"/>
                          </a:cubicBezTo>
                          <a:cubicBezTo>
                            <a:pt x="-1038" y="14076"/>
                            <a:pt x="-86" y="7408"/>
                            <a:pt x="6582" y="2646"/>
                          </a:cubicBezTo>
                          <a:close/>
                        </a:path>
                      </a:pathLst>
                    </a:custGeom>
                    <a:solidFill>
                      <a:srgbClr val="EED0BD"/>
                    </a:solidFill>
                    <a:ln w="9525" cap="flat">
                      <a:noFill/>
                      <a:prstDash val="solid"/>
                      <a:miter/>
                    </a:ln>
                  </p:spPr>
                  <p:txBody>
                    <a:bodyPr rtlCol="0" anchor="ctr"/>
                    <a:lstStyle/>
                    <a:p>
                      <a:endParaRPr lang="zh-CN" altLang="en-US"/>
                    </a:p>
                  </p:txBody>
                </p:sp>
                <p:sp>
                  <p:nvSpPr>
                    <p:cNvPr id="265" name="任意多边形: 形状 89"/>
                    <p:cNvSpPr/>
                    <p:nvPr/>
                  </p:nvSpPr>
                  <p:spPr>
                    <a:xfrm>
                      <a:off x="3852121" y="4232169"/>
                      <a:ext cx="51223" cy="61700"/>
                    </a:xfrm>
                    <a:custGeom>
                      <a:avLst/>
                      <a:gdLst>
                        <a:gd name="connsiteX0" fmla="*/ 43603 w 51223"/>
                        <a:gd name="connsiteY0" fmla="*/ 57890 h 61700"/>
                        <a:gd name="connsiteX1" fmla="*/ 51223 w 51223"/>
                        <a:gd name="connsiteY1" fmla="*/ 54080 h 61700"/>
                        <a:gd name="connsiteX2" fmla="*/ 41698 w 51223"/>
                        <a:gd name="connsiteY2" fmla="*/ 35030 h 61700"/>
                        <a:gd name="connsiteX3" fmla="*/ 32173 w 51223"/>
                        <a:gd name="connsiteY3" fmla="*/ 18838 h 61700"/>
                        <a:gd name="connsiteX4" fmla="*/ 26458 w 51223"/>
                        <a:gd name="connsiteY4" fmla="*/ 6455 h 61700"/>
                        <a:gd name="connsiteX5" fmla="*/ 6456 w 51223"/>
                        <a:gd name="connsiteY5" fmla="*/ 2646 h 61700"/>
                        <a:gd name="connsiteX6" fmla="*/ 2646 w 51223"/>
                        <a:gd name="connsiteY6" fmla="*/ 20743 h 61700"/>
                        <a:gd name="connsiteX7" fmla="*/ 11218 w 51223"/>
                        <a:gd name="connsiteY7" fmla="*/ 31221 h 61700"/>
                        <a:gd name="connsiteX8" fmla="*/ 38841 w 51223"/>
                        <a:gd name="connsiteY8" fmla="*/ 61701 h 61700"/>
                        <a:gd name="connsiteX9" fmla="*/ 43603 w 51223"/>
                        <a:gd name="connsiteY9" fmla="*/ 57890 h 6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23" h="61700">
                          <a:moveTo>
                            <a:pt x="43603" y="57890"/>
                          </a:moveTo>
                          <a:cubicBezTo>
                            <a:pt x="45508" y="55985"/>
                            <a:pt x="48366" y="55033"/>
                            <a:pt x="51223" y="54080"/>
                          </a:cubicBezTo>
                          <a:cubicBezTo>
                            <a:pt x="48366" y="47413"/>
                            <a:pt x="45508" y="41698"/>
                            <a:pt x="41698" y="35030"/>
                          </a:cubicBezTo>
                          <a:cubicBezTo>
                            <a:pt x="38841" y="29315"/>
                            <a:pt x="35031" y="23601"/>
                            <a:pt x="32173" y="18838"/>
                          </a:cubicBezTo>
                          <a:cubicBezTo>
                            <a:pt x="29316" y="14076"/>
                            <a:pt x="28363" y="11218"/>
                            <a:pt x="26458" y="6455"/>
                          </a:cubicBezTo>
                          <a:cubicBezTo>
                            <a:pt x="21696" y="-212"/>
                            <a:pt x="13123" y="-2117"/>
                            <a:pt x="6456" y="2646"/>
                          </a:cubicBezTo>
                          <a:cubicBezTo>
                            <a:pt x="-212" y="7408"/>
                            <a:pt x="-2117" y="14076"/>
                            <a:pt x="2646" y="20743"/>
                          </a:cubicBezTo>
                          <a:cubicBezTo>
                            <a:pt x="5503" y="24553"/>
                            <a:pt x="8361" y="27410"/>
                            <a:pt x="11218" y="31221"/>
                          </a:cubicBezTo>
                          <a:cubicBezTo>
                            <a:pt x="19791" y="41698"/>
                            <a:pt x="29316" y="51223"/>
                            <a:pt x="38841" y="61701"/>
                          </a:cubicBezTo>
                          <a:cubicBezTo>
                            <a:pt x="39793" y="60748"/>
                            <a:pt x="41698" y="58843"/>
                            <a:pt x="43603" y="57890"/>
                          </a:cubicBezTo>
                          <a:close/>
                        </a:path>
                      </a:pathLst>
                    </a:custGeom>
                    <a:solidFill>
                      <a:srgbClr val="FAA435"/>
                    </a:solidFill>
                    <a:ln w="9525" cap="flat">
                      <a:noFill/>
                      <a:prstDash val="solid"/>
                      <a:miter/>
                    </a:ln>
                  </p:spPr>
                  <p:txBody>
                    <a:bodyPr rtlCol="0" anchor="ctr"/>
                    <a:lstStyle/>
                    <a:p>
                      <a:endParaRPr lang="zh-CN" altLang="en-US"/>
                    </a:p>
                  </p:txBody>
                </p:sp>
              </p:grpSp>
              <p:sp>
                <p:nvSpPr>
                  <p:cNvPr id="266" name="任意多边形: 形状 90"/>
                  <p:cNvSpPr/>
                  <p:nvPr/>
                </p:nvSpPr>
                <p:spPr>
                  <a:xfrm>
                    <a:off x="3787314" y="4056635"/>
                    <a:ext cx="82678" cy="99121"/>
                  </a:xfrm>
                  <a:custGeom>
                    <a:avLst/>
                    <a:gdLst>
                      <a:gd name="connsiteX0" fmla="*/ 81740 w 82678"/>
                      <a:gd name="connsiteY0" fmla="*/ 61974 h 99121"/>
                      <a:gd name="connsiteX1" fmla="*/ 73168 w 82678"/>
                      <a:gd name="connsiteY1" fmla="*/ 68642 h 99121"/>
                      <a:gd name="connsiteX2" fmla="*/ 72215 w 82678"/>
                      <a:gd name="connsiteY2" fmla="*/ 75309 h 99121"/>
                      <a:gd name="connsiteX3" fmla="*/ 68405 w 82678"/>
                      <a:gd name="connsiteY3" fmla="*/ 86739 h 99121"/>
                      <a:gd name="connsiteX4" fmla="*/ 53165 w 82678"/>
                      <a:gd name="connsiteY4" fmla="*/ 84834 h 99121"/>
                      <a:gd name="connsiteX5" fmla="*/ 56975 w 82678"/>
                      <a:gd name="connsiteY5" fmla="*/ 99122 h 99121"/>
                      <a:gd name="connsiteX6" fmla="*/ 17923 w 82678"/>
                      <a:gd name="connsiteY6" fmla="*/ 99122 h 99121"/>
                      <a:gd name="connsiteX7" fmla="*/ 20780 w 82678"/>
                      <a:gd name="connsiteY7" fmla="*/ 81024 h 99121"/>
                      <a:gd name="connsiteX8" fmla="*/ 15065 w 82678"/>
                      <a:gd name="connsiteY8" fmla="*/ 66737 h 99121"/>
                      <a:gd name="connsiteX9" fmla="*/ 1730 w 82678"/>
                      <a:gd name="connsiteY9" fmla="*/ 47687 h 99121"/>
                      <a:gd name="connsiteX10" fmla="*/ 25543 w 82678"/>
                      <a:gd name="connsiteY10" fmla="*/ 1967 h 99121"/>
                      <a:gd name="connsiteX11" fmla="*/ 70310 w 82678"/>
                      <a:gd name="connsiteY11" fmla="*/ 22922 h 99121"/>
                      <a:gd name="connsiteX12" fmla="*/ 70310 w 82678"/>
                      <a:gd name="connsiteY12" fmla="*/ 23874 h 99121"/>
                      <a:gd name="connsiteX13" fmla="*/ 72215 w 82678"/>
                      <a:gd name="connsiteY13" fmla="*/ 41019 h 99121"/>
                      <a:gd name="connsiteX14" fmla="*/ 72215 w 82678"/>
                      <a:gd name="connsiteY14" fmla="*/ 51497 h 99121"/>
                      <a:gd name="connsiteX15" fmla="*/ 81740 w 82678"/>
                      <a:gd name="connsiteY15" fmla="*/ 61974 h 9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678" h="99121">
                        <a:moveTo>
                          <a:pt x="81740" y="61974"/>
                        </a:moveTo>
                        <a:cubicBezTo>
                          <a:pt x="78883" y="61974"/>
                          <a:pt x="73168" y="68642"/>
                          <a:pt x="73168" y="68642"/>
                        </a:cubicBezTo>
                        <a:lnTo>
                          <a:pt x="72215" y="75309"/>
                        </a:lnTo>
                        <a:cubicBezTo>
                          <a:pt x="70310" y="82929"/>
                          <a:pt x="68405" y="86739"/>
                          <a:pt x="68405" y="86739"/>
                        </a:cubicBezTo>
                        <a:cubicBezTo>
                          <a:pt x="62690" y="88644"/>
                          <a:pt x="53165" y="84834"/>
                          <a:pt x="53165" y="84834"/>
                        </a:cubicBezTo>
                        <a:cubicBezTo>
                          <a:pt x="49355" y="86739"/>
                          <a:pt x="52213" y="92454"/>
                          <a:pt x="56975" y="99122"/>
                        </a:cubicBezTo>
                        <a:lnTo>
                          <a:pt x="17923" y="99122"/>
                        </a:lnTo>
                        <a:cubicBezTo>
                          <a:pt x="18875" y="93407"/>
                          <a:pt x="21733" y="87692"/>
                          <a:pt x="20780" y="81024"/>
                        </a:cubicBezTo>
                        <a:cubicBezTo>
                          <a:pt x="20780" y="75309"/>
                          <a:pt x="17923" y="70547"/>
                          <a:pt x="15065" y="66737"/>
                        </a:cubicBezTo>
                        <a:cubicBezTo>
                          <a:pt x="9350" y="62927"/>
                          <a:pt x="4588" y="56259"/>
                          <a:pt x="1730" y="47687"/>
                        </a:cubicBezTo>
                        <a:cubicBezTo>
                          <a:pt x="-3985" y="27684"/>
                          <a:pt x="4588" y="7682"/>
                          <a:pt x="25543" y="1967"/>
                        </a:cubicBezTo>
                        <a:cubicBezTo>
                          <a:pt x="45545" y="-3748"/>
                          <a:pt x="64595" y="2919"/>
                          <a:pt x="70310" y="22922"/>
                        </a:cubicBezTo>
                        <a:cubicBezTo>
                          <a:pt x="70310" y="22922"/>
                          <a:pt x="70310" y="23874"/>
                          <a:pt x="70310" y="23874"/>
                        </a:cubicBezTo>
                        <a:cubicBezTo>
                          <a:pt x="71263" y="26732"/>
                          <a:pt x="73168" y="33399"/>
                          <a:pt x="72215" y="41019"/>
                        </a:cubicBezTo>
                        <a:cubicBezTo>
                          <a:pt x="70310" y="50544"/>
                          <a:pt x="72215" y="51497"/>
                          <a:pt x="72215" y="51497"/>
                        </a:cubicBezTo>
                        <a:cubicBezTo>
                          <a:pt x="80788" y="58164"/>
                          <a:pt x="84598" y="61974"/>
                          <a:pt x="81740" y="61974"/>
                        </a:cubicBezTo>
                        <a:close/>
                      </a:path>
                    </a:pathLst>
                  </a:custGeom>
                  <a:solidFill>
                    <a:srgbClr val="FED5AD"/>
                  </a:solidFill>
                  <a:ln w="9525" cap="flat">
                    <a:noFill/>
                    <a:prstDash val="solid"/>
                    <a:miter/>
                  </a:ln>
                </p:spPr>
                <p:txBody>
                  <a:bodyPr rtlCol="0" anchor="ctr"/>
                  <a:lstStyle/>
                  <a:p>
                    <a:endParaRPr lang="zh-CN" altLang="en-US"/>
                  </a:p>
                </p:txBody>
              </p:sp>
              <p:sp>
                <p:nvSpPr>
                  <p:cNvPr id="267" name="任意多边形: 形状 91"/>
                  <p:cNvSpPr/>
                  <p:nvPr/>
                </p:nvSpPr>
                <p:spPr>
                  <a:xfrm>
                    <a:off x="3829049" y="4129087"/>
                    <a:ext cx="30480" cy="13868"/>
                  </a:xfrm>
                  <a:custGeom>
                    <a:avLst/>
                    <a:gdLst>
                      <a:gd name="connsiteX0" fmla="*/ 2857 w 30480"/>
                      <a:gd name="connsiteY0" fmla="*/ 0 h 13868"/>
                      <a:gd name="connsiteX1" fmla="*/ 0 w 30480"/>
                      <a:gd name="connsiteY1" fmla="*/ 3810 h 13868"/>
                      <a:gd name="connsiteX2" fmla="*/ 11430 w 30480"/>
                      <a:gd name="connsiteY2" fmla="*/ 12383 h 13868"/>
                      <a:gd name="connsiteX3" fmla="*/ 12382 w 30480"/>
                      <a:gd name="connsiteY3" fmla="*/ 11430 h 13868"/>
                      <a:gd name="connsiteX4" fmla="*/ 27623 w 30480"/>
                      <a:gd name="connsiteY4" fmla="*/ 13335 h 13868"/>
                      <a:gd name="connsiteX5" fmla="*/ 30480 w 30480"/>
                      <a:gd name="connsiteY5" fmla="*/ 7620 h 13868"/>
                      <a:gd name="connsiteX6" fmla="*/ 2857 w 30480"/>
                      <a:gd name="connsiteY6" fmla="*/ 0 h 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 h="13868">
                        <a:moveTo>
                          <a:pt x="2857" y="0"/>
                        </a:moveTo>
                        <a:cubicBezTo>
                          <a:pt x="1905" y="953"/>
                          <a:pt x="952" y="2858"/>
                          <a:pt x="0" y="3810"/>
                        </a:cubicBezTo>
                        <a:cubicBezTo>
                          <a:pt x="3810" y="6667"/>
                          <a:pt x="7620" y="9525"/>
                          <a:pt x="11430" y="12383"/>
                        </a:cubicBezTo>
                        <a:cubicBezTo>
                          <a:pt x="11430" y="12383"/>
                          <a:pt x="12382" y="12383"/>
                          <a:pt x="12382" y="11430"/>
                        </a:cubicBezTo>
                        <a:cubicBezTo>
                          <a:pt x="12382" y="11430"/>
                          <a:pt x="21907" y="15240"/>
                          <a:pt x="27623" y="13335"/>
                        </a:cubicBezTo>
                        <a:cubicBezTo>
                          <a:pt x="27623" y="13335"/>
                          <a:pt x="28575" y="11430"/>
                          <a:pt x="30480" y="7620"/>
                        </a:cubicBezTo>
                        <a:cubicBezTo>
                          <a:pt x="20002" y="10478"/>
                          <a:pt x="10477" y="5715"/>
                          <a:pt x="2857" y="0"/>
                        </a:cubicBezTo>
                        <a:close/>
                      </a:path>
                    </a:pathLst>
                  </a:custGeom>
                  <a:solidFill>
                    <a:srgbClr val="231F20"/>
                  </a:solidFill>
                  <a:ln w="9525" cap="flat">
                    <a:noFill/>
                    <a:prstDash val="solid"/>
                    <a:miter/>
                  </a:ln>
                </p:spPr>
                <p:txBody>
                  <a:bodyPr rtlCol="0" anchor="ctr"/>
                  <a:lstStyle/>
                  <a:p>
                    <a:endParaRPr lang="zh-CN" altLang="en-US"/>
                  </a:p>
                </p:txBody>
              </p:sp>
              <p:sp>
                <p:nvSpPr>
                  <p:cNvPr id="268" name="任意多边形: 形状 92"/>
                  <p:cNvSpPr/>
                  <p:nvPr/>
                </p:nvSpPr>
                <p:spPr>
                  <a:xfrm>
                    <a:off x="3788356" y="4055364"/>
                    <a:ext cx="73211" cy="79438"/>
                  </a:xfrm>
                  <a:custGeom>
                    <a:avLst/>
                    <a:gdLst>
                      <a:gd name="connsiteX0" fmla="*/ 73078 w 73211"/>
                      <a:gd name="connsiteY0" fmla="*/ 28003 h 79438"/>
                      <a:gd name="connsiteX1" fmla="*/ 57838 w 73211"/>
                      <a:gd name="connsiteY1" fmla="*/ 5144 h 79438"/>
                      <a:gd name="connsiteX2" fmla="*/ 25453 w 73211"/>
                      <a:gd name="connsiteY2" fmla="*/ 2286 h 79438"/>
                      <a:gd name="connsiteX3" fmla="*/ 1640 w 73211"/>
                      <a:gd name="connsiteY3" fmla="*/ 48006 h 79438"/>
                      <a:gd name="connsiteX4" fmla="*/ 14023 w 73211"/>
                      <a:gd name="connsiteY4" fmla="*/ 66103 h 79438"/>
                      <a:gd name="connsiteX5" fmla="*/ 20690 w 73211"/>
                      <a:gd name="connsiteY5" fmla="*/ 79439 h 79438"/>
                      <a:gd name="connsiteX6" fmla="*/ 22595 w 73211"/>
                      <a:gd name="connsiteY6" fmla="*/ 63246 h 79438"/>
                      <a:gd name="connsiteX7" fmla="*/ 23548 w 73211"/>
                      <a:gd name="connsiteY7" fmla="*/ 60389 h 79438"/>
                      <a:gd name="connsiteX8" fmla="*/ 23548 w 73211"/>
                      <a:gd name="connsiteY8" fmla="*/ 55626 h 79438"/>
                      <a:gd name="connsiteX9" fmla="*/ 23548 w 73211"/>
                      <a:gd name="connsiteY9" fmla="*/ 46101 h 79438"/>
                      <a:gd name="connsiteX10" fmla="*/ 36883 w 73211"/>
                      <a:gd name="connsiteY10" fmla="*/ 40386 h 79438"/>
                      <a:gd name="connsiteX11" fmla="*/ 37835 w 73211"/>
                      <a:gd name="connsiteY11" fmla="*/ 41339 h 79438"/>
                      <a:gd name="connsiteX12" fmla="*/ 37835 w 73211"/>
                      <a:gd name="connsiteY12" fmla="*/ 41339 h 79438"/>
                      <a:gd name="connsiteX13" fmla="*/ 43550 w 73211"/>
                      <a:gd name="connsiteY13" fmla="*/ 38481 h 79438"/>
                      <a:gd name="connsiteX14" fmla="*/ 73078 w 73211"/>
                      <a:gd name="connsiteY14" fmla="*/ 28003 h 7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211" h="79438">
                        <a:moveTo>
                          <a:pt x="73078" y="28003"/>
                        </a:moveTo>
                        <a:cubicBezTo>
                          <a:pt x="74983" y="22289"/>
                          <a:pt x="55933" y="11811"/>
                          <a:pt x="57838" y="5144"/>
                        </a:cubicBezTo>
                        <a:cubicBezTo>
                          <a:pt x="49265" y="-572"/>
                          <a:pt x="36883" y="-1524"/>
                          <a:pt x="25453" y="2286"/>
                        </a:cubicBezTo>
                        <a:cubicBezTo>
                          <a:pt x="5450" y="8001"/>
                          <a:pt x="-4075" y="28003"/>
                          <a:pt x="1640" y="48006"/>
                        </a:cubicBezTo>
                        <a:cubicBezTo>
                          <a:pt x="4498" y="56578"/>
                          <a:pt x="4498" y="66103"/>
                          <a:pt x="14023" y="66103"/>
                        </a:cubicBezTo>
                        <a:cubicBezTo>
                          <a:pt x="16880" y="69914"/>
                          <a:pt x="19738" y="74676"/>
                          <a:pt x="20690" y="79439"/>
                        </a:cubicBezTo>
                        <a:cubicBezTo>
                          <a:pt x="21643" y="73723"/>
                          <a:pt x="22595" y="68961"/>
                          <a:pt x="22595" y="63246"/>
                        </a:cubicBezTo>
                        <a:cubicBezTo>
                          <a:pt x="22595" y="62294"/>
                          <a:pt x="22595" y="61341"/>
                          <a:pt x="23548" y="60389"/>
                        </a:cubicBezTo>
                        <a:cubicBezTo>
                          <a:pt x="23548" y="58483"/>
                          <a:pt x="23548" y="57531"/>
                          <a:pt x="23548" y="55626"/>
                        </a:cubicBezTo>
                        <a:cubicBezTo>
                          <a:pt x="24500" y="52769"/>
                          <a:pt x="24500" y="48958"/>
                          <a:pt x="23548" y="46101"/>
                        </a:cubicBezTo>
                        <a:cubicBezTo>
                          <a:pt x="20690" y="36576"/>
                          <a:pt x="33073" y="31814"/>
                          <a:pt x="36883" y="40386"/>
                        </a:cubicBezTo>
                        <a:cubicBezTo>
                          <a:pt x="36883" y="40386"/>
                          <a:pt x="37835" y="42291"/>
                          <a:pt x="37835" y="41339"/>
                        </a:cubicBezTo>
                        <a:cubicBezTo>
                          <a:pt x="37835" y="41339"/>
                          <a:pt x="37835" y="41339"/>
                          <a:pt x="37835" y="41339"/>
                        </a:cubicBezTo>
                        <a:cubicBezTo>
                          <a:pt x="39740" y="40386"/>
                          <a:pt x="41645" y="39433"/>
                          <a:pt x="43550" y="38481"/>
                        </a:cubicBezTo>
                        <a:cubicBezTo>
                          <a:pt x="46408" y="33719"/>
                          <a:pt x="71173" y="33719"/>
                          <a:pt x="73078" y="28003"/>
                        </a:cubicBezTo>
                        <a:close/>
                      </a:path>
                    </a:pathLst>
                  </a:custGeom>
                  <a:solidFill>
                    <a:srgbClr val="231F20"/>
                  </a:solidFill>
                  <a:ln w="9525" cap="flat">
                    <a:noFill/>
                    <a:prstDash val="solid"/>
                    <a:miter/>
                  </a:ln>
                </p:spPr>
                <p:txBody>
                  <a:bodyPr rtlCol="0" anchor="ctr"/>
                  <a:lstStyle/>
                  <a:p>
                    <a:endParaRPr lang="zh-CN" altLang="en-US"/>
                  </a:p>
                </p:txBody>
              </p:sp>
              <p:sp>
                <p:nvSpPr>
                  <p:cNvPr id="269" name="任意多边形: 形状 93"/>
                  <p:cNvSpPr/>
                  <p:nvPr/>
                </p:nvSpPr>
                <p:spPr>
                  <a:xfrm>
                    <a:off x="3796664" y="4054730"/>
                    <a:ext cx="60960" cy="23874"/>
                  </a:xfrm>
                  <a:custGeom>
                    <a:avLst/>
                    <a:gdLst>
                      <a:gd name="connsiteX0" fmla="*/ 45720 w 60960"/>
                      <a:gd name="connsiteY0" fmla="*/ 23874 h 23874"/>
                      <a:gd name="connsiteX1" fmla="*/ 60960 w 60960"/>
                      <a:gd name="connsiteY1" fmla="*/ 22922 h 23874"/>
                      <a:gd name="connsiteX2" fmla="*/ 16193 w 60960"/>
                      <a:gd name="connsiteY2" fmla="*/ 1967 h 23874"/>
                      <a:gd name="connsiteX3" fmla="*/ 0 w 60960"/>
                      <a:gd name="connsiteY3" fmla="*/ 12444 h 23874"/>
                      <a:gd name="connsiteX4" fmla="*/ 45720 w 60960"/>
                      <a:gd name="connsiteY4" fmla="*/ 23874 h 2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 h="23874">
                        <a:moveTo>
                          <a:pt x="45720" y="23874"/>
                        </a:moveTo>
                        <a:cubicBezTo>
                          <a:pt x="47625" y="23874"/>
                          <a:pt x="60008" y="21969"/>
                          <a:pt x="60960" y="22922"/>
                        </a:cubicBezTo>
                        <a:cubicBezTo>
                          <a:pt x="55245" y="2919"/>
                          <a:pt x="36195" y="-3748"/>
                          <a:pt x="16193" y="1967"/>
                        </a:cubicBezTo>
                        <a:cubicBezTo>
                          <a:pt x="9525" y="3872"/>
                          <a:pt x="3810" y="7682"/>
                          <a:pt x="0" y="12444"/>
                        </a:cubicBezTo>
                        <a:cubicBezTo>
                          <a:pt x="18098" y="11492"/>
                          <a:pt x="27623" y="19112"/>
                          <a:pt x="45720" y="23874"/>
                        </a:cubicBezTo>
                        <a:close/>
                      </a:path>
                    </a:pathLst>
                  </a:custGeom>
                  <a:solidFill>
                    <a:srgbClr val="231F20"/>
                  </a:solidFill>
                  <a:ln w="9525" cap="flat">
                    <a:noFill/>
                    <a:prstDash val="solid"/>
                    <a:miter/>
                  </a:ln>
                </p:spPr>
                <p:txBody>
                  <a:bodyPr rtlCol="0" anchor="ctr"/>
                  <a:lstStyle/>
                  <a:p>
                    <a:endParaRPr lang="zh-CN" altLang="en-US"/>
                  </a:p>
                </p:txBody>
              </p:sp>
              <p:grpSp>
                <p:nvGrpSpPr>
                  <p:cNvPr id="270" name="图形 5"/>
                  <p:cNvGrpSpPr/>
                  <p:nvPr/>
                </p:nvGrpSpPr>
                <p:grpSpPr>
                  <a:xfrm>
                    <a:off x="3834764" y="4096702"/>
                    <a:ext cx="22860" cy="10477"/>
                    <a:chOff x="3834764" y="4096702"/>
                    <a:chExt cx="22860" cy="10477"/>
                  </a:xfrm>
                </p:grpSpPr>
                <p:sp>
                  <p:nvSpPr>
                    <p:cNvPr id="271" name="任意多边形: 形状 95"/>
                    <p:cNvSpPr/>
                    <p:nvPr/>
                  </p:nvSpPr>
                  <p:spPr>
                    <a:xfrm>
                      <a:off x="3834764" y="4096702"/>
                      <a:ext cx="22860" cy="6667"/>
                    </a:xfrm>
                    <a:custGeom>
                      <a:avLst/>
                      <a:gdLst>
                        <a:gd name="connsiteX0" fmla="*/ 22860 w 22860"/>
                        <a:gd name="connsiteY0" fmla="*/ 0 h 6667"/>
                        <a:gd name="connsiteX1" fmla="*/ 7620 w 22860"/>
                        <a:gd name="connsiteY1" fmla="*/ 2857 h 6667"/>
                        <a:gd name="connsiteX2" fmla="*/ 0 w 22860"/>
                        <a:gd name="connsiteY2" fmla="*/ 6667 h 6667"/>
                        <a:gd name="connsiteX3" fmla="*/ 10478 w 22860"/>
                        <a:gd name="connsiteY3" fmla="*/ 3810 h 6667"/>
                        <a:gd name="connsiteX4" fmla="*/ 21908 w 22860"/>
                        <a:gd name="connsiteY4" fmla="*/ 4763 h 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 h="6667">
                          <a:moveTo>
                            <a:pt x="22860" y="0"/>
                          </a:moveTo>
                          <a:lnTo>
                            <a:pt x="7620" y="2857"/>
                          </a:lnTo>
                          <a:lnTo>
                            <a:pt x="0" y="6667"/>
                          </a:lnTo>
                          <a:lnTo>
                            <a:pt x="10478" y="3810"/>
                          </a:lnTo>
                          <a:lnTo>
                            <a:pt x="21908" y="4763"/>
                          </a:lnTo>
                          <a:close/>
                        </a:path>
                      </a:pathLst>
                    </a:custGeom>
                    <a:solidFill>
                      <a:srgbClr val="231F20"/>
                    </a:solidFill>
                    <a:ln w="9525" cap="flat">
                      <a:noFill/>
                      <a:prstDash val="solid"/>
                      <a:miter/>
                    </a:ln>
                  </p:spPr>
                  <p:txBody>
                    <a:bodyPr rtlCol="0" anchor="ctr"/>
                    <a:lstStyle/>
                    <a:p>
                      <a:endParaRPr lang="zh-CN" altLang="en-US"/>
                    </a:p>
                  </p:txBody>
                </p:sp>
                <p:sp>
                  <p:nvSpPr>
                    <p:cNvPr id="272" name="任意多边形: 形状 96"/>
                    <p:cNvSpPr/>
                    <p:nvPr/>
                  </p:nvSpPr>
                  <p:spPr>
                    <a:xfrm>
                      <a:off x="3843337" y="4102417"/>
                      <a:ext cx="9525" cy="4762"/>
                    </a:xfrm>
                    <a:custGeom>
                      <a:avLst/>
                      <a:gdLst>
                        <a:gd name="connsiteX0" fmla="*/ 0 w 9525"/>
                        <a:gd name="connsiteY0" fmla="*/ 4763 h 4762"/>
                        <a:gd name="connsiteX1" fmla="*/ 8573 w 9525"/>
                        <a:gd name="connsiteY1" fmla="*/ 0 h 4762"/>
                        <a:gd name="connsiteX2" fmla="*/ 8573 w 9525"/>
                        <a:gd name="connsiteY2" fmla="*/ 0 h 4762"/>
                        <a:gd name="connsiteX3" fmla="*/ 9525 w 9525"/>
                        <a:gd name="connsiteY3" fmla="*/ 0 h 4762"/>
                        <a:gd name="connsiteX4" fmla="*/ 9525 w 9525"/>
                        <a:gd name="connsiteY4" fmla="*/ 1905 h 4762"/>
                        <a:gd name="connsiteX5" fmla="*/ 9525 w 9525"/>
                        <a:gd name="connsiteY5" fmla="*/ 3810 h 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4762">
                          <a:moveTo>
                            <a:pt x="0" y="4763"/>
                          </a:moveTo>
                          <a:lnTo>
                            <a:pt x="8573" y="0"/>
                          </a:lnTo>
                          <a:lnTo>
                            <a:pt x="8573" y="0"/>
                          </a:lnTo>
                          <a:lnTo>
                            <a:pt x="9525" y="0"/>
                          </a:lnTo>
                          <a:lnTo>
                            <a:pt x="9525" y="1905"/>
                          </a:lnTo>
                          <a:lnTo>
                            <a:pt x="9525" y="3810"/>
                          </a:lnTo>
                          <a:close/>
                        </a:path>
                      </a:pathLst>
                    </a:custGeom>
                    <a:solidFill>
                      <a:srgbClr val="42210B"/>
                    </a:solidFill>
                    <a:ln w="9525" cap="flat">
                      <a:noFill/>
                      <a:prstDash val="solid"/>
                      <a:miter/>
                    </a:ln>
                  </p:spPr>
                  <p:txBody>
                    <a:bodyPr rtlCol="0" anchor="ctr"/>
                    <a:lstStyle/>
                    <a:p>
                      <a:endParaRPr lang="zh-CN" altLang="en-US"/>
                    </a:p>
                  </p:txBody>
                </p:sp>
              </p:grpSp>
              <p:sp>
                <p:nvSpPr>
                  <p:cNvPr id="273" name="任意多边形: 形状 97"/>
                  <p:cNvSpPr/>
                  <p:nvPr/>
                </p:nvSpPr>
                <p:spPr>
                  <a:xfrm>
                    <a:off x="3821507" y="4150042"/>
                    <a:ext cx="58604" cy="109683"/>
                  </a:xfrm>
                  <a:custGeom>
                    <a:avLst/>
                    <a:gdLst>
                      <a:gd name="connsiteX0" fmla="*/ 58025 w 58604"/>
                      <a:gd name="connsiteY0" fmla="*/ 96203 h 109683"/>
                      <a:gd name="connsiteX1" fmla="*/ 32307 w 58604"/>
                      <a:gd name="connsiteY1" fmla="*/ 15240 h 109683"/>
                      <a:gd name="connsiteX2" fmla="*/ 32307 w 58604"/>
                      <a:gd name="connsiteY2" fmla="*/ 15240 h 109683"/>
                      <a:gd name="connsiteX3" fmla="*/ 32307 w 58604"/>
                      <a:gd name="connsiteY3" fmla="*/ 14288 h 109683"/>
                      <a:gd name="connsiteX4" fmla="*/ 14210 w 58604"/>
                      <a:gd name="connsiteY4" fmla="*/ 0 h 109683"/>
                      <a:gd name="connsiteX5" fmla="*/ 875 w 58604"/>
                      <a:gd name="connsiteY5" fmla="*/ 8573 h 109683"/>
                      <a:gd name="connsiteX6" fmla="*/ 12305 w 58604"/>
                      <a:gd name="connsiteY6" fmla="*/ 45720 h 109683"/>
                      <a:gd name="connsiteX7" fmla="*/ 31355 w 58604"/>
                      <a:gd name="connsiteY7" fmla="*/ 90488 h 109683"/>
                      <a:gd name="connsiteX8" fmla="*/ 35165 w 58604"/>
                      <a:gd name="connsiteY8" fmla="*/ 100965 h 109683"/>
                      <a:gd name="connsiteX9" fmla="*/ 35165 w 58604"/>
                      <a:gd name="connsiteY9" fmla="*/ 100965 h 109683"/>
                      <a:gd name="connsiteX10" fmla="*/ 50405 w 58604"/>
                      <a:gd name="connsiteY10" fmla="*/ 109538 h 109683"/>
                      <a:gd name="connsiteX11" fmla="*/ 58025 w 58604"/>
                      <a:gd name="connsiteY11" fmla="*/ 96203 h 10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604" h="109683">
                        <a:moveTo>
                          <a:pt x="58025" y="96203"/>
                        </a:moveTo>
                        <a:cubicBezTo>
                          <a:pt x="49452" y="69533"/>
                          <a:pt x="41832" y="41910"/>
                          <a:pt x="32307" y="15240"/>
                        </a:cubicBezTo>
                        <a:lnTo>
                          <a:pt x="32307" y="15240"/>
                        </a:lnTo>
                        <a:cubicBezTo>
                          <a:pt x="32307" y="15240"/>
                          <a:pt x="32307" y="14288"/>
                          <a:pt x="32307" y="14288"/>
                        </a:cubicBezTo>
                        <a:cubicBezTo>
                          <a:pt x="31355" y="6667"/>
                          <a:pt x="22782" y="0"/>
                          <a:pt x="14210" y="0"/>
                        </a:cubicBezTo>
                        <a:cubicBezTo>
                          <a:pt x="8495" y="0"/>
                          <a:pt x="2780" y="2858"/>
                          <a:pt x="875" y="8573"/>
                        </a:cubicBezTo>
                        <a:cubicBezTo>
                          <a:pt x="-2935" y="20003"/>
                          <a:pt x="6590" y="35242"/>
                          <a:pt x="12305" y="45720"/>
                        </a:cubicBezTo>
                        <a:cubicBezTo>
                          <a:pt x="19925" y="60008"/>
                          <a:pt x="25640" y="76200"/>
                          <a:pt x="31355" y="90488"/>
                        </a:cubicBezTo>
                        <a:cubicBezTo>
                          <a:pt x="32307" y="93345"/>
                          <a:pt x="34212" y="97155"/>
                          <a:pt x="35165" y="100965"/>
                        </a:cubicBezTo>
                        <a:cubicBezTo>
                          <a:pt x="35165" y="100965"/>
                          <a:pt x="35165" y="100965"/>
                          <a:pt x="35165" y="100965"/>
                        </a:cubicBezTo>
                        <a:cubicBezTo>
                          <a:pt x="37070" y="106680"/>
                          <a:pt x="44690" y="110490"/>
                          <a:pt x="50405" y="109538"/>
                        </a:cubicBezTo>
                        <a:cubicBezTo>
                          <a:pt x="57072" y="108585"/>
                          <a:pt x="59930" y="102870"/>
                          <a:pt x="58025" y="96203"/>
                        </a:cubicBezTo>
                        <a:close/>
                      </a:path>
                    </a:pathLst>
                  </a:custGeom>
                  <a:solidFill>
                    <a:srgbClr val="FAA435"/>
                  </a:solidFill>
                  <a:ln w="9525" cap="flat">
                    <a:noFill/>
                    <a:prstDash val="solid"/>
                    <a:miter/>
                  </a:ln>
                </p:spPr>
                <p:txBody>
                  <a:bodyPr rtlCol="0" anchor="ctr"/>
                  <a:lstStyle/>
                  <a:p>
                    <a:endParaRPr lang="zh-CN" altLang="en-US"/>
                  </a:p>
                </p:txBody>
              </p:sp>
              <p:sp>
                <p:nvSpPr>
                  <p:cNvPr id="274" name="任意多边形: 形状 98"/>
                  <p:cNvSpPr/>
                  <p:nvPr/>
                </p:nvSpPr>
                <p:spPr>
                  <a:xfrm>
                    <a:off x="3764517" y="4143375"/>
                    <a:ext cx="97164" cy="189547"/>
                  </a:xfrm>
                  <a:custGeom>
                    <a:avLst/>
                    <a:gdLst>
                      <a:gd name="connsiteX0" fmla="*/ 96917 w 97164"/>
                      <a:gd name="connsiteY0" fmla="*/ 60960 h 189547"/>
                      <a:gd name="connsiteX1" fmla="*/ 91202 w 97164"/>
                      <a:gd name="connsiteY1" fmla="*/ 40005 h 189547"/>
                      <a:gd name="connsiteX2" fmla="*/ 90249 w 97164"/>
                      <a:gd name="connsiteY2" fmla="*/ 38100 h 189547"/>
                      <a:gd name="connsiteX3" fmla="*/ 75962 w 97164"/>
                      <a:gd name="connsiteY3" fmla="*/ 9525 h 189547"/>
                      <a:gd name="connsiteX4" fmla="*/ 74057 w 97164"/>
                      <a:gd name="connsiteY4" fmla="*/ 9525 h 189547"/>
                      <a:gd name="connsiteX5" fmla="*/ 66437 w 97164"/>
                      <a:gd name="connsiteY5" fmla="*/ 9525 h 189547"/>
                      <a:gd name="connsiteX6" fmla="*/ 47387 w 97164"/>
                      <a:gd name="connsiteY6" fmla="*/ 0 h 189547"/>
                      <a:gd name="connsiteX7" fmla="*/ 43577 w 97164"/>
                      <a:gd name="connsiteY7" fmla="*/ 0 h 189547"/>
                      <a:gd name="connsiteX8" fmla="*/ 43577 w 97164"/>
                      <a:gd name="connsiteY8" fmla="*/ 0 h 189547"/>
                      <a:gd name="connsiteX9" fmla="*/ 34052 w 97164"/>
                      <a:gd name="connsiteY9" fmla="*/ 3810 h 189547"/>
                      <a:gd name="connsiteX10" fmla="*/ 20717 w 97164"/>
                      <a:gd name="connsiteY10" fmla="*/ 13335 h 189547"/>
                      <a:gd name="connsiteX11" fmla="*/ 6429 w 97164"/>
                      <a:gd name="connsiteY11" fmla="*/ 69533 h 189547"/>
                      <a:gd name="connsiteX12" fmla="*/ 6429 w 97164"/>
                      <a:gd name="connsiteY12" fmla="*/ 70485 h 189547"/>
                      <a:gd name="connsiteX13" fmla="*/ 10239 w 97164"/>
                      <a:gd name="connsiteY13" fmla="*/ 97155 h 189547"/>
                      <a:gd name="connsiteX14" fmla="*/ 10239 w 97164"/>
                      <a:gd name="connsiteY14" fmla="*/ 121920 h 189547"/>
                      <a:gd name="connsiteX15" fmla="*/ 10239 w 97164"/>
                      <a:gd name="connsiteY15" fmla="*/ 127635 h 189547"/>
                      <a:gd name="connsiteX16" fmla="*/ 9287 w 97164"/>
                      <a:gd name="connsiteY16" fmla="*/ 138113 h 189547"/>
                      <a:gd name="connsiteX17" fmla="*/ 8334 w 97164"/>
                      <a:gd name="connsiteY17" fmla="*/ 148590 h 189547"/>
                      <a:gd name="connsiteX18" fmla="*/ 5477 w 97164"/>
                      <a:gd name="connsiteY18" fmla="*/ 158115 h 189547"/>
                      <a:gd name="connsiteX19" fmla="*/ 714 w 97164"/>
                      <a:gd name="connsiteY19" fmla="*/ 163830 h 189547"/>
                      <a:gd name="connsiteX20" fmla="*/ 714 w 97164"/>
                      <a:gd name="connsiteY20" fmla="*/ 169545 h 189547"/>
                      <a:gd name="connsiteX21" fmla="*/ 73104 w 97164"/>
                      <a:gd name="connsiteY21" fmla="*/ 189547 h 189547"/>
                      <a:gd name="connsiteX22" fmla="*/ 93107 w 97164"/>
                      <a:gd name="connsiteY22" fmla="*/ 86678 h 189547"/>
                      <a:gd name="connsiteX23" fmla="*/ 96917 w 97164"/>
                      <a:gd name="connsiteY23" fmla="*/ 60960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164" h="189547">
                        <a:moveTo>
                          <a:pt x="96917" y="60960"/>
                        </a:moveTo>
                        <a:cubicBezTo>
                          <a:pt x="96917" y="53340"/>
                          <a:pt x="94059" y="46672"/>
                          <a:pt x="91202" y="40005"/>
                        </a:cubicBezTo>
                        <a:cubicBezTo>
                          <a:pt x="91202" y="39053"/>
                          <a:pt x="91202" y="39053"/>
                          <a:pt x="90249" y="38100"/>
                        </a:cubicBezTo>
                        <a:cubicBezTo>
                          <a:pt x="86439" y="26670"/>
                          <a:pt x="82629" y="16192"/>
                          <a:pt x="75962" y="9525"/>
                        </a:cubicBezTo>
                        <a:cubicBezTo>
                          <a:pt x="75962" y="9525"/>
                          <a:pt x="75009" y="9525"/>
                          <a:pt x="74057" y="9525"/>
                        </a:cubicBezTo>
                        <a:cubicBezTo>
                          <a:pt x="71199" y="10478"/>
                          <a:pt x="68342" y="10478"/>
                          <a:pt x="66437" y="9525"/>
                        </a:cubicBezTo>
                        <a:cubicBezTo>
                          <a:pt x="59769" y="6667"/>
                          <a:pt x="53102" y="3810"/>
                          <a:pt x="47387" y="0"/>
                        </a:cubicBezTo>
                        <a:cubicBezTo>
                          <a:pt x="46434" y="0"/>
                          <a:pt x="45482" y="0"/>
                          <a:pt x="43577" y="0"/>
                        </a:cubicBezTo>
                        <a:cubicBezTo>
                          <a:pt x="43577" y="0"/>
                          <a:pt x="43577" y="0"/>
                          <a:pt x="43577" y="0"/>
                        </a:cubicBezTo>
                        <a:cubicBezTo>
                          <a:pt x="40719" y="0"/>
                          <a:pt x="36909" y="1905"/>
                          <a:pt x="34052" y="3810"/>
                        </a:cubicBezTo>
                        <a:cubicBezTo>
                          <a:pt x="29289" y="6667"/>
                          <a:pt x="25479" y="10478"/>
                          <a:pt x="20717" y="13335"/>
                        </a:cubicBezTo>
                        <a:cubicBezTo>
                          <a:pt x="12144" y="31433"/>
                          <a:pt x="6429" y="48578"/>
                          <a:pt x="6429" y="69533"/>
                        </a:cubicBezTo>
                        <a:cubicBezTo>
                          <a:pt x="6429" y="69533"/>
                          <a:pt x="6429" y="70485"/>
                          <a:pt x="6429" y="70485"/>
                        </a:cubicBezTo>
                        <a:cubicBezTo>
                          <a:pt x="8334" y="79058"/>
                          <a:pt x="9287" y="88583"/>
                          <a:pt x="10239" y="97155"/>
                        </a:cubicBezTo>
                        <a:cubicBezTo>
                          <a:pt x="10239" y="105728"/>
                          <a:pt x="10239" y="113347"/>
                          <a:pt x="10239" y="121920"/>
                        </a:cubicBezTo>
                        <a:cubicBezTo>
                          <a:pt x="10239" y="123825"/>
                          <a:pt x="10239" y="125730"/>
                          <a:pt x="10239" y="127635"/>
                        </a:cubicBezTo>
                        <a:cubicBezTo>
                          <a:pt x="10239" y="131445"/>
                          <a:pt x="9287" y="134303"/>
                          <a:pt x="9287" y="138113"/>
                        </a:cubicBezTo>
                        <a:cubicBezTo>
                          <a:pt x="9287" y="141922"/>
                          <a:pt x="8334" y="144780"/>
                          <a:pt x="8334" y="148590"/>
                        </a:cubicBezTo>
                        <a:cubicBezTo>
                          <a:pt x="8334" y="151447"/>
                          <a:pt x="7382" y="155258"/>
                          <a:pt x="5477" y="158115"/>
                        </a:cubicBezTo>
                        <a:cubicBezTo>
                          <a:pt x="4524" y="160020"/>
                          <a:pt x="1667" y="161925"/>
                          <a:pt x="714" y="163830"/>
                        </a:cubicBezTo>
                        <a:cubicBezTo>
                          <a:pt x="-238" y="165735"/>
                          <a:pt x="-238" y="167640"/>
                          <a:pt x="714" y="169545"/>
                        </a:cubicBezTo>
                        <a:lnTo>
                          <a:pt x="73104" y="189547"/>
                        </a:lnTo>
                        <a:cubicBezTo>
                          <a:pt x="68342" y="155258"/>
                          <a:pt x="79772" y="144780"/>
                          <a:pt x="93107" y="86678"/>
                        </a:cubicBezTo>
                        <a:cubicBezTo>
                          <a:pt x="95964" y="77153"/>
                          <a:pt x="97869" y="69533"/>
                          <a:pt x="96917" y="60960"/>
                        </a:cubicBezTo>
                        <a:close/>
                      </a:path>
                    </a:pathLst>
                  </a:custGeom>
                  <a:solidFill>
                    <a:srgbClr val="1F1F21"/>
                  </a:solidFill>
                  <a:ln w="9525" cap="flat">
                    <a:noFill/>
                    <a:prstDash val="solid"/>
                    <a:miter/>
                  </a:ln>
                </p:spPr>
                <p:txBody>
                  <a:bodyPr rtlCol="0" anchor="ctr"/>
                  <a:lstStyle/>
                  <a:p>
                    <a:endParaRPr lang="zh-CN" altLang="en-US"/>
                  </a:p>
                </p:txBody>
              </p:sp>
              <p:sp>
                <p:nvSpPr>
                  <p:cNvPr id="275" name="任意多边形: 形状 99"/>
                  <p:cNvSpPr/>
                  <p:nvPr/>
                </p:nvSpPr>
                <p:spPr>
                  <a:xfrm>
                    <a:off x="3766422" y="4143375"/>
                    <a:ext cx="96217" cy="189547"/>
                  </a:xfrm>
                  <a:custGeom>
                    <a:avLst/>
                    <a:gdLst>
                      <a:gd name="connsiteX0" fmla="*/ 90249 w 96217"/>
                      <a:gd name="connsiteY0" fmla="*/ 40005 h 189547"/>
                      <a:gd name="connsiteX1" fmla="*/ 90249 w 96217"/>
                      <a:gd name="connsiteY1" fmla="*/ 40005 h 189547"/>
                      <a:gd name="connsiteX2" fmla="*/ 88344 w 96217"/>
                      <a:gd name="connsiteY2" fmla="*/ 40958 h 189547"/>
                      <a:gd name="connsiteX3" fmla="*/ 65484 w 96217"/>
                      <a:gd name="connsiteY3" fmla="*/ 35242 h 189547"/>
                      <a:gd name="connsiteX4" fmla="*/ 41672 w 96217"/>
                      <a:gd name="connsiteY4" fmla="*/ 0 h 189547"/>
                      <a:gd name="connsiteX5" fmla="*/ 34052 w 96217"/>
                      <a:gd name="connsiteY5" fmla="*/ 3810 h 189547"/>
                      <a:gd name="connsiteX6" fmla="*/ 20717 w 96217"/>
                      <a:gd name="connsiteY6" fmla="*/ 13335 h 189547"/>
                      <a:gd name="connsiteX7" fmla="*/ 6429 w 96217"/>
                      <a:gd name="connsiteY7" fmla="*/ 69533 h 189547"/>
                      <a:gd name="connsiteX8" fmla="*/ 6429 w 96217"/>
                      <a:gd name="connsiteY8" fmla="*/ 70485 h 189547"/>
                      <a:gd name="connsiteX9" fmla="*/ 10239 w 96217"/>
                      <a:gd name="connsiteY9" fmla="*/ 97155 h 189547"/>
                      <a:gd name="connsiteX10" fmla="*/ 10239 w 96217"/>
                      <a:gd name="connsiteY10" fmla="*/ 121920 h 189547"/>
                      <a:gd name="connsiteX11" fmla="*/ 10239 w 96217"/>
                      <a:gd name="connsiteY11" fmla="*/ 127635 h 189547"/>
                      <a:gd name="connsiteX12" fmla="*/ 9287 w 96217"/>
                      <a:gd name="connsiteY12" fmla="*/ 138113 h 189547"/>
                      <a:gd name="connsiteX13" fmla="*/ 8334 w 96217"/>
                      <a:gd name="connsiteY13" fmla="*/ 148590 h 189547"/>
                      <a:gd name="connsiteX14" fmla="*/ 5477 w 96217"/>
                      <a:gd name="connsiteY14" fmla="*/ 158115 h 189547"/>
                      <a:gd name="connsiteX15" fmla="*/ 714 w 96217"/>
                      <a:gd name="connsiteY15" fmla="*/ 163830 h 189547"/>
                      <a:gd name="connsiteX16" fmla="*/ 714 w 96217"/>
                      <a:gd name="connsiteY16" fmla="*/ 169545 h 189547"/>
                      <a:gd name="connsiteX17" fmla="*/ 73104 w 96217"/>
                      <a:gd name="connsiteY17" fmla="*/ 189547 h 189547"/>
                      <a:gd name="connsiteX18" fmla="*/ 93107 w 96217"/>
                      <a:gd name="connsiteY18" fmla="*/ 86678 h 189547"/>
                      <a:gd name="connsiteX19" fmla="*/ 95964 w 96217"/>
                      <a:gd name="connsiteY19" fmla="*/ 61913 h 189547"/>
                      <a:gd name="connsiteX20" fmla="*/ 90249 w 96217"/>
                      <a:gd name="connsiteY20" fmla="*/ 40005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217" h="189547">
                        <a:moveTo>
                          <a:pt x="90249" y="40005"/>
                        </a:moveTo>
                        <a:cubicBezTo>
                          <a:pt x="90249" y="40005"/>
                          <a:pt x="89297" y="40005"/>
                          <a:pt x="90249" y="40005"/>
                        </a:cubicBezTo>
                        <a:cubicBezTo>
                          <a:pt x="89297" y="40005"/>
                          <a:pt x="89297" y="40958"/>
                          <a:pt x="88344" y="40958"/>
                        </a:cubicBezTo>
                        <a:cubicBezTo>
                          <a:pt x="79772" y="45720"/>
                          <a:pt x="70247" y="42863"/>
                          <a:pt x="65484" y="35242"/>
                        </a:cubicBezTo>
                        <a:cubicBezTo>
                          <a:pt x="57864" y="23813"/>
                          <a:pt x="48339" y="12383"/>
                          <a:pt x="41672" y="0"/>
                        </a:cubicBezTo>
                        <a:cubicBezTo>
                          <a:pt x="38814" y="953"/>
                          <a:pt x="36909" y="1905"/>
                          <a:pt x="34052" y="3810"/>
                        </a:cubicBezTo>
                        <a:cubicBezTo>
                          <a:pt x="29289" y="6667"/>
                          <a:pt x="25479" y="10478"/>
                          <a:pt x="20717" y="13335"/>
                        </a:cubicBezTo>
                        <a:cubicBezTo>
                          <a:pt x="12144" y="31433"/>
                          <a:pt x="6429" y="48578"/>
                          <a:pt x="6429" y="69533"/>
                        </a:cubicBezTo>
                        <a:cubicBezTo>
                          <a:pt x="6429" y="69533"/>
                          <a:pt x="6429" y="70485"/>
                          <a:pt x="6429" y="70485"/>
                        </a:cubicBezTo>
                        <a:cubicBezTo>
                          <a:pt x="8334" y="79058"/>
                          <a:pt x="9287" y="88583"/>
                          <a:pt x="10239" y="97155"/>
                        </a:cubicBezTo>
                        <a:cubicBezTo>
                          <a:pt x="10239" y="105728"/>
                          <a:pt x="10239" y="113347"/>
                          <a:pt x="10239" y="121920"/>
                        </a:cubicBezTo>
                        <a:cubicBezTo>
                          <a:pt x="10239" y="123825"/>
                          <a:pt x="10239" y="125730"/>
                          <a:pt x="10239" y="127635"/>
                        </a:cubicBezTo>
                        <a:cubicBezTo>
                          <a:pt x="10239" y="131445"/>
                          <a:pt x="9287" y="134303"/>
                          <a:pt x="9287" y="138113"/>
                        </a:cubicBezTo>
                        <a:cubicBezTo>
                          <a:pt x="9287" y="141922"/>
                          <a:pt x="8334" y="144780"/>
                          <a:pt x="8334" y="148590"/>
                        </a:cubicBezTo>
                        <a:cubicBezTo>
                          <a:pt x="8334" y="151447"/>
                          <a:pt x="7382" y="155258"/>
                          <a:pt x="5477" y="158115"/>
                        </a:cubicBezTo>
                        <a:cubicBezTo>
                          <a:pt x="4524" y="160020"/>
                          <a:pt x="1667" y="161925"/>
                          <a:pt x="714" y="163830"/>
                        </a:cubicBezTo>
                        <a:cubicBezTo>
                          <a:pt x="-238" y="165735"/>
                          <a:pt x="-238" y="167640"/>
                          <a:pt x="714" y="169545"/>
                        </a:cubicBezTo>
                        <a:lnTo>
                          <a:pt x="73104" y="189547"/>
                        </a:lnTo>
                        <a:cubicBezTo>
                          <a:pt x="68342" y="155258"/>
                          <a:pt x="79772" y="144780"/>
                          <a:pt x="93107" y="86678"/>
                        </a:cubicBezTo>
                        <a:cubicBezTo>
                          <a:pt x="95012" y="79058"/>
                          <a:pt x="96917" y="70485"/>
                          <a:pt x="95964" y="61913"/>
                        </a:cubicBezTo>
                        <a:cubicBezTo>
                          <a:pt x="95012" y="53340"/>
                          <a:pt x="92154" y="46672"/>
                          <a:pt x="90249" y="40005"/>
                        </a:cubicBezTo>
                        <a:close/>
                      </a:path>
                    </a:pathLst>
                  </a:custGeom>
                  <a:solidFill>
                    <a:srgbClr val="1F1F21"/>
                  </a:solidFill>
                  <a:ln w="9525" cap="flat">
                    <a:noFill/>
                    <a:prstDash val="solid"/>
                    <a:miter/>
                  </a:ln>
                </p:spPr>
                <p:txBody>
                  <a:bodyPr rtlCol="0" anchor="ctr"/>
                  <a:lstStyle/>
                  <a:p>
                    <a:endParaRPr lang="zh-CN" altLang="en-US"/>
                  </a:p>
                </p:txBody>
              </p:sp>
              <p:sp>
                <p:nvSpPr>
                  <p:cNvPr id="276" name="任意多边形: 形状 100"/>
                  <p:cNvSpPr/>
                  <p:nvPr/>
                </p:nvSpPr>
                <p:spPr>
                  <a:xfrm>
                    <a:off x="3764279" y="4143375"/>
                    <a:ext cx="96202" cy="188595"/>
                  </a:xfrm>
                  <a:custGeom>
                    <a:avLst/>
                    <a:gdLst>
                      <a:gd name="connsiteX0" fmla="*/ 952 w 96202"/>
                      <a:gd name="connsiteY0" fmla="*/ 168592 h 188595"/>
                      <a:gd name="connsiteX1" fmla="*/ 73343 w 96202"/>
                      <a:gd name="connsiteY1" fmla="*/ 188595 h 188595"/>
                      <a:gd name="connsiteX2" fmla="*/ 77152 w 96202"/>
                      <a:gd name="connsiteY2" fmla="*/ 144780 h 188595"/>
                      <a:gd name="connsiteX3" fmla="*/ 80963 w 96202"/>
                      <a:gd name="connsiteY3" fmla="*/ 130492 h 188595"/>
                      <a:gd name="connsiteX4" fmla="*/ 81915 w 96202"/>
                      <a:gd name="connsiteY4" fmla="*/ 125730 h 188595"/>
                      <a:gd name="connsiteX5" fmla="*/ 82868 w 96202"/>
                      <a:gd name="connsiteY5" fmla="*/ 122872 h 188595"/>
                      <a:gd name="connsiteX6" fmla="*/ 86677 w 96202"/>
                      <a:gd name="connsiteY6" fmla="*/ 111442 h 188595"/>
                      <a:gd name="connsiteX7" fmla="*/ 87630 w 96202"/>
                      <a:gd name="connsiteY7" fmla="*/ 106680 h 188595"/>
                      <a:gd name="connsiteX8" fmla="*/ 89535 w 96202"/>
                      <a:gd name="connsiteY8" fmla="*/ 100013 h 188595"/>
                      <a:gd name="connsiteX9" fmla="*/ 90488 w 96202"/>
                      <a:gd name="connsiteY9" fmla="*/ 96203 h 188595"/>
                      <a:gd name="connsiteX10" fmla="*/ 91440 w 96202"/>
                      <a:gd name="connsiteY10" fmla="*/ 93345 h 188595"/>
                      <a:gd name="connsiteX11" fmla="*/ 93345 w 96202"/>
                      <a:gd name="connsiteY11" fmla="*/ 86678 h 188595"/>
                      <a:gd name="connsiteX12" fmla="*/ 94297 w 96202"/>
                      <a:gd name="connsiteY12" fmla="*/ 80963 h 188595"/>
                      <a:gd name="connsiteX13" fmla="*/ 94297 w 96202"/>
                      <a:gd name="connsiteY13" fmla="*/ 80010 h 188595"/>
                      <a:gd name="connsiteX14" fmla="*/ 95250 w 96202"/>
                      <a:gd name="connsiteY14" fmla="*/ 73342 h 188595"/>
                      <a:gd name="connsiteX15" fmla="*/ 96202 w 96202"/>
                      <a:gd name="connsiteY15" fmla="*/ 67628 h 188595"/>
                      <a:gd name="connsiteX16" fmla="*/ 96202 w 96202"/>
                      <a:gd name="connsiteY16" fmla="*/ 60960 h 188595"/>
                      <a:gd name="connsiteX17" fmla="*/ 90488 w 96202"/>
                      <a:gd name="connsiteY17" fmla="*/ 40005 h 188595"/>
                      <a:gd name="connsiteX18" fmla="*/ 89535 w 96202"/>
                      <a:gd name="connsiteY18" fmla="*/ 38100 h 188595"/>
                      <a:gd name="connsiteX19" fmla="*/ 71438 w 96202"/>
                      <a:gd name="connsiteY19" fmla="*/ 4763 h 188595"/>
                      <a:gd name="connsiteX20" fmla="*/ 71438 w 96202"/>
                      <a:gd name="connsiteY20" fmla="*/ 6667 h 188595"/>
                      <a:gd name="connsiteX21" fmla="*/ 77152 w 96202"/>
                      <a:gd name="connsiteY21" fmla="*/ 37147 h 188595"/>
                      <a:gd name="connsiteX22" fmla="*/ 42863 w 96202"/>
                      <a:gd name="connsiteY22" fmla="*/ 0 h 188595"/>
                      <a:gd name="connsiteX23" fmla="*/ 42863 w 96202"/>
                      <a:gd name="connsiteY23" fmla="*/ 0 h 188595"/>
                      <a:gd name="connsiteX24" fmla="*/ 33338 w 96202"/>
                      <a:gd name="connsiteY24" fmla="*/ 3810 h 188595"/>
                      <a:gd name="connsiteX25" fmla="*/ 34290 w 96202"/>
                      <a:gd name="connsiteY25" fmla="*/ 4763 h 188595"/>
                      <a:gd name="connsiteX26" fmla="*/ 48577 w 96202"/>
                      <a:gd name="connsiteY26" fmla="*/ 63817 h 188595"/>
                      <a:gd name="connsiteX27" fmla="*/ 9525 w 96202"/>
                      <a:gd name="connsiteY27" fmla="*/ 97155 h 188595"/>
                      <a:gd name="connsiteX28" fmla="*/ 9525 w 96202"/>
                      <a:gd name="connsiteY28" fmla="*/ 97155 h 188595"/>
                      <a:gd name="connsiteX29" fmla="*/ 9525 w 96202"/>
                      <a:gd name="connsiteY29" fmla="*/ 121920 h 188595"/>
                      <a:gd name="connsiteX30" fmla="*/ 9525 w 96202"/>
                      <a:gd name="connsiteY30" fmla="*/ 127635 h 188595"/>
                      <a:gd name="connsiteX31" fmla="*/ 8572 w 96202"/>
                      <a:gd name="connsiteY31" fmla="*/ 138113 h 188595"/>
                      <a:gd name="connsiteX32" fmla="*/ 7620 w 96202"/>
                      <a:gd name="connsiteY32" fmla="*/ 148590 h 188595"/>
                      <a:gd name="connsiteX33" fmla="*/ 4763 w 96202"/>
                      <a:gd name="connsiteY33" fmla="*/ 158115 h 188595"/>
                      <a:gd name="connsiteX34" fmla="*/ 0 w 96202"/>
                      <a:gd name="connsiteY34" fmla="*/ 163830 h 188595"/>
                      <a:gd name="connsiteX35" fmla="*/ 952 w 96202"/>
                      <a:gd name="connsiteY35" fmla="*/ 168592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6202" h="188595">
                        <a:moveTo>
                          <a:pt x="952" y="168592"/>
                        </a:moveTo>
                        <a:lnTo>
                          <a:pt x="73343" y="188595"/>
                        </a:lnTo>
                        <a:cubicBezTo>
                          <a:pt x="70485" y="170497"/>
                          <a:pt x="72390" y="159067"/>
                          <a:pt x="77152" y="144780"/>
                        </a:cubicBezTo>
                        <a:cubicBezTo>
                          <a:pt x="78105" y="140970"/>
                          <a:pt x="80010" y="136208"/>
                          <a:pt x="80963" y="130492"/>
                        </a:cubicBezTo>
                        <a:cubicBezTo>
                          <a:pt x="80963" y="129540"/>
                          <a:pt x="81915" y="127635"/>
                          <a:pt x="81915" y="125730"/>
                        </a:cubicBezTo>
                        <a:cubicBezTo>
                          <a:pt x="81915" y="124778"/>
                          <a:pt x="82868" y="123825"/>
                          <a:pt x="82868" y="122872"/>
                        </a:cubicBezTo>
                        <a:cubicBezTo>
                          <a:pt x="83820" y="119063"/>
                          <a:pt x="84772" y="115253"/>
                          <a:pt x="86677" y="111442"/>
                        </a:cubicBezTo>
                        <a:cubicBezTo>
                          <a:pt x="86677" y="110490"/>
                          <a:pt x="87630" y="108585"/>
                          <a:pt x="87630" y="106680"/>
                        </a:cubicBezTo>
                        <a:cubicBezTo>
                          <a:pt x="88582" y="104775"/>
                          <a:pt x="88582" y="101917"/>
                          <a:pt x="89535" y="100013"/>
                        </a:cubicBezTo>
                        <a:cubicBezTo>
                          <a:pt x="89535" y="99060"/>
                          <a:pt x="90488" y="97155"/>
                          <a:pt x="90488" y="96203"/>
                        </a:cubicBezTo>
                        <a:cubicBezTo>
                          <a:pt x="90488" y="95250"/>
                          <a:pt x="90488" y="94297"/>
                          <a:pt x="91440" y="93345"/>
                        </a:cubicBezTo>
                        <a:cubicBezTo>
                          <a:pt x="92393" y="91440"/>
                          <a:pt x="92393" y="89535"/>
                          <a:pt x="93345" y="86678"/>
                        </a:cubicBezTo>
                        <a:lnTo>
                          <a:pt x="94297" y="80963"/>
                        </a:lnTo>
                        <a:cubicBezTo>
                          <a:pt x="94297" y="80963"/>
                          <a:pt x="94297" y="80010"/>
                          <a:pt x="94297" y="80010"/>
                        </a:cubicBezTo>
                        <a:cubicBezTo>
                          <a:pt x="94297" y="78105"/>
                          <a:pt x="95250" y="76200"/>
                          <a:pt x="95250" y="73342"/>
                        </a:cubicBezTo>
                        <a:cubicBezTo>
                          <a:pt x="95250" y="71438"/>
                          <a:pt x="96202" y="69533"/>
                          <a:pt x="96202" y="67628"/>
                        </a:cubicBezTo>
                        <a:cubicBezTo>
                          <a:pt x="96202" y="65722"/>
                          <a:pt x="96202" y="62865"/>
                          <a:pt x="96202" y="60960"/>
                        </a:cubicBezTo>
                        <a:cubicBezTo>
                          <a:pt x="96202" y="53340"/>
                          <a:pt x="93345" y="46672"/>
                          <a:pt x="90488" y="40005"/>
                        </a:cubicBezTo>
                        <a:cubicBezTo>
                          <a:pt x="90488" y="39053"/>
                          <a:pt x="90488" y="39053"/>
                          <a:pt x="89535" y="38100"/>
                        </a:cubicBezTo>
                        <a:cubicBezTo>
                          <a:pt x="85725" y="27622"/>
                          <a:pt x="80963" y="10478"/>
                          <a:pt x="71438" y="4763"/>
                        </a:cubicBezTo>
                        <a:cubicBezTo>
                          <a:pt x="71438" y="4763"/>
                          <a:pt x="71438" y="5715"/>
                          <a:pt x="71438" y="6667"/>
                        </a:cubicBezTo>
                        <a:cubicBezTo>
                          <a:pt x="74295" y="15240"/>
                          <a:pt x="84772" y="30480"/>
                          <a:pt x="77152" y="37147"/>
                        </a:cubicBezTo>
                        <a:cubicBezTo>
                          <a:pt x="66675" y="45720"/>
                          <a:pt x="49530" y="5715"/>
                          <a:pt x="42863" y="0"/>
                        </a:cubicBezTo>
                        <a:cubicBezTo>
                          <a:pt x="42863" y="0"/>
                          <a:pt x="42863" y="0"/>
                          <a:pt x="42863" y="0"/>
                        </a:cubicBezTo>
                        <a:cubicBezTo>
                          <a:pt x="40005" y="0"/>
                          <a:pt x="36195" y="1905"/>
                          <a:pt x="33338" y="3810"/>
                        </a:cubicBezTo>
                        <a:cubicBezTo>
                          <a:pt x="33338" y="3810"/>
                          <a:pt x="33338" y="4763"/>
                          <a:pt x="34290" y="4763"/>
                        </a:cubicBezTo>
                        <a:cubicBezTo>
                          <a:pt x="52388" y="18097"/>
                          <a:pt x="56197" y="40958"/>
                          <a:pt x="48577" y="63817"/>
                        </a:cubicBezTo>
                        <a:cubicBezTo>
                          <a:pt x="43815" y="78105"/>
                          <a:pt x="24765" y="91440"/>
                          <a:pt x="9525" y="97155"/>
                        </a:cubicBezTo>
                        <a:lnTo>
                          <a:pt x="9525" y="97155"/>
                        </a:lnTo>
                        <a:cubicBezTo>
                          <a:pt x="9525" y="105728"/>
                          <a:pt x="9525" y="113347"/>
                          <a:pt x="9525" y="121920"/>
                        </a:cubicBezTo>
                        <a:cubicBezTo>
                          <a:pt x="9525" y="123825"/>
                          <a:pt x="9525" y="125730"/>
                          <a:pt x="9525" y="127635"/>
                        </a:cubicBezTo>
                        <a:cubicBezTo>
                          <a:pt x="9525" y="131445"/>
                          <a:pt x="8572" y="134303"/>
                          <a:pt x="8572" y="138113"/>
                        </a:cubicBezTo>
                        <a:cubicBezTo>
                          <a:pt x="8572" y="141922"/>
                          <a:pt x="7620" y="144780"/>
                          <a:pt x="7620" y="148590"/>
                        </a:cubicBezTo>
                        <a:cubicBezTo>
                          <a:pt x="7620" y="151447"/>
                          <a:pt x="6668" y="155258"/>
                          <a:pt x="4763" y="158115"/>
                        </a:cubicBezTo>
                        <a:cubicBezTo>
                          <a:pt x="3810" y="160020"/>
                          <a:pt x="952" y="161925"/>
                          <a:pt x="0" y="163830"/>
                        </a:cubicBezTo>
                        <a:cubicBezTo>
                          <a:pt x="952" y="163830"/>
                          <a:pt x="952" y="166688"/>
                          <a:pt x="952" y="168592"/>
                        </a:cubicBezTo>
                        <a:close/>
                      </a:path>
                    </a:pathLst>
                  </a:custGeom>
                  <a:solidFill>
                    <a:srgbClr val="FF8F21"/>
                  </a:solidFill>
                  <a:ln w="9525" cap="flat">
                    <a:noFill/>
                    <a:prstDash val="solid"/>
                    <a:miter/>
                  </a:ln>
                </p:spPr>
                <p:txBody>
                  <a:bodyPr rtlCol="0" anchor="ctr"/>
                  <a:lstStyle/>
                  <a:p>
                    <a:endParaRPr lang="zh-CN" altLang="en-US"/>
                  </a:p>
                </p:txBody>
              </p:sp>
              <p:sp>
                <p:nvSpPr>
                  <p:cNvPr id="277" name="任意多边形: 形状 101"/>
                  <p:cNvSpPr/>
                  <p:nvPr/>
                </p:nvSpPr>
                <p:spPr>
                  <a:xfrm>
                    <a:off x="3826192" y="4148137"/>
                    <a:ext cx="35242" cy="185737"/>
                  </a:xfrm>
                  <a:custGeom>
                    <a:avLst/>
                    <a:gdLst>
                      <a:gd name="connsiteX0" fmla="*/ 35243 w 35242"/>
                      <a:gd name="connsiteY0" fmla="*/ 56197 h 185737"/>
                      <a:gd name="connsiteX1" fmla="*/ 29527 w 35242"/>
                      <a:gd name="connsiteY1" fmla="*/ 35242 h 185737"/>
                      <a:gd name="connsiteX2" fmla="*/ 28575 w 35242"/>
                      <a:gd name="connsiteY2" fmla="*/ 33338 h 185737"/>
                      <a:gd name="connsiteX3" fmla="*/ 10477 w 35242"/>
                      <a:gd name="connsiteY3" fmla="*/ 0 h 185737"/>
                      <a:gd name="connsiteX4" fmla="*/ 10477 w 35242"/>
                      <a:gd name="connsiteY4" fmla="*/ 1905 h 185737"/>
                      <a:gd name="connsiteX5" fmla="*/ 18097 w 35242"/>
                      <a:gd name="connsiteY5" fmla="*/ 30480 h 185737"/>
                      <a:gd name="connsiteX6" fmla="*/ 20002 w 35242"/>
                      <a:gd name="connsiteY6" fmla="*/ 35242 h 185737"/>
                      <a:gd name="connsiteX7" fmla="*/ 11430 w 35242"/>
                      <a:gd name="connsiteY7" fmla="*/ 100965 h 185737"/>
                      <a:gd name="connsiteX8" fmla="*/ 1905 w 35242"/>
                      <a:gd name="connsiteY8" fmla="*/ 175260 h 185737"/>
                      <a:gd name="connsiteX9" fmla="*/ 0 w 35242"/>
                      <a:gd name="connsiteY9" fmla="*/ 182880 h 185737"/>
                      <a:gd name="connsiteX10" fmla="*/ 10477 w 35242"/>
                      <a:gd name="connsiteY10" fmla="*/ 185738 h 185737"/>
                      <a:gd name="connsiteX11" fmla="*/ 14288 w 35242"/>
                      <a:gd name="connsiteY11" fmla="*/ 141922 h 185737"/>
                      <a:gd name="connsiteX12" fmla="*/ 18097 w 35242"/>
                      <a:gd name="connsiteY12" fmla="*/ 127635 h 185737"/>
                      <a:gd name="connsiteX13" fmla="*/ 19050 w 35242"/>
                      <a:gd name="connsiteY13" fmla="*/ 122872 h 185737"/>
                      <a:gd name="connsiteX14" fmla="*/ 20002 w 35242"/>
                      <a:gd name="connsiteY14" fmla="*/ 120015 h 185737"/>
                      <a:gd name="connsiteX15" fmla="*/ 23813 w 35242"/>
                      <a:gd name="connsiteY15" fmla="*/ 108585 h 185737"/>
                      <a:gd name="connsiteX16" fmla="*/ 24765 w 35242"/>
                      <a:gd name="connsiteY16" fmla="*/ 103822 h 185737"/>
                      <a:gd name="connsiteX17" fmla="*/ 26670 w 35242"/>
                      <a:gd name="connsiteY17" fmla="*/ 97155 h 185737"/>
                      <a:gd name="connsiteX18" fmla="*/ 27622 w 35242"/>
                      <a:gd name="connsiteY18" fmla="*/ 93345 h 185737"/>
                      <a:gd name="connsiteX19" fmla="*/ 28575 w 35242"/>
                      <a:gd name="connsiteY19" fmla="*/ 90488 h 185737"/>
                      <a:gd name="connsiteX20" fmla="*/ 30480 w 35242"/>
                      <a:gd name="connsiteY20" fmla="*/ 83820 h 185737"/>
                      <a:gd name="connsiteX21" fmla="*/ 31432 w 35242"/>
                      <a:gd name="connsiteY21" fmla="*/ 78105 h 185737"/>
                      <a:gd name="connsiteX22" fmla="*/ 31432 w 35242"/>
                      <a:gd name="connsiteY22" fmla="*/ 77153 h 185737"/>
                      <a:gd name="connsiteX23" fmla="*/ 32385 w 35242"/>
                      <a:gd name="connsiteY23" fmla="*/ 70485 h 185737"/>
                      <a:gd name="connsiteX24" fmla="*/ 33338 w 35242"/>
                      <a:gd name="connsiteY24" fmla="*/ 64770 h 185737"/>
                      <a:gd name="connsiteX25" fmla="*/ 35243 w 35242"/>
                      <a:gd name="connsiteY25" fmla="*/ 5619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242" h="185737">
                        <a:moveTo>
                          <a:pt x="35243" y="56197"/>
                        </a:moveTo>
                        <a:cubicBezTo>
                          <a:pt x="35243" y="48578"/>
                          <a:pt x="32385" y="41910"/>
                          <a:pt x="29527" y="35242"/>
                        </a:cubicBezTo>
                        <a:cubicBezTo>
                          <a:pt x="29527" y="34290"/>
                          <a:pt x="29527" y="34290"/>
                          <a:pt x="28575" y="33338"/>
                        </a:cubicBezTo>
                        <a:cubicBezTo>
                          <a:pt x="24765" y="22860"/>
                          <a:pt x="20002" y="5715"/>
                          <a:pt x="10477" y="0"/>
                        </a:cubicBezTo>
                        <a:cubicBezTo>
                          <a:pt x="10477" y="0"/>
                          <a:pt x="10477" y="953"/>
                          <a:pt x="10477" y="1905"/>
                        </a:cubicBezTo>
                        <a:cubicBezTo>
                          <a:pt x="13335" y="9525"/>
                          <a:pt x="21907" y="22860"/>
                          <a:pt x="18097" y="30480"/>
                        </a:cubicBezTo>
                        <a:cubicBezTo>
                          <a:pt x="19050" y="32385"/>
                          <a:pt x="19050" y="33338"/>
                          <a:pt x="20002" y="35242"/>
                        </a:cubicBezTo>
                        <a:cubicBezTo>
                          <a:pt x="25718" y="57150"/>
                          <a:pt x="15240" y="80010"/>
                          <a:pt x="11430" y="100965"/>
                        </a:cubicBezTo>
                        <a:cubicBezTo>
                          <a:pt x="6668" y="125730"/>
                          <a:pt x="4763" y="150495"/>
                          <a:pt x="1905" y="175260"/>
                        </a:cubicBezTo>
                        <a:cubicBezTo>
                          <a:pt x="1905" y="178117"/>
                          <a:pt x="952" y="180022"/>
                          <a:pt x="0" y="182880"/>
                        </a:cubicBezTo>
                        <a:lnTo>
                          <a:pt x="10477" y="185738"/>
                        </a:lnTo>
                        <a:cubicBezTo>
                          <a:pt x="7620" y="167640"/>
                          <a:pt x="9525" y="156210"/>
                          <a:pt x="14288" y="141922"/>
                        </a:cubicBezTo>
                        <a:cubicBezTo>
                          <a:pt x="15240" y="138113"/>
                          <a:pt x="17145" y="133350"/>
                          <a:pt x="18097" y="127635"/>
                        </a:cubicBezTo>
                        <a:cubicBezTo>
                          <a:pt x="18097" y="126683"/>
                          <a:pt x="19050" y="124778"/>
                          <a:pt x="19050" y="122872"/>
                        </a:cubicBezTo>
                        <a:cubicBezTo>
                          <a:pt x="19050" y="121920"/>
                          <a:pt x="20002" y="120967"/>
                          <a:pt x="20002" y="120015"/>
                        </a:cubicBezTo>
                        <a:cubicBezTo>
                          <a:pt x="20955" y="116205"/>
                          <a:pt x="21907" y="112395"/>
                          <a:pt x="23813" y="108585"/>
                        </a:cubicBezTo>
                        <a:cubicBezTo>
                          <a:pt x="23813" y="107633"/>
                          <a:pt x="24765" y="105728"/>
                          <a:pt x="24765" y="103822"/>
                        </a:cubicBezTo>
                        <a:cubicBezTo>
                          <a:pt x="25718" y="101917"/>
                          <a:pt x="25718" y="99060"/>
                          <a:pt x="26670" y="97155"/>
                        </a:cubicBezTo>
                        <a:cubicBezTo>
                          <a:pt x="26670" y="96203"/>
                          <a:pt x="27622" y="94297"/>
                          <a:pt x="27622" y="93345"/>
                        </a:cubicBezTo>
                        <a:cubicBezTo>
                          <a:pt x="27622" y="92392"/>
                          <a:pt x="27622" y="91440"/>
                          <a:pt x="28575" y="90488"/>
                        </a:cubicBezTo>
                        <a:cubicBezTo>
                          <a:pt x="29527" y="88583"/>
                          <a:pt x="29527" y="86678"/>
                          <a:pt x="30480" y="83820"/>
                        </a:cubicBezTo>
                        <a:lnTo>
                          <a:pt x="31432" y="78105"/>
                        </a:lnTo>
                        <a:cubicBezTo>
                          <a:pt x="31432" y="78105"/>
                          <a:pt x="31432" y="77153"/>
                          <a:pt x="31432" y="77153"/>
                        </a:cubicBezTo>
                        <a:cubicBezTo>
                          <a:pt x="31432" y="75247"/>
                          <a:pt x="32385" y="73342"/>
                          <a:pt x="32385" y="70485"/>
                        </a:cubicBezTo>
                        <a:cubicBezTo>
                          <a:pt x="32385" y="68580"/>
                          <a:pt x="33338" y="66675"/>
                          <a:pt x="33338" y="64770"/>
                        </a:cubicBezTo>
                        <a:cubicBezTo>
                          <a:pt x="35243" y="60960"/>
                          <a:pt x="35243" y="58103"/>
                          <a:pt x="35243" y="56197"/>
                        </a:cubicBezTo>
                        <a:close/>
                      </a:path>
                    </a:pathLst>
                  </a:custGeom>
                  <a:solidFill>
                    <a:srgbClr val="FF7116"/>
                  </a:solidFill>
                  <a:ln w="9525" cap="flat">
                    <a:noFill/>
                    <a:prstDash val="solid"/>
                    <a:miter/>
                  </a:ln>
                </p:spPr>
                <p:txBody>
                  <a:bodyPr rtlCol="0" anchor="ctr"/>
                  <a:lstStyle/>
                  <a:p>
                    <a:endParaRPr lang="zh-CN" altLang="en-US"/>
                  </a:p>
                </p:txBody>
              </p:sp>
              <p:sp>
                <p:nvSpPr>
                  <p:cNvPr id="278" name="任意多边形: 形状 102"/>
                  <p:cNvSpPr/>
                  <p:nvPr/>
                </p:nvSpPr>
                <p:spPr>
                  <a:xfrm>
                    <a:off x="3775709" y="4251007"/>
                    <a:ext cx="76200" cy="13588"/>
                  </a:xfrm>
                  <a:custGeom>
                    <a:avLst/>
                    <a:gdLst>
                      <a:gd name="connsiteX0" fmla="*/ 73342 w 76200"/>
                      <a:gd name="connsiteY0" fmla="*/ 10477 h 13588"/>
                      <a:gd name="connsiteX1" fmla="*/ 75247 w 76200"/>
                      <a:gd name="connsiteY1" fmla="*/ 2858 h 13588"/>
                      <a:gd name="connsiteX2" fmla="*/ 76200 w 76200"/>
                      <a:gd name="connsiteY2" fmla="*/ 0 h 13588"/>
                      <a:gd name="connsiteX3" fmla="*/ 0 w 76200"/>
                      <a:gd name="connsiteY3" fmla="*/ 4763 h 13588"/>
                      <a:gd name="connsiteX4" fmla="*/ 0 w 76200"/>
                      <a:gd name="connsiteY4" fmla="*/ 12383 h 13588"/>
                      <a:gd name="connsiteX5" fmla="*/ 0 w 76200"/>
                      <a:gd name="connsiteY5" fmla="*/ 13335 h 13588"/>
                      <a:gd name="connsiteX6" fmla="*/ 73342 w 76200"/>
                      <a:gd name="connsiteY6" fmla="*/ 10477 h 1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3588">
                        <a:moveTo>
                          <a:pt x="73342" y="10477"/>
                        </a:moveTo>
                        <a:cubicBezTo>
                          <a:pt x="74295" y="8572"/>
                          <a:pt x="74295" y="5715"/>
                          <a:pt x="75247" y="2858"/>
                        </a:cubicBezTo>
                        <a:cubicBezTo>
                          <a:pt x="75247" y="1905"/>
                          <a:pt x="76200" y="952"/>
                          <a:pt x="76200" y="0"/>
                        </a:cubicBezTo>
                        <a:cubicBezTo>
                          <a:pt x="51435" y="2858"/>
                          <a:pt x="25717" y="4763"/>
                          <a:pt x="0" y="4763"/>
                        </a:cubicBezTo>
                        <a:cubicBezTo>
                          <a:pt x="0" y="7620"/>
                          <a:pt x="0" y="10477"/>
                          <a:pt x="0" y="12383"/>
                        </a:cubicBezTo>
                        <a:cubicBezTo>
                          <a:pt x="0" y="12383"/>
                          <a:pt x="0" y="13335"/>
                          <a:pt x="0" y="13335"/>
                        </a:cubicBezTo>
                        <a:cubicBezTo>
                          <a:pt x="24765" y="14288"/>
                          <a:pt x="49530" y="12383"/>
                          <a:pt x="73342" y="10477"/>
                        </a:cubicBezTo>
                        <a:close/>
                      </a:path>
                    </a:pathLst>
                  </a:custGeom>
                  <a:solidFill>
                    <a:srgbClr val="1A1A1A"/>
                  </a:solidFill>
                  <a:ln w="9525" cap="flat">
                    <a:noFill/>
                    <a:prstDash val="solid"/>
                    <a:miter/>
                  </a:ln>
                </p:spPr>
                <p:txBody>
                  <a:bodyPr rtlCol="0" anchor="ctr"/>
                  <a:lstStyle/>
                  <a:p>
                    <a:endParaRPr lang="zh-CN" altLang="en-US"/>
                  </a:p>
                </p:txBody>
              </p:sp>
              <p:sp>
                <p:nvSpPr>
                  <p:cNvPr id="279" name="任意多边形: 形状 103"/>
                  <p:cNvSpPr/>
                  <p:nvPr/>
                </p:nvSpPr>
                <p:spPr>
                  <a:xfrm>
                    <a:off x="3741268" y="4148001"/>
                    <a:ext cx="71327" cy="120904"/>
                  </a:xfrm>
                  <a:custGeom>
                    <a:avLst/>
                    <a:gdLst>
                      <a:gd name="connsiteX0" fmla="*/ 25868 w 71327"/>
                      <a:gd name="connsiteY0" fmla="*/ 113483 h 120904"/>
                      <a:gd name="connsiteX1" fmla="*/ 67778 w 71327"/>
                      <a:gd name="connsiteY1" fmla="*/ 31568 h 120904"/>
                      <a:gd name="connsiteX2" fmla="*/ 67778 w 71327"/>
                      <a:gd name="connsiteY2" fmla="*/ 31568 h 120904"/>
                      <a:gd name="connsiteX3" fmla="*/ 68731 w 71327"/>
                      <a:gd name="connsiteY3" fmla="*/ 30616 h 120904"/>
                      <a:gd name="connsiteX4" fmla="*/ 49681 w 71327"/>
                      <a:gd name="connsiteY4" fmla="*/ 1089 h 120904"/>
                      <a:gd name="connsiteX5" fmla="*/ 25868 w 71327"/>
                      <a:gd name="connsiteY5" fmla="*/ 41093 h 120904"/>
                      <a:gd name="connsiteX6" fmla="*/ 5866 w 71327"/>
                      <a:gd name="connsiteY6" fmla="*/ 90623 h 120904"/>
                      <a:gd name="connsiteX7" fmla="*/ 1103 w 71327"/>
                      <a:gd name="connsiteY7" fmla="*/ 101101 h 120904"/>
                      <a:gd name="connsiteX8" fmla="*/ 1103 w 71327"/>
                      <a:gd name="connsiteY8" fmla="*/ 101101 h 120904"/>
                      <a:gd name="connsiteX9" fmla="*/ 7771 w 71327"/>
                      <a:gd name="connsiteY9" fmla="*/ 119198 h 120904"/>
                      <a:gd name="connsiteX10" fmla="*/ 25868 w 71327"/>
                      <a:gd name="connsiteY10" fmla="*/ 113483 h 12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27" h="120904">
                        <a:moveTo>
                          <a:pt x="25868" y="113483"/>
                        </a:moveTo>
                        <a:cubicBezTo>
                          <a:pt x="40156" y="85861"/>
                          <a:pt x="54443" y="59191"/>
                          <a:pt x="67778" y="31568"/>
                        </a:cubicBezTo>
                        <a:lnTo>
                          <a:pt x="67778" y="31568"/>
                        </a:lnTo>
                        <a:cubicBezTo>
                          <a:pt x="67778" y="31568"/>
                          <a:pt x="67778" y="30616"/>
                          <a:pt x="68731" y="30616"/>
                        </a:cubicBezTo>
                        <a:cubicBezTo>
                          <a:pt x="77303" y="20139"/>
                          <a:pt x="63016" y="-5579"/>
                          <a:pt x="49681" y="1089"/>
                        </a:cubicBezTo>
                        <a:cubicBezTo>
                          <a:pt x="36346" y="6803"/>
                          <a:pt x="28726" y="28711"/>
                          <a:pt x="25868" y="41093"/>
                        </a:cubicBezTo>
                        <a:cubicBezTo>
                          <a:pt x="21106" y="58239"/>
                          <a:pt x="13486" y="74431"/>
                          <a:pt x="5866" y="90623"/>
                        </a:cubicBezTo>
                        <a:cubicBezTo>
                          <a:pt x="3961" y="94433"/>
                          <a:pt x="3008" y="98243"/>
                          <a:pt x="1103" y="101101"/>
                        </a:cubicBezTo>
                        <a:cubicBezTo>
                          <a:pt x="1103" y="101101"/>
                          <a:pt x="1103" y="101101"/>
                          <a:pt x="1103" y="101101"/>
                        </a:cubicBezTo>
                        <a:cubicBezTo>
                          <a:pt x="-1754" y="107768"/>
                          <a:pt x="1103" y="115389"/>
                          <a:pt x="7771" y="119198"/>
                        </a:cubicBezTo>
                        <a:cubicBezTo>
                          <a:pt x="15391" y="123008"/>
                          <a:pt x="23011" y="120151"/>
                          <a:pt x="25868" y="113483"/>
                        </a:cubicBezTo>
                        <a:close/>
                      </a:path>
                    </a:pathLst>
                  </a:custGeom>
                  <a:solidFill>
                    <a:srgbClr val="FAA435"/>
                  </a:solidFill>
                  <a:ln w="9525" cap="flat">
                    <a:noFill/>
                    <a:prstDash val="solid"/>
                    <a:miter/>
                  </a:ln>
                </p:spPr>
                <p:txBody>
                  <a:bodyPr rtlCol="0" anchor="ctr"/>
                  <a:lstStyle/>
                  <a:p>
                    <a:endParaRPr lang="zh-CN" altLang="en-US"/>
                  </a:p>
                </p:txBody>
              </p:sp>
              <p:grpSp>
                <p:nvGrpSpPr>
                  <p:cNvPr id="280" name="图形 5"/>
                  <p:cNvGrpSpPr/>
                  <p:nvPr/>
                </p:nvGrpSpPr>
                <p:grpSpPr>
                  <a:xfrm>
                    <a:off x="3809523" y="4090894"/>
                    <a:ext cx="15716" cy="24053"/>
                    <a:chOff x="3809523" y="4090894"/>
                    <a:chExt cx="15716" cy="24053"/>
                  </a:xfrm>
                </p:grpSpPr>
                <p:sp>
                  <p:nvSpPr>
                    <p:cNvPr id="281" name="任意多边形: 形状 105"/>
                    <p:cNvSpPr/>
                    <p:nvPr/>
                  </p:nvSpPr>
                  <p:spPr>
                    <a:xfrm>
                      <a:off x="3809523" y="4090894"/>
                      <a:ext cx="15389" cy="24053"/>
                    </a:xfrm>
                    <a:custGeom>
                      <a:avLst/>
                      <a:gdLst>
                        <a:gd name="connsiteX0" fmla="*/ 14764 w 15389"/>
                        <a:gd name="connsiteY0" fmla="*/ 4856 h 24053"/>
                        <a:gd name="connsiteX1" fmla="*/ 11906 w 15389"/>
                        <a:gd name="connsiteY1" fmla="*/ 1046 h 24053"/>
                        <a:gd name="connsiteX2" fmla="*/ 9049 w 15389"/>
                        <a:gd name="connsiteY2" fmla="*/ 93 h 24053"/>
                        <a:gd name="connsiteX3" fmla="*/ 476 w 15389"/>
                        <a:gd name="connsiteY3" fmla="*/ 5808 h 24053"/>
                        <a:gd name="connsiteX4" fmla="*/ 2381 w 15389"/>
                        <a:gd name="connsiteY4" fmla="*/ 16286 h 24053"/>
                        <a:gd name="connsiteX5" fmla="*/ 6191 w 15389"/>
                        <a:gd name="connsiteY5" fmla="*/ 22953 h 24053"/>
                        <a:gd name="connsiteX6" fmla="*/ 11906 w 15389"/>
                        <a:gd name="connsiteY6" fmla="*/ 22953 h 24053"/>
                        <a:gd name="connsiteX7" fmla="*/ 12859 w 15389"/>
                        <a:gd name="connsiteY7" fmla="*/ 19143 h 24053"/>
                        <a:gd name="connsiteX8" fmla="*/ 13811 w 15389"/>
                        <a:gd name="connsiteY8" fmla="*/ 9618 h 24053"/>
                        <a:gd name="connsiteX9" fmla="*/ 14764 w 15389"/>
                        <a:gd name="connsiteY9" fmla="*/ 4856 h 2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89" h="24053">
                          <a:moveTo>
                            <a:pt x="14764" y="4856"/>
                          </a:moveTo>
                          <a:cubicBezTo>
                            <a:pt x="14764" y="2951"/>
                            <a:pt x="12859" y="1998"/>
                            <a:pt x="11906" y="1046"/>
                          </a:cubicBezTo>
                          <a:cubicBezTo>
                            <a:pt x="10954" y="93"/>
                            <a:pt x="10001" y="93"/>
                            <a:pt x="9049" y="93"/>
                          </a:cubicBezTo>
                          <a:cubicBezTo>
                            <a:pt x="3334" y="-859"/>
                            <a:pt x="476" y="5808"/>
                            <a:pt x="476" y="5808"/>
                          </a:cubicBezTo>
                          <a:cubicBezTo>
                            <a:pt x="476" y="5808"/>
                            <a:pt x="-1429" y="11523"/>
                            <a:pt x="2381" y="16286"/>
                          </a:cubicBezTo>
                          <a:cubicBezTo>
                            <a:pt x="6191" y="21048"/>
                            <a:pt x="4286" y="21048"/>
                            <a:pt x="6191" y="22953"/>
                          </a:cubicBezTo>
                          <a:cubicBezTo>
                            <a:pt x="8096" y="23906"/>
                            <a:pt x="10001" y="24858"/>
                            <a:pt x="11906" y="22953"/>
                          </a:cubicBezTo>
                          <a:cubicBezTo>
                            <a:pt x="13811" y="22001"/>
                            <a:pt x="12859" y="19143"/>
                            <a:pt x="12859" y="19143"/>
                          </a:cubicBezTo>
                          <a:cubicBezTo>
                            <a:pt x="12859" y="19143"/>
                            <a:pt x="12859" y="11523"/>
                            <a:pt x="13811" y="9618"/>
                          </a:cubicBezTo>
                          <a:cubicBezTo>
                            <a:pt x="15716" y="7713"/>
                            <a:pt x="15716" y="6761"/>
                            <a:pt x="14764" y="4856"/>
                          </a:cubicBezTo>
                          <a:close/>
                        </a:path>
                      </a:pathLst>
                    </a:custGeom>
                    <a:solidFill>
                      <a:srgbClr val="B49880"/>
                    </a:solidFill>
                    <a:ln w="9525" cap="flat">
                      <a:noFill/>
                      <a:prstDash val="solid"/>
                      <a:miter/>
                    </a:ln>
                  </p:spPr>
                  <p:txBody>
                    <a:bodyPr rtlCol="0" anchor="ctr"/>
                    <a:lstStyle/>
                    <a:p>
                      <a:endParaRPr lang="zh-CN" altLang="en-US"/>
                    </a:p>
                  </p:txBody>
                </p:sp>
                <p:sp>
                  <p:nvSpPr>
                    <p:cNvPr id="282" name="任意多边形: 形状 106"/>
                    <p:cNvSpPr/>
                    <p:nvPr/>
                  </p:nvSpPr>
                  <p:spPr>
                    <a:xfrm>
                      <a:off x="3810475" y="4091846"/>
                      <a:ext cx="14525" cy="21762"/>
                    </a:xfrm>
                    <a:custGeom>
                      <a:avLst/>
                      <a:gdLst>
                        <a:gd name="connsiteX0" fmla="*/ 13811 w 14525"/>
                        <a:gd name="connsiteY0" fmla="*/ 4856 h 21762"/>
                        <a:gd name="connsiteX1" fmla="*/ 10954 w 14525"/>
                        <a:gd name="connsiteY1" fmla="*/ 1046 h 21762"/>
                        <a:gd name="connsiteX2" fmla="*/ 8096 w 14525"/>
                        <a:gd name="connsiteY2" fmla="*/ 93 h 21762"/>
                        <a:gd name="connsiteX3" fmla="*/ 476 w 14525"/>
                        <a:gd name="connsiteY3" fmla="*/ 5808 h 21762"/>
                        <a:gd name="connsiteX4" fmla="*/ 2381 w 14525"/>
                        <a:gd name="connsiteY4" fmla="*/ 15333 h 21762"/>
                        <a:gd name="connsiteX5" fmla="*/ 6191 w 14525"/>
                        <a:gd name="connsiteY5" fmla="*/ 21048 h 21762"/>
                        <a:gd name="connsiteX6" fmla="*/ 11906 w 14525"/>
                        <a:gd name="connsiteY6" fmla="*/ 21048 h 21762"/>
                        <a:gd name="connsiteX7" fmla="*/ 12859 w 14525"/>
                        <a:gd name="connsiteY7" fmla="*/ 17238 h 21762"/>
                        <a:gd name="connsiteX8" fmla="*/ 13811 w 14525"/>
                        <a:gd name="connsiteY8" fmla="*/ 8666 h 21762"/>
                        <a:gd name="connsiteX9" fmla="*/ 13811 w 14525"/>
                        <a:gd name="connsiteY9" fmla="*/ 4856 h 2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25" h="21762">
                          <a:moveTo>
                            <a:pt x="13811" y="4856"/>
                          </a:moveTo>
                          <a:cubicBezTo>
                            <a:pt x="13811" y="2951"/>
                            <a:pt x="11906" y="1998"/>
                            <a:pt x="10954" y="1046"/>
                          </a:cubicBezTo>
                          <a:cubicBezTo>
                            <a:pt x="10001" y="93"/>
                            <a:pt x="9049" y="93"/>
                            <a:pt x="8096" y="93"/>
                          </a:cubicBezTo>
                          <a:cubicBezTo>
                            <a:pt x="2381" y="-859"/>
                            <a:pt x="476" y="5808"/>
                            <a:pt x="476" y="5808"/>
                          </a:cubicBezTo>
                          <a:cubicBezTo>
                            <a:pt x="476" y="5808"/>
                            <a:pt x="-1429" y="10571"/>
                            <a:pt x="2381" y="15333"/>
                          </a:cubicBezTo>
                          <a:cubicBezTo>
                            <a:pt x="6191" y="20096"/>
                            <a:pt x="4286" y="20096"/>
                            <a:pt x="6191" y="21048"/>
                          </a:cubicBezTo>
                          <a:cubicBezTo>
                            <a:pt x="8096" y="22001"/>
                            <a:pt x="10001" y="22001"/>
                            <a:pt x="11906" y="21048"/>
                          </a:cubicBezTo>
                          <a:cubicBezTo>
                            <a:pt x="13811" y="20096"/>
                            <a:pt x="12859" y="17238"/>
                            <a:pt x="12859" y="17238"/>
                          </a:cubicBezTo>
                          <a:cubicBezTo>
                            <a:pt x="12859" y="17238"/>
                            <a:pt x="12859" y="10571"/>
                            <a:pt x="13811" y="8666"/>
                          </a:cubicBezTo>
                          <a:cubicBezTo>
                            <a:pt x="14764" y="6761"/>
                            <a:pt x="14764" y="5808"/>
                            <a:pt x="13811" y="4856"/>
                          </a:cubicBezTo>
                          <a:close/>
                        </a:path>
                      </a:pathLst>
                    </a:custGeom>
                    <a:solidFill>
                      <a:srgbClr val="E7AE9C"/>
                    </a:solidFill>
                    <a:ln w="9525" cap="flat">
                      <a:noFill/>
                      <a:prstDash val="solid"/>
                      <a:miter/>
                    </a:ln>
                  </p:spPr>
                  <p:txBody>
                    <a:bodyPr rtlCol="0" anchor="ctr"/>
                    <a:lstStyle/>
                    <a:p>
                      <a:endParaRPr lang="zh-CN" altLang="en-US"/>
                    </a:p>
                  </p:txBody>
                </p:sp>
                <p:sp>
                  <p:nvSpPr>
                    <p:cNvPr id="283" name="任意多边形: 形状 107"/>
                    <p:cNvSpPr/>
                    <p:nvPr/>
                  </p:nvSpPr>
                  <p:spPr>
                    <a:xfrm>
                      <a:off x="3811428" y="4091846"/>
                      <a:ext cx="13811" cy="22714"/>
                    </a:xfrm>
                    <a:custGeom>
                      <a:avLst/>
                      <a:gdLst>
                        <a:gd name="connsiteX0" fmla="*/ 13811 w 13811"/>
                        <a:gd name="connsiteY0" fmla="*/ 4856 h 22714"/>
                        <a:gd name="connsiteX1" fmla="*/ 10954 w 13811"/>
                        <a:gd name="connsiteY1" fmla="*/ 1046 h 22714"/>
                        <a:gd name="connsiteX2" fmla="*/ 8096 w 13811"/>
                        <a:gd name="connsiteY2" fmla="*/ 93 h 22714"/>
                        <a:gd name="connsiteX3" fmla="*/ 476 w 13811"/>
                        <a:gd name="connsiteY3" fmla="*/ 5808 h 22714"/>
                        <a:gd name="connsiteX4" fmla="*/ 2381 w 13811"/>
                        <a:gd name="connsiteY4" fmla="*/ 15333 h 22714"/>
                        <a:gd name="connsiteX5" fmla="*/ 6191 w 13811"/>
                        <a:gd name="connsiteY5" fmla="*/ 22001 h 22714"/>
                        <a:gd name="connsiteX6" fmla="*/ 10954 w 13811"/>
                        <a:gd name="connsiteY6" fmla="*/ 22001 h 22714"/>
                        <a:gd name="connsiteX7" fmla="*/ 11906 w 13811"/>
                        <a:gd name="connsiteY7" fmla="*/ 18191 h 22714"/>
                        <a:gd name="connsiteX8" fmla="*/ 12859 w 13811"/>
                        <a:gd name="connsiteY8" fmla="*/ 9618 h 22714"/>
                        <a:gd name="connsiteX9" fmla="*/ 13811 w 13811"/>
                        <a:gd name="connsiteY9" fmla="*/ 4856 h 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 h="22714">
                          <a:moveTo>
                            <a:pt x="13811" y="4856"/>
                          </a:moveTo>
                          <a:cubicBezTo>
                            <a:pt x="13811" y="2951"/>
                            <a:pt x="12859" y="1998"/>
                            <a:pt x="10954" y="1046"/>
                          </a:cubicBezTo>
                          <a:cubicBezTo>
                            <a:pt x="10001" y="93"/>
                            <a:pt x="9049" y="93"/>
                            <a:pt x="8096" y="93"/>
                          </a:cubicBezTo>
                          <a:cubicBezTo>
                            <a:pt x="2381" y="-859"/>
                            <a:pt x="476" y="5808"/>
                            <a:pt x="476" y="5808"/>
                          </a:cubicBezTo>
                          <a:cubicBezTo>
                            <a:pt x="476" y="5808"/>
                            <a:pt x="-1429" y="11523"/>
                            <a:pt x="2381" y="15333"/>
                          </a:cubicBezTo>
                          <a:cubicBezTo>
                            <a:pt x="6191" y="20096"/>
                            <a:pt x="4286" y="20096"/>
                            <a:pt x="6191" y="22001"/>
                          </a:cubicBezTo>
                          <a:cubicBezTo>
                            <a:pt x="8096" y="22953"/>
                            <a:pt x="10001" y="22953"/>
                            <a:pt x="10954" y="22001"/>
                          </a:cubicBezTo>
                          <a:cubicBezTo>
                            <a:pt x="12859" y="21048"/>
                            <a:pt x="11906" y="18191"/>
                            <a:pt x="11906" y="18191"/>
                          </a:cubicBezTo>
                          <a:cubicBezTo>
                            <a:pt x="11906" y="18191"/>
                            <a:pt x="11906" y="10571"/>
                            <a:pt x="12859" y="9618"/>
                          </a:cubicBezTo>
                          <a:cubicBezTo>
                            <a:pt x="13811" y="7713"/>
                            <a:pt x="13811" y="5808"/>
                            <a:pt x="13811" y="4856"/>
                          </a:cubicBezTo>
                          <a:close/>
                        </a:path>
                      </a:pathLst>
                    </a:custGeom>
                    <a:solidFill>
                      <a:srgbClr val="FED5AD"/>
                    </a:solidFill>
                    <a:ln w="9525" cap="flat">
                      <a:noFill/>
                      <a:prstDash val="solid"/>
                      <a:miter/>
                    </a:ln>
                  </p:spPr>
                  <p:txBody>
                    <a:bodyPr rtlCol="0" anchor="ctr"/>
                    <a:lstStyle/>
                    <a:p>
                      <a:endParaRPr lang="zh-CN" altLang="en-US"/>
                    </a:p>
                  </p:txBody>
                </p:sp>
                <p:sp>
                  <p:nvSpPr>
                    <p:cNvPr id="284" name="任意多边形: 形状 108"/>
                    <p:cNvSpPr/>
                    <p:nvPr/>
                  </p:nvSpPr>
                  <p:spPr>
                    <a:xfrm>
                      <a:off x="3812856" y="4092892"/>
                      <a:ext cx="11191" cy="18097"/>
                    </a:xfrm>
                    <a:custGeom>
                      <a:avLst/>
                      <a:gdLst>
                        <a:gd name="connsiteX0" fmla="*/ 1905 w 11191"/>
                        <a:gd name="connsiteY0" fmla="*/ 13335 h 18097"/>
                        <a:gd name="connsiteX1" fmla="*/ 953 w 11191"/>
                        <a:gd name="connsiteY1" fmla="*/ 11430 h 18097"/>
                        <a:gd name="connsiteX2" fmla="*/ 953 w 11191"/>
                        <a:gd name="connsiteY2" fmla="*/ 9525 h 18097"/>
                        <a:gd name="connsiteX3" fmla="*/ 1905 w 11191"/>
                        <a:gd name="connsiteY3" fmla="*/ 5715 h 18097"/>
                        <a:gd name="connsiteX4" fmla="*/ 4763 w 11191"/>
                        <a:gd name="connsiteY4" fmla="*/ 1905 h 18097"/>
                        <a:gd name="connsiteX5" fmla="*/ 9525 w 11191"/>
                        <a:gd name="connsiteY5" fmla="*/ 1905 h 18097"/>
                        <a:gd name="connsiteX6" fmla="*/ 9525 w 11191"/>
                        <a:gd name="connsiteY6" fmla="*/ 6667 h 18097"/>
                        <a:gd name="connsiteX7" fmla="*/ 6668 w 11191"/>
                        <a:gd name="connsiteY7" fmla="*/ 7620 h 18097"/>
                        <a:gd name="connsiteX8" fmla="*/ 4763 w 11191"/>
                        <a:gd name="connsiteY8" fmla="*/ 10478 h 18097"/>
                        <a:gd name="connsiteX9" fmla="*/ 4763 w 11191"/>
                        <a:gd name="connsiteY9" fmla="*/ 12383 h 18097"/>
                        <a:gd name="connsiteX10" fmla="*/ 6668 w 11191"/>
                        <a:gd name="connsiteY10" fmla="*/ 14288 h 18097"/>
                        <a:gd name="connsiteX11" fmla="*/ 6668 w 11191"/>
                        <a:gd name="connsiteY11" fmla="*/ 16192 h 18097"/>
                        <a:gd name="connsiteX12" fmla="*/ 7620 w 11191"/>
                        <a:gd name="connsiteY12" fmla="*/ 18098 h 18097"/>
                        <a:gd name="connsiteX13" fmla="*/ 9525 w 11191"/>
                        <a:gd name="connsiteY13" fmla="*/ 18098 h 18097"/>
                        <a:gd name="connsiteX14" fmla="*/ 10478 w 11191"/>
                        <a:gd name="connsiteY14" fmla="*/ 16192 h 18097"/>
                        <a:gd name="connsiteX15" fmla="*/ 9525 w 11191"/>
                        <a:gd name="connsiteY15" fmla="*/ 14288 h 18097"/>
                        <a:gd name="connsiteX16" fmla="*/ 9525 w 11191"/>
                        <a:gd name="connsiteY16" fmla="*/ 12383 h 18097"/>
                        <a:gd name="connsiteX17" fmla="*/ 8573 w 11191"/>
                        <a:gd name="connsiteY17" fmla="*/ 14288 h 18097"/>
                        <a:gd name="connsiteX18" fmla="*/ 9525 w 11191"/>
                        <a:gd name="connsiteY18" fmla="*/ 15240 h 18097"/>
                        <a:gd name="connsiteX19" fmla="*/ 7620 w 11191"/>
                        <a:gd name="connsiteY19" fmla="*/ 16192 h 18097"/>
                        <a:gd name="connsiteX20" fmla="*/ 6668 w 11191"/>
                        <a:gd name="connsiteY20" fmla="*/ 14288 h 18097"/>
                        <a:gd name="connsiteX21" fmla="*/ 6668 w 11191"/>
                        <a:gd name="connsiteY21" fmla="*/ 12383 h 18097"/>
                        <a:gd name="connsiteX22" fmla="*/ 4763 w 11191"/>
                        <a:gd name="connsiteY22" fmla="*/ 10478 h 18097"/>
                        <a:gd name="connsiteX23" fmla="*/ 7620 w 11191"/>
                        <a:gd name="connsiteY23" fmla="*/ 7620 h 18097"/>
                        <a:gd name="connsiteX24" fmla="*/ 10478 w 11191"/>
                        <a:gd name="connsiteY24" fmla="*/ 5715 h 18097"/>
                        <a:gd name="connsiteX25" fmla="*/ 10478 w 11191"/>
                        <a:gd name="connsiteY25" fmla="*/ 7620 h 18097"/>
                        <a:gd name="connsiteX26" fmla="*/ 10478 w 11191"/>
                        <a:gd name="connsiteY26" fmla="*/ 2858 h 18097"/>
                        <a:gd name="connsiteX27" fmla="*/ 9525 w 11191"/>
                        <a:gd name="connsiteY27" fmla="*/ 953 h 18097"/>
                        <a:gd name="connsiteX28" fmla="*/ 6668 w 11191"/>
                        <a:gd name="connsiteY28" fmla="*/ 0 h 18097"/>
                        <a:gd name="connsiteX29" fmla="*/ 2857 w 11191"/>
                        <a:gd name="connsiteY29" fmla="*/ 1905 h 18097"/>
                        <a:gd name="connsiteX30" fmla="*/ 1905 w 11191"/>
                        <a:gd name="connsiteY30" fmla="*/ 3810 h 18097"/>
                        <a:gd name="connsiteX31" fmla="*/ 0 w 11191"/>
                        <a:gd name="connsiteY31" fmla="*/ 7620 h 18097"/>
                        <a:gd name="connsiteX32" fmla="*/ 953 w 11191"/>
                        <a:gd name="connsiteY32" fmla="*/ 10478 h 18097"/>
                        <a:gd name="connsiteX33" fmla="*/ 1905 w 11191"/>
                        <a:gd name="connsiteY33" fmla="*/ 11430 h 18097"/>
                        <a:gd name="connsiteX34" fmla="*/ 1905 w 11191"/>
                        <a:gd name="connsiteY34" fmla="*/ 13335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191" h="18097">
                          <a:moveTo>
                            <a:pt x="1905" y="13335"/>
                          </a:moveTo>
                          <a:cubicBezTo>
                            <a:pt x="1905" y="12383"/>
                            <a:pt x="953" y="12383"/>
                            <a:pt x="953" y="11430"/>
                          </a:cubicBezTo>
                          <a:cubicBezTo>
                            <a:pt x="953" y="10478"/>
                            <a:pt x="953" y="9525"/>
                            <a:pt x="953" y="9525"/>
                          </a:cubicBezTo>
                          <a:cubicBezTo>
                            <a:pt x="953" y="8573"/>
                            <a:pt x="953" y="6667"/>
                            <a:pt x="1905" y="5715"/>
                          </a:cubicBezTo>
                          <a:cubicBezTo>
                            <a:pt x="1905" y="4763"/>
                            <a:pt x="3810" y="2858"/>
                            <a:pt x="4763" y="1905"/>
                          </a:cubicBezTo>
                          <a:cubicBezTo>
                            <a:pt x="5715" y="953"/>
                            <a:pt x="8573" y="953"/>
                            <a:pt x="9525" y="1905"/>
                          </a:cubicBezTo>
                          <a:cubicBezTo>
                            <a:pt x="10478" y="2858"/>
                            <a:pt x="10478" y="5715"/>
                            <a:pt x="9525" y="6667"/>
                          </a:cubicBezTo>
                          <a:cubicBezTo>
                            <a:pt x="8573" y="7620"/>
                            <a:pt x="7620" y="7620"/>
                            <a:pt x="6668" y="7620"/>
                          </a:cubicBezTo>
                          <a:cubicBezTo>
                            <a:pt x="5715" y="8573"/>
                            <a:pt x="4763" y="8573"/>
                            <a:pt x="4763" y="10478"/>
                          </a:cubicBezTo>
                          <a:cubicBezTo>
                            <a:pt x="4763" y="11430"/>
                            <a:pt x="3810" y="12383"/>
                            <a:pt x="4763" y="12383"/>
                          </a:cubicBezTo>
                          <a:cubicBezTo>
                            <a:pt x="5715" y="13335"/>
                            <a:pt x="5715" y="13335"/>
                            <a:pt x="6668" y="14288"/>
                          </a:cubicBezTo>
                          <a:cubicBezTo>
                            <a:pt x="6668" y="15240"/>
                            <a:pt x="6668" y="16192"/>
                            <a:pt x="6668" y="16192"/>
                          </a:cubicBezTo>
                          <a:cubicBezTo>
                            <a:pt x="6668" y="17145"/>
                            <a:pt x="7620" y="17145"/>
                            <a:pt x="7620" y="18098"/>
                          </a:cubicBezTo>
                          <a:cubicBezTo>
                            <a:pt x="8573" y="18098"/>
                            <a:pt x="8573" y="18098"/>
                            <a:pt x="9525" y="18098"/>
                          </a:cubicBezTo>
                          <a:cubicBezTo>
                            <a:pt x="10478" y="18098"/>
                            <a:pt x="10478" y="17145"/>
                            <a:pt x="10478" y="16192"/>
                          </a:cubicBezTo>
                          <a:cubicBezTo>
                            <a:pt x="10478" y="15240"/>
                            <a:pt x="9525" y="15240"/>
                            <a:pt x="9525" y="14288"/>
                          </a:cubicBezTo>
                          <a:cubicBezTo>
                            <a:pt x="9525" y="13335"/>
                            <a:pt x="9525" y="12383"/>
                            <a:pt x="9525" y="12383"/>
                          </a:cubicBezTo>
                          <a:cubicBezTo>
                            <a:pt x="8573" y="12383"/>
                            <a:pt x="8573" y="14288"/>
                            <a:pt x="8573" y="14288"/>
                          </a:cubicBezTo>
                          <a:cubicBezTo>
                            <a:pt x="8573" y="15240"/>
                            <a:pt x="9525" y="15240"/>
                            <a:pt x="9525" y="15240"/>
                          </a:cubicBezTo>
                          <a:cubicBezTo>
                            <a:pt x="9525" y="16192"/>
                            <a:pt x="8573" y="16192"/>
                            <a:pt x="7620" y="16192"/>
                          </a:cubicBezTo>
                          <a:cubicBezTo>
                            <a:pt x="6668" y="16192"/>
                            <a:pt x="6668" y="15240"/>
                            <a:pt x="6668" y="14288"/>
                          </a:cubicBezTo>
                          <a:cubicBezTo>
                            <a:pt x="6668" y="13335"/>
                            <a:pt x="6668" y="13335"/>
                            <a:pt x="6668" y="12383"/>
                          </a:cubicBezTo>
                          <a:cubicBezTo>
                            <a:pt x="6668" y="11430"/>
                            <a:pt x="5715" y="11430"/>
                            <a:pt x="4763" y="10478"/>
                          </a:cubicBezTo>
                          <a:cubicBezTo>
                            <a:pt x="3810" y="8573"/>
                            <a:pt x="5715" y="7620"/>
                            <a:pt x="7620" y="7620"/>
                          </a:cubicBezTo>
                          <a:cubicBezTo>
                            <a:pt x="8573" y="7620"/>
                            <a:pt x="9525" y="6667"/>
                            <a:pt x="10478" y="5715"/>
                          </a:cubicBezTo>
                          <a:cubicBezTo>
                            <a:pt x="10478" y="5715"/>
                            <a:pt x="10478" y="6667"/>
                            <a:pt x="10478" y="7620"/>
                          </a:cubicBezTo>
                          <a:cubicBezTo>
                            <a:pt x="11430" y="6667"/>
                            <a:pt x="11430" y="4763"/>
                            <a:pt x="10478" y="2858"/>
                          </a:cubicBezTo>
                          <a:cubicBezTo>
                            <a:pt x="10478" y="1905"/>
                            <a:pt x="9525" y="953"/>
                            <a:pt x="9525" y="953"/>
                          </a:cubicBezTo>
                          <a:cubicBezTo>
                            <a:pt x="8573" y="953"/>
                            <a:pt x="7620" y="953"/>
                            <a:pt x="6668" y="0"/>
                          </a:cubicBezTo>
                          <a:cubicBezTo>
                            <a:pt x="4763" y="0"/>
                            <a:pt x="3810" y="953"/>
                            <a:pt x="2857" y="1905"/>
                          </a:cubicBezTo>
                          <a:cubicBezTo>
                            <a:pt x="2857" y="2858"/>
                            <a:pt x="1905" y="2858"/>
                            <a:pt x="1905" y="3810"/>
                          </a:cubicBezTo>
                          <a:cubicBezTo>
                            <a:pt x="953" y="4763"/>
                            <a:pt x="953" y="6667"/>
                            <a:pt x="0" y="7620"/>
                          </a:cubicBezTo>
                          <a:cubicBezTo>
                            <a:pt x="0" y="8573"/>
                            <a:pt x="0" y="9525"/>
                            <a:pt x="953" y="10478"/>
                          </a:cubicBezTo>
                          <a:cubicBezTo>
                            <a:pt x="953" y="11430"/>
                            <a:pt x="953" y="11430"/>
                            <a:pt x="1905" y="11430"/>
                          </a:cubicBezTo>
                          <a:cubicBezTo>
                            <a:pt x="953" y="12383"/>
                            <a:pt x="1905" y="12383"/>
                            <a:pt x="1905" y="13335"/>
                          </a:cubicBezTo>
                        </a:path>
                      </a:pathLst>
                    </a:custGeom>
                    <a:solidFill>
                      <a:srgbClr val="E7AE9C"/>
                    </a:solidFill>
                    <a:ln w="9525" cap="flat">
                      <a:noFill/>
                      <a:prstDash val="solid"/>
                      <a:miter/>
                    </a:ln>
                  </p:spPr>
                  <p:txBody>
                    <a:bodyPr rtlCol="0" anchor="ctr"/>
                    <a:lstStyle/>
                    <a:p>
                      <a:endParaRPr lang="zh-CN" altLang="en-US"/>
                    </a:p>
                  </p:txBody>
                </p:sp>
              </p:grpSp>
              <p:sp>
                <p:nvSpPr>
                  <p:cNvPr id="285" name="任意多边形: 形状 109"/>
                  <p:cNvSpPr/>
                  <p:nvPr/>
                </p:nvSpPr>
                <p:spPr>
                  <a:xfrm>
                    <a:off x="3836669" y="4243387"/>
                    <a:ext cx="5136" cy="16192"/>
                  </a:xfrm>
                  <a:custGeom>
                    <a:avLst/>
                    <a:gdLst>
                      <a:gd name="connsiteX0" fmla="*/ 2857 w 5136"/>
                      <a:gd name="connsiteY0" fmla="*/ 16192 h 16192"/>
                      <a:gd name="connsiteX1" fmla="*/ 1905 w 5136"/>
                      <a:gd name="connsiteY1" fmla="*/ 16192 h 16192"/>
                      <a:gd name="connsiteX2" fmla="*/ 0 w 5136"/>
                      <a:gd name="connsiteY2" fmla="*/ 14288 h 16192"/>
                      <a:gd name="connsiteX3" fmla="*/ 0 w 5136"/>
                      <a:gd name="connsiteY3" fmla="*/ 1905 h 16192"/>
                      <a:gd name="connsiteX4" fmla="*/ 1905 w 5136"/>
                      <a:gd name="connsiteY4" fmla="*/ 0 h 16192"/>
                      <a:gd name="connsiteX5" fmla="*/ 2857 w 5136"/>
                      <a:gd name="connsiteY5" fmla="*/ 0 h 16192"/>
                      <a:gd name="connsiteX6" fmla="*/ 4763 w 5136"/>
                      <a:gd name="connsiteY6" fmla="*/ 1905 h 16192"/>
                      <a:gd name="connsiteX7" fmla="*/ 4763 w 5136"/>
                      <a:gd name="connsiteY7" fmla="*/ 14288 h 16192"/>
                      <a:gd name="connsiteX8" fmla="*/ 2857 w 5136"/>
                      <a:gd name="connsiteY8" fmla="*/ 16192 h 1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6" h="16192">
                        <a:moveTo>
                          <a:pt x="2857" y="16192"/>
                        </a:moveTo>
                        <a:lnTo>
                          <a:pt x="1905" y="16192"/>
                        </a:lnTo>
                        <a:cubicBezTo>
                          <a:pt x="953" y="16192"/>
                          <a:pt x="0" y="15240"/>
                          <a:pt x="0" y="14288"/>
                        </a:cubicBezTo>
                        <a:lnTo>
                          <a:pt x="0" y="1905"/>
                        </a:lnTo>
                        <a:cubicBezTo>
                          <a:pt x="0" y="953"/>
                          <a:pt x="953" y="0"/>
                          <a:pt x="1905" y="0"/>
                        </a:cubicBezTo>
                        <a:lnTo>
                          <a:pt x="2857" y="0"/>
                        </a:lnTo>
                        <a:cubicBezTo>
                          <a:pt x="3810" y="0"/>
                          <a:pt x="4763" y="953"/>
                          <a:pt x="4763" y="1905"/>
                        </a:cubicBezTo>
                        <a:lnTo>
                          <a:pt x="4763" y="14288"/>
                        </a:lnTo>
                        <a:cubicBezTo>
                          <a:pt x="5715" y="15240"/>
                          <a:pt x="4763" y="16192"/>
                          <a:pt x="2857" y="16192"/>
                        </a:cubicBezTo>
                        <a:close/>
                      </a:path>
                    </a:pathLst>
                  </a:custGeom>
                  <a:solidFill>
                    <a:srgbClr val="1A1A1A"/>
                  </a:solidFill>
                  <a:ln w="9525" cap="flat">
                    <a:noFill/>
                    <a:prstDash val="solid"/>
                    <a:miter/>
                  </a:ln>
                </p:spPr>
                <p:txBody>
                  <a:bodyPr rtlCol="0" anchor="ctr"/>
                  <a:lstStyle/>
                  <a:p>
                    <a:endParaRPr lang="zh-CN" altLang="en-US"/>
                  </a:p>
                </p:txBody>
              </p:sp>
              <p:grpSp>
                <p:nvGrpSpPr>
                  <p:cNvPr id="286" name="图形 5"/>
                  <p:cNvGrpSpPr/>
                  <p:nvPr/>
                </p:nvGrpSpPr>
                <p:grpSpPr>
                  <a:xfrm>
                    <a:off x="3786184" y="4051305"/>
                    <a:ext cx="75243" cy="42545"/>
                    <a:chOff x="3786184" y="4051305"/>
                    <a:chExt cx="75243" cy="42545"/>
                  </a:xfrm>
                </p:grpSpPr>
                <p:sp>
                  <p:nvSpPr>
                    <p:cNvPr id="287" name="任意多边形: 形状 111"/>
                    <p:cNvSpPr/>
                    <p:nvPr/>
                  </p:nvSpPr>
                  <p:spPr>
                    <a:xfrm>
                      <a:off x="3786184" y="4051305"/>
                      <a:ext cx="75243" cy="42545"/>
                    </a:xfrm>
                    <a:custGeom>
                      <a:avLst/>
                      <a:gdLst>
                        <a:gd name="connsiteX0" fmla="*/ 74298 w 75243"/>
                        <a:gd name="connsiteY0" fmla="*/ 19680 h 42545"/>
                        <a:gd name="connsiteX1" fmla="*/ 32388 w 75243"/>
                        <a:gd name="connsiteY1" fmla="*/ 630 h 42545"/>
                        <a:gd name="connsiteX2" fmla="*/ 3 w 75243"/>
                        <a:gd name="connsiteY2" fmla="*/ 41587 h 42545"/>
                        <a:gd name="connsiteX3" fmla="*/ 3813 w 75243"/>
                        <a:gd name="connsiteY3" fmla="*/ 42540 h 42545"/>
                        <a:gd name="connsiteX4" fmla="*/ 74298 w 75243"/>
                        <a:gd name="connsiteY4" fmla="*/ 19680 h 4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3" h="42545">
                          <a:moveTo>
                            <a:pt x="74298" y="19680"/>
                          </a:moveTo>
                          <a:cubicBezTo>
                            <a:pt x="74298" y="19680"/>
                            <a:pt x="60963" y="-4133"/>
                            <a:pt x="32388" y="630"/>
                          </a:cubicBezTo>
                          <a:cubicBezTo>
                            <a:pt x="-950" y="5392"/>
                            <a:pt x="3" y="41587"/>
                            <a:pt x="3" y="41587"/>
                          </a:cubicBezTo>
                          <a:lnTo>
                            <a:pt x="3813" y="42540"/>
                          </a:lnTo>
                          <a:cubicBezTo>
                            <a:pt x="4765" y="42540"/>
                            <a:pt x="84775" y="43492"/>
                            <a:pt x="74298" y="19680"/>
                          </a:cubicBezTo>
                          <a:close/>
                        </a:path>
                      </a:pathLst>
                    </a:custGeom>
                    <a:solidFill>
                      <a:srgbClr val="FF7116"/>
                    </a:solidFill>
                    <a:ln w="9525" cap="flat">
                      <a:noFill/>
                      <a:prstDash val="solid"/>
                      <a:miter/>
                    </a:ln>
                  </p:spPr>
                  <p:txBody>
                    <a:bodyPr rtlCol="0" anchor="ctr"/>
                    <a:lstStyle/>
                    <a:p>
                      <a:endParaRPr lang="zh-CN" altLang="en-US"/>
                    </a:p>
                  </p:txBody>
                </p:sp>
                <p:grpSp>
                  <p:nvGrpSpPr>
                    <p:cNvPr id="288" name="图形 5"/>
                    <p:cNvGrpSpPr/>
                    <p:nvPr/>
                  </p:nvGrpSpPr>
                  <p:grpSpPr>
                    <a:xfrm>
                      <a:off x="3820053" y="4052173"/>
                      <a:ext cx="30903" cy="31194"/>
                      <a:chOff x="3820053" y="4052173"/>
                      <a:chExt cx="30903" cy="31194"/>
                    </a:xfrm>
                    <a:solidFill>
                      <a:srgbClr val="496489"/>
                    </a:solidFill>
                  </p:grpSpPr>
                  <p:sp>
                    <p:nvSpPr>
                      <p:cNvPr id="289" name="任意多边形: 形状 113"/>
                      <p:cNvSpPr/>
                      <p:nvPr/>
                    </p:nvSpPr>
                    <p:spPr>
                      <a:xfrm>
                        <a:off x="3850956" y="4082415"/>
                        <a:ext cx="9525" cy="952"/>
                      </a:xfrm>
                      <a:custGeom>
                        <a:avLst/>
                        <a:gdLst>
                          <a:gd name="connsiteX0" fmla="*/ 0 w 9525"/>
                          <a:gd name="connsiteY0" fmla="*/ 952 h 952"/>
                          <a:gd name="connsiteX1" fmla="*/ 0 w 9525"/>
                          <a:gd name="connsiteY1" fmla="*/ 952 h 952"/>
                          <a:gd name="connsiteX2" fmla="*/ 0 w 9525"/>
                          <a:gd name="connsiteY2" fmla="*/ 0 h 952"/>
                          <a:gd name="connsiteX3" fmla="*/ 0 w 9525"/>
                          <a:gd name="connsiteY3" fmla="*/ 952 h 952"/>
                          <a:gd name="connsiteX4" fmla="*/ 0 w 9525"/>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
                            <a:moveTo>
                              <a:pt x="0" y="952"/>
                            </a:moveTo>
                            <a:lnTo>
                              <a:pt x="0" y="952"/>
                            </a:lnTo>
                            <a:cubicBezTo>
                              <a:pt x="0" y="952"/>
                              <a:pt x="0" y="952"/>
                              <a:pt x="0" y="0"/>
                            </a:cubicBezTo>
                            <a:lnTo>
                              <a:pt x="0" y="952"/>
                            </a:lnTo>
                            <a:cubicBezTo>
                              <a:pt x="0" y="0"/>
                              <a:pt x="0" y="952"/>
                              <a:pt x="0" y="952"/>
                            </a:cubicBezTo>
                            <a:close/>
                          </a:path>
                        </a:pathLst>
                      </a:custGeom>
                      <a:solidFill>
                        <a:srgbClr val="496489"/>
                      </a:solidFill>
                      <a:ln w="9525" cap="flat">
                        <a:noFill/>
                        <a:prstDash val="solid"/>
                        <a:miter/>
                      </a:ln>
                    </p:spPr>
                    <p:txBody>
                      <a:bodyPr rtlCol="0" anchor="ctr"/>
                      <a:lstStyle/>
                      <a:p>
                        <a:endParaRPr lang="zh-CN" altLang="en-US"/>
                      </a:p>
                    </p:txBody>
                  </p:sp>
                  <p:sp>
                    <p:nvSpPr>
                      <p:cNvPr id="290" name="任意多边形: 形状 114"/>
                      <p:cNvSpPr/>
                      <p:nvPr/>
                    </p:nvSpPr>
                    <p:spPr>
                      <a:xfrm>
                        <a:off x="3822381" y="4052887"/>
                        <a:ext cx="27622" cy="27622"/>
                      </a:xfrm>
                      <a:custGeom>
                        <a:avLst/>
                        <a:gdLst>
                          <a:gd name="connsiteX0" fmla="*/ 26670 w 27622"/>
                          <a:gd name="connsiteY0" fmla="*/ 25717 h 27622"/>
                          <a:gd name="connsiteX1" fmla="*/ 26670 w 27622"/>
                          <a:gd name="connsiteY1" fmla="*/ 25717 h 27622"/>
                          <a:gd name="connsiteX2" fmla="*/ 27623 w 27622"/>
                          <a:gd name="connsiteY2" fmla="*/ 27622 h 27622"/>
                          <a:gd name="connsiteX3" fmla="*/ 27623 w 27622"/>
                          <a:gd name="connsiteY3" fmla="*/ 27622 h 27622"/>
                          <a:gd name="connsiteX4" fmla="*/ 26670 w 27622"/>
                          <a:gd name="connsiteY4" fmla="*/ 25717 h 27622"/>
                          <a:gd name="connsiteX5" fmla="*/ 24765 w 27622"/>
                          <a:gd name="connsiteY5" fmla="*/ 22860 h 27622"/>
                          <a:gd name="connsiteX6" fmla="*/ 24765 w 27622"/>
                          <a:gd name="connsiteY6" fmla="*/ 22860 h 27622"/>
                          <a:gd name="connsiteX7" fmla="*/ 25718 w 27622"/>
                          <a:gd name="connsiteY7" fmla="*/ 23813 h 27622"/>
                          <a:gd name="connsiteX8" fmla="*/ 25718 w 27622"/>
                          <a:gd name="connsiteY8" fmla="*/ 23813 h 27622"/>
                          <a:gd name="connsiteX9" fmla="*/ 24765 w 27622"/>
                          <a:gd name="connsiteY9" fmla="*/ 22860 h 27622"/>
                          <a:gd name="connsiteX10" fmla="*/ 21907 w 27622"/>
                          <a:gd name="connsiteY10" fmla="*/ 20003 h 27622"/>
                          <a:gd name="connsiteX11" fmla="*/ 21907 w 27622"/>
                          <a:gd name="connsiteY11" fmla="*/ 20003 h 27622"/>
                          <a:gd name="connsiteX12" fmla="*/ 22860 w 27622"/>
                          <a:gd name="connsiteY12" fmla="*/ 20955 h 27622"/>
                          <a:gd name="connsiteX13" fmla="*/ 22860 w 27622"/>
                          <a:gd name="connsiteY13" fmla="*/ 20955 h 27622"/>
                          <a:gd name="connsiteX14" fmla="*/ 21907 w 27622"/>
                          <a:gd name="connsiteY14" fmla="*/ 20003 h 27622"/>
                          <a:gd name="connsiteX15" fmla="*/ 20003 w 27622"/>
                          <a:gd name="connsiteY15" fmla="*/ 17145 h 27622"/>
                          <a:gd name="connsiteX16" fmla="*/ 20003 w 27622"/>
                          <a:gd name="connsiteY16" fmla="*/ 17145 h 27622"/>
                          <a:gd name="connsiteX17" fmla="*/ 21907 w 27622"/>
                          <a:gd name="connsiteY17" fmla="*/ 18097 h 27622"/>
                          <a:gd name="connsiteX18" fmla="*/ 21907 w 27622"/>
                          <a:gd name="connsiteY18" fmla="*/ 18097 h 27622"/>
                          <a:gd name="connsiteX19" fmla="*/ 20003 w 27622"/>
                          <a:gd name="connsiteY19" fmla="*/ 17145 h 27622"/>
                          <a:gd name="connsiteX20" fmla="*/ 18098 w 27622"/>
                          <a:gd name="connsiteY20" fmla="*/ 13335 h 27622"/>
                          <a:gd name="connsiteX21" fmla="*/ 18098 w 27622"/>
                          <a:gd name="connsiteY21" fmla="*/ 13335 h 27622"/>
                          <a:gd name="connsiteX22" fmla="*/ 20003 w 27622"/>
                          <a:gd name="connsiteY22" fmla="*/ 14288 h 27622"/>
                          <a:gd name="connsiteX23" fmla="*/ 20003 w 27622"/>
                          <a:gd name="connsiteY23" fmla="*/ 14288 h 27622"/>
                          <a:gd name="connsiteX24" fmla="*/ 18098 w 27622"/>
                          <a:gd name="connsiteY24" fmla="*/ 13335 h 27622"/>
                          <a:gd name="connsiteX25" fmla="*/ 15240 w 27622"/>
                          <a:gd name="connsiteY25" fmla="*/ 10478 h 27622"/>
                          <a:gd name="connsiteX26" fmla="*/ 15240 w 27622"/>
                          <a:gd name="connsiteY26" fmla="*/ 10478 h 27622"/>
                          <a:gd name="connsiteX27" fmla="*/ 17145 w 27622"/>
                          <a:gd name="connsiteY27" fmla="*/ 11430 h 27622"/>
                          <a:gd name="connsiteX28" fmla="*/ 17145 w 27622"/>
                          <a:gd name="connsiteY28" fmla="*/ 11430 h 27622"/>
                          <a:gd name="connsiteX29" fmla="*/ 15240 w 27622"/>
                          <a:gd name="connsiteY29" fmla="*/ 10478 h 27622"/>
                          <a:gd name="connsiteX30" fmla="*/ 12382 w 27622"/>
                          <a:gd name="connsiteY30" fmla="*/ 7620 h 27622"/>
                          <a:gd name="connsiteX31" fmla="*/ 12382 w 27622"/>
                          <a:gd name="connsiteY31" fmla="*/ 7620 h 27622"/>
                          <a:gd name="connsiteX32" fmla="*/ 14288 w 27622"/>
                          <a:gd name="connsiteY32" fmla="*/ 8572 h 27622"/>
                          <a:gd name="connsiteX33" fmla="*/ 14288 w 27622"/>
                          <a:gd name="connsiteY33" fmla="*/ 8572 h 27622"/>
                          <a:gd name="connsiteX34" fmla="*/ 12382 w 27622"/>
                          <a:gd name="connsiteY34" fmla="*/ 7620 h 27622"/>
                          <a:gd name="connsiteX35" fmla="*/ 9525 w 27622"/>
                          <a:gd name="connsiteY35" fmla="*/ 5715 h 27622"/>
                          <a:gd name="connsiteX36" fmla="*/ 9525 w 27622"/>
                          <a:gd name="connsiteY36" fmla="*/ 5715 h 27622"/>
                          <a:gd name="connsiteX37" fmla="*/ 11430 w 27622"/>
                          <a:gd name="connsiteY37" fmla="*/ 6667 h 27622"/>
                          <a:gd name="connsiteX38" fmla="*/ 11430 w 27622"/>
                          <a:gd name="connsiteY38" fmla="*/ 6667 h 27622"/>
                          <a:gd name="connsiteX39" fmla="*/ 9525 w 27622"/>
                          <a:gd name="connsiteY39" fmla="*/ 5715 h 27622"/>
                          <a:gd name="connsiteX40" fmla="*/ 6668 w 27622"/>
                          <a:gd name="connsiteY40" fmla="*/ 2858 h 27622"/>
                          <a:gd name="connsiteX41" fmla="*/ 6668 w 27622"/>
                          <a:gd name="connsiteY41" fmla="*/ 2858 h 27622"/>
                          <a:gd name="connsiteX42" fmla="*/ 8573 w 27622"/>
                          <a:gd name="connsiteY42" fmla="*/ 3810 h 27622"/>
                          <a:gd name="connsiteX43" fmla="*/ 8573 w 27622"/>
                          <a:gd name="connsiteY43" fmla="*/ 3810 h 27622"/>
                          <a:gd name="connsiteX44" fmla="*/ 6668 w 27622"/>
                          <a:gd name="connsiteY44" fmla="*/ 2858 h 27622"/>
                          <a:gd name="connsiteX45" fmla="*/ 3810 w 27622"/>
                          <a:gd name="connsiteY45" fmla="*/ 953 h 27622"/>
                          <a:gd name="connsiteX46" fmla="*/ 3810 w 27622"/>
                          <a:gd name="connsiteY46" fmla="*/ 953 h 27622"/>
                          <a:gd name="connsiteX47" fmla="*/ 5715 w 27622"/>
                          <a:gd name="connsiteY47" fmla="*/ 1905 h 27622"/>
                          <a:gd name="connsiteX48" fmla="*/ 5715 w 27622"/>
                          <a:gd name="connsiteY48" fmla="*/ 1905 h 27622"/>
                          <a:gd name="connsiteX49" fmla="*/ 3810 w 27622"/>
                          <a:gd name="connsiteY49" fmla="*/ 953 h 27622"/>
                          <a:gd name="connsiteX50" fmla="*/ 0 w 27622"/>
                          <a:gd name="connsiteY50" fmla="*/ 0 h 27622"/>
                          <a:gd name="connsiteX51" fmla="*/ 0 w 27622"/>
                          <a:gd name="connsiteY51" fmla="*/ 0 h 27622"/>
                          <a:gd name="connsiteX52" fmla="*/ 1905 w 27622"/>
                          <a:gd name="connsiteY52" fmla="*/ 0 h 27622"/>
                          <a:gd name="connsiteX53" fmla="*/ 1905 w 27622"/>
                          <a:gd name="connsiteY53" fmla="*/ 0 h 27622"/>
                          <a:gd name="connsiteX54" fmla="*/ 0 w 27622"/>
                          <a:gd name="connsiteY54" fmla="*/ 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622" h="27622">
                            <a:moveTo>
                              <a:pt x="26670" y="25717"/>
                            </a:moveTo>
                            <a:lnTo>
                              <a:pt x="26670" y="25717"/>
                            </a:lnTo>
                            <a:cubicBezTo>
                              <a:pt x="27623" y="25717"/>
                              <a:pt x="27623" y="26670"/>
                              <a:pt x="27623" y="27622"/>
                            </a:cubicBezTo>
                            <a:lnTo>
                              <a:pt x="27623" y="27622"/>
                            </a:lnTo>
                            <a:cubicBezTo>
                              <a:pt x="27623" y="27622"/>
                              <a:pt x="26670" y="26670"/>
                              <a:pt x="26670" y="25717"/>
                            </a:cubicBezTo>
                            <a:close/>
                            <a:moveTo>
                              <a:pt x="24765" y="22860"/>
                            </a:moveTo>
                            <a:lnTo>
                              <a:pt x="24765" y="22860"/>
                            </a:lnTo>
                            <a:cubicBezTo>
                              <a:pt x="25718" y="22860"/>
                              <a:pt x="25718" y="23813"/>
                              <a:pt x="25718" y="23813"/>
                            </a:cubicBezTo>
                            <a:lnTo>
                              <a:pt x="25718" y="23813"/>
                            </a:lnTo>
                            <a:cubicBezTo>
                              <a:pt x="24765" y="23813"/>
                              <a:pt x="24765" y="23813"/>
                              <a:pt x="24765" y="22860"/>
                            </a:cubicBezTo>
                            <a:close/>
                            <a:moveTo>
                              <a:pt x="21907" y="20003"/>
                            </a:moveTo>
                            <a:lnTo>
                              <a:pt x="21907" y="20003"/>
                            </a:lnTo>
                            <a:cubicBezTo>
                              <a:pt x="22860" y="20003"/>
                              <a:pt x="22860" y="20955"/>
                              <a:pt x="22860" y="20955"/>
                            </a:cubicBezTo>
                            <a:lnTo>
                              <a:pt x="22860" y="20955"/>
                            </a:lnTo>
                            <a:cubicBezTo>
                              <a:pt x="22860" y="20955"/>
                              <a:pt x="22860" y="20003"/>
                              <a:pt x="21907" y="20003"/>
                            </a:cubicBezTo>
                            <a:close/>
                            <a:moveTo>
                              <a:pt x="20003" y="17145"/>
                            </a:moveTo>
                            <a:lnTo>
                              <a:pt x="20003" y="17145"/>
                            </a:lnTo>
                            <a:cubicBezTo>
                              <a:pt x="20955" y="17145"/>
                              <a:pt x="20955" y="18097"/>
                              <a:pt x="21907" y="18097"/>
                            </a:cubicBezTo>
                            <a:lnTo>
                              <a:pt x="21907" y="18097"/>
                            </a:lnTo>
                            <a:cubicBezTo>
                              <a:pt x="20955" y="18097"/>
                              <a:pt x="20003" y="17145"/>
                              <a:pt x="20003" y="17145"/>
                            </a:cubicBezTo>
                            <a:close/>
                            <a:moveTo>
                              <a:pt x="18098" y="13335"/>
                            </a:moveTo>
                            <a:lnTo>
                              <a:pt x="18098" y="13335"/>
                            </a:lnTo>
                            <a:cubicBezTo>
                              <a:pt x="19050" y="13335"/>
                              <a:pt x="19050" y="14288"/>
                              <a:pt x="20003" y="14288"/>
                            </a:cubicBezTo>
                            <a:lnTo>
                              <a:pt x="20003" y="14288"/>
                            </a:lnTo>
                            <a:cubicBezTo>
                              <a:pt x="18098" y="14288"/>
                              <a:pt x="18098" y="14288"/>
                              <a:pt x="18098" y="13335"/>
                            </a:cubicBezTo>
                            <a:close/>
                            <a:moveTo>
                              <a:pt x="15240" y="10478"/>
                            </a:moveTo>
                            <a:lnTo>
                              <a:pt x="15240" y="10478"/>
                            </a:lnTo>
                            <a:cubicBezTo>
                              <a:pt x="16193" y="10478"/>
                              <a:pt x="16193" y="11430"/>
                              <a:pt x="17145" y="11430"/>
                            </a:cubicBezTo>
                            <a:lnTo>
                              <a:pt x="17145" y="11430"/>
                            </a:lnTo>
                            <a:cubicBezTo>
                              <a:pt x="16193" y="11430"/>
                              <a:pt x="15240" y="11430"/>
                              <a:pt x="15240" y="10478"/>
                            </a:cubicBezTo>
                            <a:close/>
                            <a:moveTo>
                              <a:pt x="12382" y="7620"/>
                            </a:moveTo>
                            <a:lnTo>
                              <a:pt x="12382" y="7620"/>
                            </a:lnTo>
                            <a:cubicBezTo>
                              <a:pt x="13335" y="7620"/>
                              <a:pt x="13335" y="8572"/>
                              <a:pt x="14288" y="8572"/>
                            </a:cubicBezTo>
                            <a:lnTo>
                              <a:pt x="14288" y="8572"/>
                            </a:lnTo>
                            <a:cubicBezTo>
                              <a:pt x="13335" y="8572"/>
                              <a:pt x="13335" y="8572"/>
                              <a:pt x="12382" y="7620"/>
                            </a:cubicBezTo>
                            <a:close/>
                            <a:moveTo>
                              <a:pt x="9525" y="5715"/>
                            </a:moveTo>
                            <a:lnTo>
                              <a:pt x="9525" y="5715"/>
                            </a:lnTo>
                            <a:cubicBezTo>
                              <a:pt x="10478" y="5715"/>
                              <a:pt x="10478" y="6667"/>
                              <a:pt x="11430" y="6667"/>
                            </a:cubicBezTo>
                            <a:lnTo>
                              <a:pt x="11430" y="6667"/>
                            </a:lnTo>
                            <a:cubicBezTo>
                              <a:pt x="10478" y="5715"/>
                              <a:pt x="10478" y="5715"/>
                              <a:pt x="9525" y="5715"/>
                            </a:cubicBezTo>
                            <a:close/>
                            <a:moveTo>
                              <a:pt x="6668" y="2858"/>
                            </a:moveTo>
                            <a:lnTo>
                              <a:pt x="6668" y="2858"/>
                            </a:lnTo>
                            <a:cubicBezTo>
                              <a:pt x="7620" y="2858"/>
                              <a:pt x="7620" y="2858"/>
                              <a:pt x="8573" y="3810"/>
                            </a:cubicBezTo>
                            <a:lnTo>
                              <a:pt x="8573" y="3810"/>
                            </a:lnTo>
                            <a:cubicBezTo>
                              <a:pt x="7620" y="3810"/>
                              <a:pt x="7620" y="3810"/>
                              <a:pt x="6668" y="2858"/>
                            </a:cubicBezTo>
                            <a:close/>
                            <a:moveTo>
                              <a:pt x="3810" y="953"/>
                            </a:moveTo>
                            <a:lnTo>
                              <a:pt x="3810" y="953"/>
                            </a:lnTo>
                            <a:cubicBezTo>
                              <a:pt x="4763" y="953"/>
                              <a:pt x="4763" y="953"/>
                              <a:pt x="5715" y="1905"/>
                            </a:cubicBezTo>
                            <a:lnTo>
                              <a:pt x="5715" y="1905"/>
                            </a:lnTo>
                            <a:cubicBezTo>
                              <a:pt x="4763" y="1905"/>
                              <a:pt x="3810" y="953"/>
                              <a:pt x="3810" y="953"/>
                            </a:cubicBezTo>
                            <a:close/>
                            <a:moveTo>
                              <a:pt x="0" y="0"/>
                            </a:moveTo>
                            <a:lnTo>
                              <a:pt x="0" y="0"/>
                            </a:lnTo>
                            <a:cubicBezTo>
                              <a:pt x="953" y="0"/>
                              <a:pt x="953" y="0"/>
                              <a:pt x="1905" y="0"/>
                            </a:cubicBezTo>
                            <a:lnTo>
                              <a:pt x="1905" y="0"/>
                            </a:lnTo>
                            <a:cubicBezTo>
                              <a:pt x="953" y="0"/>
                              <a:pt x="953" y="0"/>
                              <a:pt x="0" y="0"/>
                            </a:cubicBezTo>
                            <a:close/>
                          </a:path>
                        </a:pathLst>
                      </a:custGeom>
                      <a:solidFill>
                        <a:srgbClr val="496489"/>
                      </a:solidFill>
                      <a:ln w="9525" cap="flat">
                        <a:noFill/>
                        <a:prstDash val="solid"/>
                        <a:miter/>
                      </a:ln>
                    </p:spPr>
                    <p:txBody>
                      <a:bodyPr rtlCol="0" anchor="ctr"/>
                      <a:lstStyle/>
                      <a:p>
                        <a:endParaRPr lang="zh-CN" altLang="en-US"/>
                      </a:p>
                    </p:txBody>
                  </p:sp>
                  <p:sp>
                    <p:nvSpPr>
                      <p:cNvPr id="291" name="任意多边形: 形状 115"/>
                      <p:cNvSpPr/>
                      <p:nvPr/>
                    </p:nvSpPr>
                    <p:spPr>
                      <a:xfrm>
                        <a:off x="3820053" y="4052173"/>
                        <a:ext cx="423" cy="714"/>
                      </a:xfrm>
                      <a:custGeom>
                        <a:avLst/>
                        <a:gdLst>
                          <a:gd name="connsiteX0" fmla="*/ 423 w 423"/>
                          <a:gd name="connsiteY0" fmla="*/ 714 h 714"/>
                          <a:gd name="connsiteX1" fmla="*/ 423 w 423"/>
                          <a:gd name="connsiteY1" fmla="*/ 714 h 714"/>
                          <a:gd name="connsiteX2" fmla="*/ 423 w 423"/>
                          <a:gd name="connsiteY2" fmla="*/ 714 h 714"/>
                          <a:gd name="connsiteX3" fmla="*/ 423 w 423"/>
                          <a:gd name="connsiteY3" fmla="*/ 714 h 714"/>
                          <a:gd name="connsiteX4" fmla="*/ 423 w 423"/>
                          <a:gd name="connsiteY4" fmla="*/ 714 h 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 h="714">
                            <a:moveTo>
                              <a:pt x="423" y="714"/>
                            </a:moveTo>
                            <a:lnTo>
                              <a:pt x="423" y="714"/>
                            </a:lnTo>
                            <a:cubicBezTo>
                              <a:pt x="423" y="-238"/>
                              <a:pt x="-529" y="-238"/>
                              <a:pt x="423" y="714"/>
                            </a:cubicBezTo>
                            <a:lnTo>
                              <a:pt x="423" y="714"/>
                            </a:lnTo>
                            <a:cubicBezTo>
                              <a:pt x="-529" y="714"/>
                              <a:pt x="423" y="714"/>
                              <a:pt x="423" y="714"/>
                            </a:cubicBezTo>
                            <a:close/>
                          </a:path>
                        </a:pathLst>
                      </a:custGeom>
                      <a:solidFill>
                        <a:srgbClr val="496489"/>
                      </a:solidFill>
                      <a:ln w="9525" cap="flat">
                        <a:noFill/>
                        <a:prstDash val="solid"/>
                        <a:miter/>
                      </a:ln>
                    </p:spPr>
                    <p:txBody>
                      <a:bodyPr rtlCol="0" anchor="ctr"/>
                      <a:lstStyle/>
                      <a:p>
                        <a:endParaRPr lang="zh-CN" altLang="en-US"/>
                      </a:p>
                    </p:txBody>
                  </p:sp>
                </p:grpSp>
                <p:grpSp>
                  <p:nvGrpSpPr>
                    <p:cNvPr id="292" name="图形 5"/>
                    <p:cNvGrpSpPr/>
                    <p:nvPr/>
                  </p:nvGrpSpPr>
                  <p:grpSpPr>
                    <a:xfrm>
                      <a:off x="3797617" y="4052173"/>
                      <a:ext cx="21378" cy="38814"/>
                      <a:chOff x="3797617" y="4052173"/>
                      <a:chExt cx="21378" cy="38814"/>
                    </a:xfrm>
                    <a:solidFill>
                      <a:srgbClr val="496489"/>
                    </a:solidFill>
                  </p:grpSpPr>
                  <p:sp>
                    <p:nvSpPr>
                      <p:cNvPr id="293" name="任意多边形: 形状 117"/>
                      <p:cNvSpPr/>
                      <p:nvPr/>
                    </p:nvSpPr>
                    <p:spPr>
                      <a:xfrm>
                        <a:off x="3797617" y="4090034"/>
                        <a:ext cx="9525" cy="952"/>
                      </a:xfrm>
                      <a:custGeom>
                        <a:avLst/>
                        <a:gdLst>
                          <a:gd name="connsiteX0" fmla="*/ 0 w 9525"/>
                          <a:gd name="connsiteY0" fmla="*/ 953 h 952"/>
                          <a:gd name="connsiteX1" fmla="*/ 0 w 9525"/>
                          <a:gd name="connsiteY1" fmla="*/ 953 h 952"/>
                          <a:gd name="connsiteX2" fmla="*/ 0 w 9525"/>
                          <a:gd name="connsiteY2" fmla="*/ 0 h 952"/>
                          <a:gd name="connsiteX3" fmla="*/ 0 w 9525"/>
                          <a:gd name="connsiteY3" fmla="*/ 953 h 952"/>
                          <a:gd name="connsiteX4" fmla="*/ 0 w 9525"/>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
                            <a:moveTo>
                              <a:pt x="0" y="953"/>
                            </a:moveTo>
                            <a:lnTo>
                              <a:pt x="0" y="953"/>
                            </a:lnTo>
                            <a:cubicBezTo>
                              <a:pt x="0" y="953"/>
                              <a:pt x="0" y="953"/>
                              <a:pt x="0" y="0"/>
                            </a:cubicBezTo>
                            <a:lnTo>
                              <a:pt x="0" y="953"/>
                            </a:lnTo>
                            <a:cubicBezTo>
                              <a:pt x="0" y="953"/>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294" name="任意多边形: 形状 118"/>
                      <p:cNvSpPr/>
                      <p:nvPr/>
                    </p:nvSpPr>
                    <p:spPr>
                      <a:xfrm>
                        <a:off x="3798569" y="4053840"/>
                        <a:ext cx="18097" cy="34289"/>
                      </a:xfrm>
                      <a:custGeom>
                        <a:avLst/>
                        <a:gdLst>
                          <a:gd name="connsiteX0" fmla="*/ 0 w 18097"/>
                          <a:gd name="connsiteY0" fmla="*/ 34290 h 34289"/>
                          <a:gd name="connsiteX1" fmla="*/ 0 w 18097"/>
                          <a:gd name="connsiteY1" fmla="*/ 34290 h 34289"/>
                          <a:gd name="connsiteX2" fmla="*/ 0 w 18097"/>
                          <a:gd name="connsiteY2" fmla="*/ 32385 h 34289"/>
                          <a:gd name="connsiteX3" fmla="*/ 0 w 18097"/>
                          <a:gd name="connsiteY3" fmla="*/ 32385 h 34289"/>
                          <a:gd name="connsiteX4" fmla="*/ 0 w 18097"/>
                          <a:gd name="connsiteY4" fmla="*/ 34290 h 34289"/>
                          <a:gd name="connsiteX5" fmla="*/ 953 w 18097"/>
                          <a:gd name="connsiteY5" fmla="*/ 30480 h 34289"/>
                          <a:gd name="connsiteX6" fmla="*/ 953 w 18097"/>
                          <a:gd name="connsiteY6" fmla="*/ 30480 h 34289"/>
                          <a:gd name="connsiteX7" fmla="*/ 953 w 18097"/>
                          <a:gd name="connsiteY7" fmla="*/ 28575 h 34289"/>
                          <a:gd name="connsiteX8" fmla="*/ 953 w 18097"/>
                          <a:gd name="connsiteY8" fmla="*/ 28575 h 34289"/>
                          <a:gd name="connsiteX9" fmla="*/ 953 w 18097"/>
                          <a:gd name="connsiteY9" fmla="*/ 30480 h 34289"/>
                          <a:gd name="connsiteX10" fmla="*/ 1905 w 18097"/>
                          <a:gd name="connsiteY10" fmla="*/ 26670 h 34289"/>
                          <a:gd name="connsiteX11" fmla="*/ 1905 w 18097"/>
                          <a:gd name="connsiteY11" fmla="*/ 26670 h 34289"/>
                          <a:gd name="connsiteX12" fmla="*/ 1905 w 18097"/>
                          <a:gd name="connsiteY12" fmla="*/ 24765 h 34289"/>
                          <a:gd name="connsiteX13" fmla="*/ 1905 w 18097"/>
                          <a:gd name="connsiteY13" fmla="*/ 24765 h 34289"/>
                          <a:gd name="connsiteX14" fmla="*/ 1905 w 18097"/>
                          <a:gd name="connsiteY14" fmla="*/ 26670 h 34289"/>
                          <a:gd name="connsiteX15" fmla="*/ 2857 w 18097"/>
                          <a:gd name="connsiteY15" fmla="*/ 23813 h 34289"/>
                          <a:gd name="connsiteX16" fmla="*/ 2857 w 18097"/>
                          <a:gd name="connsiteY16" fmla="*/ 23813 h 34289"/>
                          <a:gd name="connsiteX17" fmla="*/ 2857 w 18097"/>
                          <a:gd name="connsiteY17" fmla="*/ 21907 h 34289"/>
                          <a:gd name="connsiteX18" fmla="*/ 2857 w 18097"/>
                          <a:gd name="connsiteY18" fmla="*/ 21907 h 34289"/>
                          <a:gd name="connsiteX19" fmla="*/ 2857 w 18097"/>
                          <a:gd name="connsiteY19" fmla="*/ 23813 h 34289"/>
                          <a:gd name="connsiteX20" fmla="*/ 4763 w 18097"/>
                          <a:gd name="connsiteY20" fmla="*/ 20002 h 34289"/>
                          <a:gd name="connsiteX21" fmla="*/ 4763 w 18097"/>
                          <a:gd name="connsiteY21" fmla="*/ 20002 h 34289"/>
                          <a:gd name="connsiteX22" fmla="*/ 4763 w 18097"/>
                          <a:gd name="connsiteY22" fmla="*/ 18097 h 34289"/>
                          <a:gd name="connsiteX23" fmla="*/ 4763 w 18097"/>
                          <a:gd name="connsiteY23" fmla="*/ 18097 h 34289"/>
                          <a:gd name="connsiteX24" fmla="*/ 4763 w 18097"/>
                          <a:gd name="connsiteY24" fmla="*/ 20002 h 34289"/>
                          <a:gd name="connsiteX25" fmla="*/ 5715 w 18097"/>
                          <a:gd name="connsiteY25" fmla="*/ 16192 h 34289"/>
                          <a:gd name="connsiteX26" fmla="*/ 5715 w 18097"/>
                          <a:gd name="connsiteY26" fmla="*/ 16192 h 34289"/>
                          <a:gd name="connsiteX27" fmla="*/ 5715 w 18097"/>
                          <a:gd name="connsiteY27" fmla="*/ 14288 h 34289"/>
                          <a:gd name="connsiteX28" fmla="*/ 5715 w 18097"/>
                          <a:gd name="connsiteY28" fmla="*/ 14288 h 34289"/>
                          <a:gd name="connsiteX29" fmla="*/ 5715 w 18097"/>
                          <a:gd name="connsiteY29" fmla="*/ 16192 h 34289"/>
                          <a:gd name="connsiteX30" fmla="*/ 7620 w 18097"/>
                          <a:gd name="connsiteY30" fmla="*/ 12382 h 34289"/>
                          <a:gd name="connsiteX31" fmla="*/ 7620 w 18097"/>
                          <a:gd name="connsiteY31" fmla="*/ 12382 h 34289"/>
                          <a:gd name="connsiteX32" fmla="*/ 8573 w 18097"/>
                          <a:gd name="connsiteY32" fmla="*/ 10477 h 34289"/>
                          <a:gd name="connsiteX33" fmla="*/ 8573 w 18097"/>
                          <a:gd name="connsiteY33" fmla="*/ 10477 h 34289"/>
                          <a:gd name="connsiteX34" fmla="*/ 7620 w 18097"/>
                          <a:gd name="connsiteY34" fmla="*/ 12382 h 34289"/>
                          <a:gd name="connsiteX35" fmla="*/ 9525 w 18097"/>
                          <a:gd name="connsiteY35" fmla="*/ 9525 h 34289"/>
                          <a:gd name="connsiteX36" fmla="*/ 9525 w 18097"/>
                          <a:gd name="connsiteY36" fmla="*/ 9525 h 34289"/>
                          <a:gd name="connsiteX37" fmla="*/ 10478 w 18097"/>
                          <a:gd name="connsiteY37" fmla="*/ 7620 h 34289"/>
                          <a:gd name="connsiteX38" fmla="*/ 10478 w 18097"/>
                          <a:gd name="connsiteY38" fmla="*/ 7620 h 34289"/>
                          <a:gd name="connsiteX39" fmla="*/ 9525 w 18097"/>
                          <a:gd name="connsiteY39" fmla="*/ 9525 h 34289"/>
                          <a:gd name="connsiteX40" fmla="*/ 11430 w 18097"/>
                          <a:gd name="connsiteY40" fmla="*/ 6667 h 34289"/>
                          <a:gd name="connsiteX41" fmla="*/ 11430 w 18097"/>
                          <a:gd name="connsiteY41" fmla="*/ 6667 h 34289"/>
                          <a:gd name="connsiteX42" fmla="*/ 12382 w 18097"/>
                          <a:gd name="connsiteY42" fmla="*/ 4763 h 34289"/>
                          <a:gd name="connsiteX43" fmla="*/ 12382 w 18097"/>
                          <a:gd name="connsiteY43" fmla="*/ 4763 h 34289"/>
                          <a:gd name="connsiteX44" fmla="*/ 11430 w 18097"/>
                          <a:gd name="connsiteY44" fmla="*/ 6667 h 34289"/>
                          <a:gd name="connsiteX45" fmla="*/ 14288 w 18097"/>
                          <a:gd name="connsiteY45" fmla="*/ 2857 h 34289"/>
                          <a:gd name="connsiteX46" fmla="*/ 14288 w 18097"/>
                          <a:gd name="connsiteY46" fmla="*/ 2857 h 34289"/>
                          <a:gd name="connsiteX47" fmla="*/ 15240 w 18097"/>
                          <a:gd name="connsiteY47" fmla="*/ 952 h 34289"/>
                          <a:gd name="connsiteX48" fmla="*/ 15240 w 18097"/>
                          <a:gd name="connsiteY48" fmla="*/ 952 h 34289"/>
                          <a:gd name="connsiteX49" fmla="*/ 14288 w 18097"/>
                          <a:gd name="connsiteY49" fmla="*/ 2857 h 34289"/>
                          <a:gd name="connsiteX50" fmla="*/ 17145 w 18097"/>
                          <a:gd name="connsiteY50" fmla="*/ 952 h 34289"/>
                          <a:gd name="connsiteX51" fmla="*/ 17145 w 18097"/>
                          <a:gd name="connsiteY51" fmla="*/ 952 h 34289"/>
                          <a:gd name="connsiteX52" fmla="*/ 18098 w 18097"/>
                          <a:gd name="connsiteY52" fmla="*/ 0 h 34289"/>
                          <a:gd name="connsiteX53" fmla="*/ 18098 w 18097"/>
                          <a:gd name="connsiteY53" fmla="*/ 0 h 34289"/>
                          <a:gd name="connsiteX54" fmla="*/ 17145 w 18097"/>
                          <a:gd name="connsiteY54" fmla="*/ 952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 h="34289">
                            <a:moveTo>
                              <a:pt x="0" y="34290"/>
                            </a:moveTo>
                            <a:lnTo>
                              <a:pt x="0" y="34290"/>
                            </a:lnTo>
                            <a:cubicBezTo>
                              <a:pt x="0" y="33338"/>
                              <a:pt x="0" y="33338"/>
                              <a:pt x="0" y="32385"/>
                            </a:cubicBezTo>
                            <a:lnTo>
                              <a:pt x="0" y="32385"/>
                            </a:lnTo>
                            <a:cubicBezTo>
                              <a:pt x="0" y="33338"/>
                              <a:pt x="0" y="34290"/>
                              <a:pt x="0" y="34290"/>
                            </a:cubicBezTo>
                            <a:close/>
                            <a:moveTo>
                              <a:pt x="953" y="30480"/>
                            </a:moveTo>
                            <a:lnTo>
                              <a:pt x="953" y="30480"/>
                            </a:lnTo>
                            <a:cubicBezTo>
                              <a:pt x="953" y="29527"/>
                              <a:pt x="953" y="29527"/>
                              <a:pt x="953" y="28575"/>
                            </a:cubicBezTo>
                            <a:lnTo>
                              <a:pt x="953" y="28575"/>
                            </a:lnTo>
                            <a:cubicBezTo>
                              <a:pt x="953" y="29527"/>
                              <a:pt x="953" y="30480"/>
                              <a:pt x="953" y="30480"/>
                            </a:cubicBezTo>
                            <a:close/>
                            <a:moveTo>
                              <a:pt x="1905" y="26670"/>
                            </a:moveTo>
                            <a:lnTo>
                              <a:pt x="1905" y="26670"/>
                            </a:lnTo>
                            <a:cubicBezTo>
                              <a:pt x="1905" y="25717"/>
                              <a:pt x="1905" y="25717"/>
                              <a:pt x="1905" y="24765"/>
                            </a:cubicBezTo>
                            <a:lnTo>
                              <a:pt x="1905" y="24765"/>
                            </a:lnTo>
                            <a:cubicBezTo>
                              <a:pt x="2857" y="25717"/>
                              <a:pt x="1905" y="26670"/>
                              <a:pt x="1905" y="26670"/>
                            </a:cubicBezTo>
                            <a:close/>
                            <a:moveTo>
                              <a:pt x="2857" y="23813"/>
                            </a:moveTo>
                            <a:lnTo>
                              <a:pt x="2857" y="23813"/>
                            </a:lnTo>
                            <a:cubicBezTo>
                              <a:pt x="2857" y="22860"/>
                              <a:pt x="2857" y="22860"/>
                              <a:pt x="2857" y="21907"/>
                            </a:cubicBezTo>
                            <a:lnTo>
                              <a:pt x="2857" y="21907"/>
                            </a:lnTo>
                            <a:cubicBezTo>
                              <a:pt x="3810" y="21907"/>
                              <a:pt x="3810" y="22860"/>
                              <a:pt x="2857" y="23813"/>
                            </a:cubicBezTo>
                            <a:close/>
                            <a:moveTo>
                              <a:pt x="4763" y="20002"/>
                            </a:moveTo>
                            <a:lnTo>
                              <a:pt x="4763" y="20002"/>
                            </a:lnTo>
                            <a:cubicBezTo>
                              <a:pt x="4763" y="19050"/>
                              <a:pt x="4763" y="19050"/>
                              <a:pt x="4763" y="18097"/>
                            </a:cubicBezTo>
                            <a:lnTo>
                              <a:pt x="4763" y="18097"/>
                            </a:lnTo>
                            <a:cubicBezTo>
                              <a:pt x="4763" y="19050"/>
                              <a:pt x="4763" y="19050"/>
                              <a:pt x="4763" y="20002"/>
                            </a:cubicBezTo>
                            <a:close/>
                            <a:moveTo>
                              <a:pt x="5715" y="16192"/>
                            </a:moveTo>
                            <a:lnTo>
                              <a:pt x="5715" y="16192"/>
                            </a:lnTo>
                            <a:cubicBezTo>
                              <a:pt x="5715" y="15240"/>
                              <a:pt x="5715" y="15240"/>
                              <a:pt x="5715" y="14288"/>
                            </a:cubicBezTo>
                            <a:lnTo>
                              <a:pt x="5715" y="14288"/>
                            </a:lnTo>
                            <a:cubicBezTo>
                              <a:pt x="6668" y="15240"/>
                              <a:pt x="6668" y="15240"/>
                              <a:pt x="5715" y="16192"/>
                            </a:cubicBezTo>
                            <a:close/>
                            <a:moveTo>
                              <a:pt x="7620" y="12382"/>
                            </a:moveTo>
                            <a:lnTo>
                              <a:pt x="7620" y="12382"/>
                            </a:lnTo>
                            <a:cubicBezTo>
                              <a:pt x="7620" y="11430"/>
                              <a:pt x="7620" y="11430"/>
                              <a:pt x="8573" y="10477"/>
                            </a:cubicBezTo>
                            <a:lnTo>
                              <a:pt x="8573" y="10477"/>
                            </a:lnTo>
                            <a:cubicBezTo>
                              <a:pt x="8573" y="11430"/>
                              <a:pt x="7620" y="12382"/>
                              <a:pt x="7620" y="12382"/>
                            </a:cubicBezTo>
                            <a:close/>
                            <a:moveTo>
                              <a:pt x="9525" y="9525"/>
                            </a:moveTo>
                            <a:lnTo>
                              <a:pt x="9525" y="9525"/>
                            </a:lnTo>
                            <a:cubicBezTo>
                              <a:pt x="9525" y="8572"/>
                              <a:pt x="9525" y="8572"/>
                              <a:pt x="10478" y="7620"/>
                            </a:cubicBezTo>
                            <a:lnTo>
                              <a:pt x="10478" y="7620"/>
                            </a:lnTo>
                            <a:cubicBezTo>
                              <a:pt x="10478" y="8572"/>
                              <a:pt x="9525" y="8572"/>
                              <a:pt x="9525" y="9525"/>
                            </a:cubicBezTo>
                            <a:close/>
                            <a:moveTo>
                              <a:pt x="11430" y="6667"/>
                            </a:moveTo>
                            <a:lnTo>
                              <a:pt x="11430" y="6667"/>
                            </a:lnTo>
                            <a:cubicBezTo>
                              <a:pt x="11430" y="5715"/>
                              <a:pt x="11430" y="5715"/>
                              <a:pt x="12382" y="4763"/>
                            </a:cubicBezTo>
                            <a:lnTo>
                              <a:pt x="12382" y="4763"/>
                            </a:lnTo>
                            <a:cubicBezTo>
                              <a:pt x="12382" y="4763"/>
                              <a:pt x="12382" y="5715"/>
                              <a:pt x="11430" y="6667"/>
                            </a:cubicBezTo>
                            <a:close/>
                            <a:moveTo>
                              <a:pt x="14288" y="2857"/>
                            </a:moveTo>
                            <a:lnTo>
                              <a:pt x="14288" y="2857"/>
                            </a:lnTo>
                            <a:cubicBezTo>
                              <a:pt x="14288" y="1905"/>
                              <a:pt x="15240" y="1905"/>
                              <a:pt x="15240" y="952"/>
                            </a:cubicBezTo>
                            <a:lnTo>
                              <a:pt x="15240" y="952"/>
                            </a:lnTo>
                            <a:cubicBezTo>
                              <a:pt x="15240" y="1905"/>
                              <a:pt x="14288" y="2857"/>
                              <a:pt x="14288" y="2857"/>
                            </a:cubicBezTo>
                            <a:close/>
                            <a:moveTo>
                              <a:pt x="17145" y="952"/>
                            </a:moveTo>
                            <a:lnTo>
                              <a:pt x="17145" y="952"/>
                            </a:lnTo>
                            <a:cubicBezTo>
                              <a:pt x="17145" y="0"/>
                              <a:pt x="18098" y="0"/>
                              <a:pt x="18098" y="0"/>
                            </a:cubicBezTo>
                            <a:lnTo>
                              <a:pt x="18098" y="0"/>
                            </a:lnTo>
                            <a:cubicBezTo>
                              <a:pt x="18098" y="0"/>
                              <a:pt x="17145" y="0"/>
                              <a:pt x="17145" y="952"/>
                            </a:cubicBezTo>
                            <a:close/>
                          </a:path>
                        </a:pathLst>
                      </a:custGeom>
                      <a:solidFill>
                        <a:srgbClr val="496489"/>
                      </a:solidFill>
                      <a:ln w="9525" cap="flat">
                        <a:noFill/>
                        <a:prstDash val="solid"/>
                        <a:miter/>
                      </a:ln>
                    </p:spPr>
                    <p:txBody>
                      <a:bodyPr rtlCol="0" anchor="ctr"/>
                      <a:lstStyle/>
                      <a:p>
                        <a:endParaRPr lang="zh-CN" altLang="en-US"/>
                      </a:p>
                    </p:txBody>
                  </p:sp>
                  <p:sp>
                    <p:nvSpPr>
                      <p:cNvPr id="295" name="任意多边形: 形状 119"/>
                      <p:cNvSpPr/>
                      <p:nvPr/>
                    </p:nvSpPr>
                    <p:spPr>
                      <a:xfrm>
                        <a:off x="3818572" y="4052173"/>
                        <a:ext cx="423" cy="714"/>
                      </a:xfrm>
                      <a:custGeom>
                        <a:avLst/>
                        <a:gdLst>
                          <a:gd name="connsiteX0" fmla="*/ 0 w 423"/>
                          <a:gd name="connsiteY0" fmla="*/ 714 h 714"/>
                          <a:gd name="connsiteX1" fmla="*/ 0 w 423"/>
                          <a:gd name="connsiteY1" fmla="*/ 714 h 714"/>
                          <a:gd name="connsiteX2" fmla="*/ 0 w 423"/>
                          <a:gd name="connsiteY2" fmla="*/ 714 h 714"/>
                          <a:gd name="connsiteX3" fmla="*/ 0 w 423"/>
                          <a:gd name="connsiteY3" fmla="*/ 714 h 714"/>
                          <a:gd name="connsiteX4" fmla="*/ 0 w 423"/>
                          <a:gd name="connsiteY4" fmla="*/ 714 h 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 h="714">
                            <a:moveTo>
                              <a:pt x="0" y="714"/>
                            </a:moveTo>
                            <a:lnTo>
                              <a:pt x="0" y="714"/>
                            </a:lnTo>
                            <a:cubicBezTo>
                              <a:pt x="0" y="-238"/>
                              <a:pt x="952" y="-238"/>
                              <a:pt x="0" y="714"/>
                            </a:cubicBezTo>
                            <a:lnTo>
                              <a:pt x="0" y="714"/>
                            </a:lnTo>
                            <a:cubicBezTo>
                              <a:pt x="952" y="714"/>
                              <a:pt x="0" y="714"/>
                              <a:pt x="0" y="714"/>
                            </a:cubicBezTo>
                            <a:close/>
                          </a:path>
                        </a:pathLst>
                      </a:custGeom>
                      <a:solidFill>
                        <a:srgbClr val="496489"/>
                      </a:solidFill>
                      <a:ln w="9525" cap="flat">
                        <a:noFill/>
                        <a:prstDash val="solid"/>
                        <a:miter/>
                      </a:ln>
                    </p:spPr>
                    <p:txBody>
                      <a:bodyPr rtlCol="0" anchor="ctr"/>
                      <a:lstStyle/>
                      <a:p>
                        <a:endParaRPr lang="zh-CN" altLang="en-US"/>
                      </a:p>
                    </p:txBody>
                  </p:sp>
                </p:grpSp>
                <p:grpSp>
                  <p:nvGrpSpPr>
                    <p:cNvPr id="296" name="图形 5"/>
                    <p:cNvGrpSpPr/>
                    <p:nvPr/>
                  </p:nvGrpSpPr>
                  <p:grpSpPr>
                    <a:xfrm>
                      <a:off x="3819524" y="4051934"/>
                      <a:ext cx="4762" cy="37147"/>
                      <a:chOff x="3819524" y="4051934"/>
                      <a:chExt cx="4762" cy="37147"/>
                    </a:xfrm>
                    <a:solidFill>
                      <a:srgbClr val="496489"/>
                    </a:solidFill>
                  </p:grpSpPr>
                  <p:sp>
                    <p:nvSpPr>
                      <p:cNvPr id="297" name="任意多边形: 形状 121"/>
                      <p:cNvSpPr/>
                      <p:nvPr/>
                    </p:nvSpPr>
                    <p:spPr>
                      <a:xfrm>
                        <a:off x="3824287" y="4088129"/>
                        <a:ext cx="9525" cy="952"/>
                      </a:xfrm>
                      <a:custGeom>
                        <a:avLst/>
                        <a:gdLst>
                          <a:gd name="connsiteX0" fmla="*/ 0 w 9525"/>
                          <a:gd name="connsiteY0" fmla="*/ 953 h 952"/>
                          <a:gd name="connsiteX1" fmla="*/ 0 w 9525"/>
                          <a:gd name="connsiteY1" fmla="*/ 953 h 952"/>
                          <a:gd name="connsiteX2" fmla="*/ 0 w 9525"/>
                          <a:gd name="connsiteY2" fmla="*/ 0 h 952"/>
                          <a:gd name="connsiteX3" fmla="*/ 0 w 9525"/>
                          <a:gd name="connsiteY3" fmla="*/ 0 h 952"/>
                        </a:gdLst>
                        <a:ahLst/>
                        <a:cxnLst>
                          <a:cxn ang="0">
                            <a:pos x="connsiteX0" y="connsiteY0"/>
                          </a:cxn>
                          <a:cxn ang="0">
                            <a:pos x="connsiteX1" y="connsiteY1"/>
                          </a:cxn>
                          <a:cxn ang="0">
                            <a:pos x="connsiteX2" y="connsiteY2"/>
                          </a:cxn>
                          <a:cxn ang="0">
                            <a:pos x="connsiteX3" y="connsiteY3"/>
                          </a:cxn>
                        </a:cxnLst>
                        <a:rect l="l" t="t" r="r" b="b"/>
                        <a:pathLst>
                          <a:path w="9525" h="952">
                            <a:moveTo>
                              <a:pt x="0" y="953"/>
                            </a:moveTo>
                            <a:lnTo>
                              <a:pt x="0" y="953"/>
                            </a:lnTo>
                            <a:lnTo>
                              <a:pt x="0" y="0"/>
                            </a:lnTo>
                            <a:lnTo>
                              <a:pt x="0" y="0"/>
                            </a:lnTo>
                            <a:close/>
                          </a:path>
                        </a:pathLst>
                      </a:custGeom>
                      <a:solidFill>
                        <a:srgbClr val="496489"/>
                      </a:solidFill>
                      <a:ln w="9525" cap="flat">
                        <a:noFill/>
                        <a:prstDash val="solid"/>
                        <a:miter/>
                      </a:ln>
                    </p:spPr>
                    <p:txBody>
                      <a:bodyPr rtlCol="0" anchor="ctr"/>
                      <a:lstStyle/>
                      <a:p>
                        <a:endParaRPr lang="zh-CN" altLang="en-US"/>
                      </a:p>
                    </p:txBody>
                  </p:sp>
                  <p:sp>
                    <p:nvSpPr>
                      <p:cNvPr id="298" name="任意多边形: 形状 122"/>
                      <p:cNvSpPr/>
                      <p:nvPr/>
                    </p:nvSpPr>
                    <p:spPr>
                      <a:xfrm>
                        <a:off x="3819524" y="4054792"/>
                        <a:ext cx="4762" cy="31432"/>
                      </a:xfrm>
                      <a:custGeom>
                        <a:avLst/>
                        <a:gdLst>
                          <a:gd name="connsiteX0" fmla="*/ 3810 w 4762"/>
                          <a:gd name="connsiteY0" fmla="*/ 29528 h 31432"/>
                          <a:gd name="connsiteX1" fmla="*/ 3810 w 4762"/>
                          <a:gd name="connsiteY1" fmla="*/ 29528 h 31432"/>
                          <a:gd name="connsiteX2" fmla="*/ 4763 w 4762"/>
                          <a:gd name="connsiteY2" fmla="*/ 31433 h 31432"/>
                          <a:gd name="connsiteX3" fmla="*/ 4763 w 4762"/>
                          <a:gd name="connsiteY3" fmla="*/ 31433 h 31432"/>
                          <a:gd name="connsiteX4" fmla="*/ 3810 w 4762"/>
                          <a:gd name="connsiteY4" fmla="*/ 29528 h 31432"/>
                          <a:gd name="connsiteX5" fmla="*/ 2857 w 4762"/>
                          <a:gd name="connsiteY5" fmla="*/ 26670 h 31432"/>
                          <a:gd name="connsiteX6" fmla="*/ 2857 w 4762"/>
                          <a:gd name="connsiteY6" fmla="*/ 26670 h 31432"/>
                          <a:gd name="connsiteX7" fmla="*/ 3810 w 4762"/>
                          <a:gd name="connsiteY7" fmla="*/ 28575 h 31432"/>
                          <a:gd name="connsiteX8" fmla="*/ 3810 w 4762"/>
                          <a:gd name="connsiteY8" fmla="*/ 28575 h 31432"/>
                          <a:gd name="connsiteX9" fmla="*/ 2857 w 4762"/>
                          <a:gd name="connsiteY9" fmla="*/ 26670 h 31432"/>
                          <a:gd name="connsiteX10" fmla="*/ 2857 w 4762"/>
                          <a:gd name="connsiteY10" fmla="*/ 22860 h 31432"/>
                          <a:gd name="connsiteX11" fmla="*/ 2857 w 4762"/>
                          <a:gd name="connsiteY11" fmla="*/ 22860 h 31432"/>
                          <a:gd name="connsiteX12" fmla="*/ 3810 w 4762"/>
                          <a:gd name="connsiteY12" fmla="*/ 24765 h 31432"/>
                          <a:gd name="connsiteX13" fmla="*/ 3810 w 4762"/>
                          <a:gd name="connsiteY13" fmla="*/ 24765 h 31432"/>
                          <a:gd name="connsiteX14" fmla="*/ 2857 w 4762"/>
                          <a:gd name="connsiteY14" fmla="*/ 22860 h 31432"/>
                          <a:gd name="connsiteX15" fmla="*/ 2857 w 4762"/>
                          <a:gd name="connsiteY15" fmla="*/ 20003 h 31432"/>
                          <a:gd name="connsiteX16" fmla="*/ 2857 w 4762"/>
                          <a:gd name="connsiteY16" fmla="*/ 19050 h 31432"/>
                          <a:gd name="connsiteX17" fmla="*/ 2857 w 4762"/>
                          <a:gd name="connsiteY17" fmla="*/ 19050 h 31432"/>
                          <a:gd name="connsiteX18" fmla="*/ 2857 w 4762"/>
                          <a:gd name="connsiteY18" fmla="*/ 20003 h 31432"/>
                          <a:gd name="connsiteX19" fmla="*/ 2857 w 4762"/>
                          <a:gd name="connsiteY19" fmla="*/ 20003 h 31432"/>
                          <a:gd name="connsiteX20" fmla="*/ 2857 w 4762"/>
                          <a:gd name="connsiteY20" fmla="*/ 20003 h 31432"/>
                          <a:gd name="connsiteX21" fmla="*/ 2857 w 4762"/>
                          <a:gd name="connsiteY21" fmla="*/ 20003 h 31432"/>
                          <a:gd name="connsiteX22" fmla="*/ 1905 w 4762"/>
                          <a:gd name="connsiteY22" fmla="*/ 17145 h 31432"/>
                          <a:gd name="connsiteX23" fmla="*/ 1905 w 4762"/>
                          <a:gd name="connsiteY23" fmla="*/ 15240 h 31432"/>
                          <a:gd name="connsiteX24" fmla="*/ 1905 w 4762"/>
                          <a:gd name="connsiteY24" fmla="*/ 15240 h 31432"/>
                          <a:gd name="connsiteX25" fmla="*/ 1905 w 4762"/>
                          <a:gd name="connsiteY25" fmla="*/ 17145 h 31432"/>
                          <a:gd name="connsiteX26" fmla="*/ 1905 w 4762"/>
                          <a:gd name="connsiteY26" fmla="*/ 17145 h 31432"/>
                          <a:gd name="connsiteX27" fmla="*/ 1905 w 4762"/>
                          <a:gd name="connsiteY27" fmla="*/ 13335 h 31432"/>
                          <a:gd name="connsiteX28" fmla="*/ 1905 w 4762"/>
                          <a:gd name="connsiteY28" fmla="*/ 11430 h 31432"/>
                          <a:gd name="connsiteX29" fmla="*/ 1905 w 4762"/>
                          <a:gd name="connsiteY29" fmla="*/ 11430 h 31432"/>
                          <a:gd name="connsiteX30" fmla="*/ 1905 w 4762"/>
                          <a:gd name="connsiteY30" fmla="*/ 13335 h 31432"/>
                          <a:gd name="connsiteX31" fmla="*/ 1905 w 4762"/>
                          <a:gd name="connsiteY31" fmla="*/ 13335 h 31432"/>
                          <a:gd name="connsiteX32" fmla="*/ 952 w 4762"/>
                          <a:gd name="connsiteY32" fmla="*/ 9525 h 31432"/>
                          <a:gd name="connsiteX33" fmla="*/ 952 w 4762"/>
                          <a:gd name="connsiteY33" fmla="*/ 7620 h 31432"/>
                          <a:gd name="connsiteX34" fmla="*/ 952 w 4762"/>
                          <a:gd name="connsiteY34" fmla="*/ 7620 h 31432"/>
                          <a:gd name="connsiteX35" fmla="*/ 952 w 4762"/>
                          <a:gd name="connsiteY35" fmla="*/ 9525 h 31432"/>
                          <a:gd name="connsiteX36" fmla="*/ 952 w 4762"/>
                          <a:gd name="connsiteY36" fmla="*/ 9525 h 31432"/>
                          <a:gd name="connsiteX37" fmla="*/ 952 w 4762"/>
                          <a:gd name="connsiteY37" fmla="*/ 5715 h 31432"/>
                          <a:gd name="connsiteX38" fmla="*/ 952 w 4762"/>
                          <a:gd name="connsiteY38" fmla="*/ 3810 h 31432"/>
                          <a:gd name="connsiteX39" fmla="*/ 952 w 4762"/>
                          <a:gd name="connsiteY39" fmla="*/ 3810 h 31432"/>
                          <a:gd name="connsiteX40" fmla="*/ 952 w 4762"/>
                          <a:gd name="connsiteY40" fmla="*/ 5715 h 31432"/>
                          <a:gd name="connsiteX41" fmla="*/ 952 w 4762"/>
                          <a:gd name="connsiteY41" fmla="*/ 5715 h 31432"/>
                          <a:gd name="connsiteX42" fmla="*/ 0 w 4762"/>
                          <a:gd name="connsiteY42" fmla="*/ 1905 h 31432"/>
                          <a:gd name="connsiteX43" fmla="*/ 0 w 4762"/>
                          <a:gd name="connsiteY43" fmla="*/ 0 h 31432"/>
                          <a:gd name="connsiteX44" fmla="*/ 0 w 4762"/>
                          <a:gd name="connsiteY44" fmla="*/ 0 h 31432"/>
                          <a:gd name="connsiteX45" fmla="*/ 0 w 4762"/>
                          <a:gd name="connsiteY45" fmla="*/ 1905 h 31432"/>
                          <a:gd name="connsiteX46" fmla="*/ 0 w 4762"/>
                          <a:gd name="connsiteY46" fmla="*/ 1905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62" h="31432">
                            <a:moveTo>
                              <a:pt x="3810" y="29528"/>
                            </a:moveTo>
                            <a:lnTo>
                              <a:pt x="3810" y="29528"/>
                            </a:lnTo>
                            <a:cubicBezTo>
                              <a:pt x="3810" y="30480"/>
                              <a:pt x="4763" y="30480"/>
                              <a:pt x="4763" y="31433"/>
                            </a:cubicBezTo>
                            <a:lnTo>
                              <a:pt x="4763" y="31433"/>
                            </a:lnTo>
                            <a:cubicBezTo>
                              <a:pt x="3810" y="31433"/>
                              <a:pt x="3810" y="30480"/>
                              <a:pt x="3810" y="29528"/>
                            </a:cubicBezTo>
                            <a:close/>
                            <a:moveTo>
                              <a:pt x="2857" y="26670"/>
                            </a:moveTo>
                            <a:lnTo>
                              <a:pt x="2857" y="26670"/>
                            </a:lnTo>
                            <a:cubicBezTo>
                              <a:pt x="2857" y="27623"/>
                              <a:pt x="3810" y="27623"/>
                              <a:pt x="3810" y="28575"/>
                            </a:cubicBezTo>
                            <a:lnTo>
                              <a:pt x="3810" y="28575"/>
                            </a:lnTo>
                            <a:cubicBezTo>
                              <a:pt x="3810" y="27623"/>
                              <a:pt x="3810" y="26670"/>
                              <a:pt x="2857" y="26670"/>
                            </a:cubicBezTo>
                            <a:close/>
                            <a:moveTo>
                              <a:pt x="2857" y="22860"/>
                            </a:moveTo>
                            <a:lnTo>
                              <a:pt x="2857" y="22860"/>
                            </a:lnTo>
                            <a:cubicBezTo>
                              <a:pt x="2857" y="23813"/>
                              <a:pt x="3810" y="23813"/>
                              <a:pt x="3810" y="24765"/>
                            </a:cubicBezTo>
                            <a:lnTo>
                              <a:pt x="3810" y="24765"/>
                            </a:lnTo>
                            <a:cubicBezTo>
                              <a:pt x="2857" y="23813"/>
                              <a:pt x="2857" y="22860"/>
                              <a:pt x="2857" y="22860"/>
                            </a:cubicBezTo>
                            <a:close/>
                            <a:moveTo>
                              <a:pt x="2857" y="20003"/>
                            </a:moveTo>
                            <a:lnTo>
                              <a:pt x="2857" y="19050"/>
                            </a:lnTo>
                            <a:lnTo>
                              <a:pt x="2857" y="19050"/>
                            </a:lnTo>
                            <a:lnTo>
                              <a:pt x="2857" y="20003"/>
                            </a:lnTo>
                            <a:lnTo>
                              <a:pt x="2857" y="20003"/>
                            </a:lnTo>
                            <a:lnTo>
                              <a:pt x="2857" y="20003"/>
                            </a:lnTo>
                            <a:lnTo>
                              <a:pt x="2857" y="20003"/>
                            </a:lnTo>
                            <a:close/>
                            <a:moveTo>
                              <a:pt x="1905" y="17145"/>
                            </a:moveTo>
                            <a:cubicBezTo>
                              <a:pt x="1905" y="16192"/>
                              <a:pt x="1905" y="16192"/>
                              <a:pt x="1905" y="15240"/>
                            </a:cubicBezTo>
                            <a:lnTo>
                              <a:pt x="1905" y="15240"/>
                            </a:lnTo>
                            <a:cubicBezTo>
                              <a:pt x="1905" y="16192"/>
                              <a:pt x="1905" y="16192"/>
                              <a:pt x="1905" y="17145"/>
                            </a:cubicBezTo>
                            <a:lnTo>
                              <a:pt x="1905" y="17145"/>
                            </a:lnTo>
                            <a:close/>
                            <a:moveTo>
                              <a:pt x="1905" y="13335"/>
                            </a:moveTo>
                            <a:cubicBezTo>
                              <a:pt x="1905" y="12383"/>
                              <a:pt x="1905" y="12383"/>
                              <a:pt x="1905" y="11430"/>
                            </a:cubicBezTo>
                            <a:lnTo>
                              <a:pt x="1905" y="11430"/>
                            </a:lnTo>
                            <a:cubicBezTo>
                              <a:pt x="1905" y="12383"/>
                              <a:pt x="1905" y="12383"/>
                              <a:pt x="1905" y="13335"/>
                            </a:cubicBezTo>
                            <a:lnTo>
                              <a:pt x="1905" y="13335"/>
                            </a:lnTo>
                            <a:close/>
                            <a:moveTo>
                              <a:pt x="952" y="9525"/>
                            </a:moveTo>
                            <a:cubicBezTo>
                              <a:pt x="952" y="8573"/>
                              <a:pt x="952" y="8573"/>
                              <a:pt x="952" y="7620"/>
                            </a:cubicBezTo>
                            <a:lnTo>
                              <a:pt x="952" y="7620"/>
                            </a:lnTo>
                            <a:cubicBezTo>
                              <a:pt x="952" y="8573"/>
                              <a:pt x="952" y="8573"/>
                              <a:pt x="952" y="9525"/>
                            </a:cubicBezTo>
                            <a:lnTo>
                              <a:pt x="952" y="9525"/>
                            </a:lnTo>
                            <a:close/>
                            <a:moveTo>
                              <a:pt x="952" y="5715"/>
                            </a:moveTo>
                            <a:cubicBezTo>
                              <a:pt x="952" y="4763"/>
                              <a:pt x="952" y="4763"/>
                              <a:pt x="952" y="3810"/>
                            </a:cubicBezTo>
                            <a:lnTo>
                              <a:pt x="952" y="3810"/>
                            </a:lnTo>
                            <a:cubicBezTo>
                              <a:pt x="952" y="4763"/>
                              <a:pt x="952" y="5715"/>
                              <a:pt x="952" y="5715"/>
                            </a:cubicBezTo>
                            <a:lnTo>
                              <a:pt x="952" y="5715"/>
                            </a:lnTo>
                            <a:close/>
                            <a:moveTo>
                              <a:pt x="0" y="1905"/>
                            </a:moveTo>
                            <a:cubicBezTo>
                              <a:pt x="0" y="953"/>
                              <a:pt x="0" y="953"/>
                              <a:pt x="0" y="0"/>
                            </a:cubicBezTo>
                            <a:lnTo>
                              <a:pt x="0" y="0"/>
                            </a:lnTo>
                            <a:cubicBezTo>
                              <a:pt x="952" y="953"/>
                              <a:pt x="952" y="1905"/>
                              <a:pt x="0" y="1905"/>
                            </a:cubicBezTo>
                            <a:lnTo>
                              <a:pt x="0" y="1905"/>
                            </a:lnTo>
                            <a:close/>
                          </a:path>
                        </a:pathLst>
                      </a:custGeom>
                      <a:solidFill>
                        <a:srgbClr val="496489"/>
                      </a:solidFill>
                      <a:ln w="9525" cap="flat">
                        <a:noFill/>
                        <a:prstDash val="solid"/>
                        <a:miter/>
                      </a:ln>
                    </p:spPr>
                    <p:txBody>
                      <a:bodyPr rtlCol="0" anchor="ctr"/>
                      <a:lstStyle/>
                      <a:p>
                        <a:endParaRPr lang="zh-CN" altLang="en-US"/>
                      </a:p>
                    </p:txBody>
                  </p:sp>
                  <p:sp>
                    <p:nvSpPr>
                      <p:cNvPr id="299" name="任意多边形: 形状 123"/>
                      <p:cNvSpPr/>
                      <p:nvPr/>
                    </p:nvSpPr>
                    <p:spPr>
                      <a:xfrm>
                        <a:off x="3819762" y="4051934"/>
                        <a:ext cx="714" cy="952"/>
                      </a:xfrm>
                      <a:custGeom>
                        <a:avLst/>
                        <a:gdLst>
                          <a:gd name="connsiteX0" fmla="*/ 714 w 714"/>
                          <a:gd name="connsiteY0" fmla="*/ 953 h 952"/>
                          <a:gd name="connsiteX1" fmla="*/ 714 w 714"/>
                          <a:gd name="connsiteY1" fmla="*/ 953 h 952"/>
                          <a:gd name="connsiteX2" fmla="*/ 714 w 714"/>
                          <a:gd name="connsiteY2" fmla="*/ 0 h 952"/>
                          <a:gd name="connsiteX3" fmla="*/ 714 w 714"/>
                          <a:gd name="connsiteY3" fmla="*/ 953 h 952"/>
                          <a:gd name="connsiteX4" fmla="*/ 714 w 71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 h="952">
                            <a:moveTo>
                              <a:pt x="714" y="953"/>
                            </a:moveTo>
                            <a:cubicBezTo>
                              <a:pt x="714" y="953"/>
                              <a:pt x="714" y="953"/>
                              <a:pt x="714" y="953"/>
                            </a:cubicBezTo>
                            <a:lnTo>
                              <a:pt x="714" y="0"/>
                            </a:lnTo>
                            <a:cubicBezTo>
                              <a:pt x="-238" y="953"/>
                              <a:pt x="-238" y="953"/>
                              <a:pt x="714" y="953"/>
                            </a:cubicBezTo>
                            <a:lnTo>
                              <a:pt x="714" y="953"/>
                            </a:lnTo>
                            <a:close/>
                          </a:path>
                        </a:pathLst>
                      </a:custGeom>
                      <a:solidFill>
                        <a:srgbClr val="496489"/>
                      </a:solidFill>
                      <a:ln w="9525" cap="flat">
                        <a:noFill/>
                        <a:prstDash val="solid"/>
                        <a:miter/>
                      </a:ln>
                    </p:spPr>
                    <p:txBody>
                      <a:bodyPr rtlCol="0" anchor="ctr"/>
                      <a:lstStyle/>
                      <a:p>
                        <a:endParaRPr lang="zh-CN" altLang="en-US"/>
                      </a:p>
                    </p:txBody>
                  </p:sp>
                </p:grpSp>
                <p:sp>
                  <p:nvSpPr>
                    <p:cNvPr id="300" name="任意多边形: 形状 124"/>
                    <p:cNvSpPr/>
                    <p:nvPr/>
                  </p:nvSpPr>
                  <p:spPr>
                    <a:xfrm>
                      <a:off x="3803331" y="4081462"/>
                      <a:ext cx="1905" cy="1904"/>
                    </a:xfrm>
                    <a:custGeom>
                      <a:avLst/>
                      <a:gdLst>
                        <a:gd name="connsiteX0" fmla="*/ 0 w 1905"/>
                        <a:gd name="connsiteY0" fmla="*/ 953 h 1904"/>
                        <a:gd name="connsiteX1" fmla="*/ 953 w 1905"/>
                        <a:gd name="connsiteY1" fmla="*/ 1905 h 1904"/>
                        <a:gd name="connsiteX2" fmla="*/ 1905 w 1905"/>
                        <a:gd name="connsiteY2" fmla="*/ 953 h 1904"/>
                        <a:gd name="connsiteX3" fmla="*/ 953 w 1905"/>
                        <a:gd name="connsiteY3" fmla="*/ 0 h 1904"/>
                        <a:gd name="connsiteX4" fmla="*/ 0 w 1905"/>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4">
                          <a:moveTo>
                            <a:pt x="0" y="953"/>
                          </a:moveTo>
                          <a:cubicBezTo>
                            <a:pt x="0" y="1905"/>
                            <a:pt x="953" y="1905"/>
                            <a:pt x="953" y="1905"/>
                          </a:cubicBezTo>
                          <a:cubicBezTo>
                            <a:pt x="1905" y="1905"/>
                            <a:pt x="1905" y="953"/>
                            <a:pt x="1905" y="953"/>
                          </a:cubicBezTo>
                          <a:cubicBezTo>
                            <a:pt x="1905" y="0"/>
                            <a:pt x="953" y="0"/>
                            <a:pt x="953" y="0"/>
                          </a:cubicBezTo>
                          <a:cubicBezTo>
                            <a:pt x="0" y="0"/>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301" name="任意多边形: 形状 125"/>
                    <p:cNvSpPr/>
                    <p:nvPr/>
                  </p:nvSpPr>
                  <p:spPr>
                    <a:xfrm>
                      <a:off x="3796664" y="4082415"/>
                      <a:ext cx="1905" cy="1904"/>
                    </a:xfrm>
                    <a:custGeom>
                      <a:avLst/>
                      <a:gdLst>
                        <a:gd name="connsiteX0" fmla="*/ 0 w 1905"/>
                        <a:gd name="connsiteY0" fmla="*/ 952 h 1904"/>
                        <a:gd name="connsiteX1" fmla="*/ 953 w 1905"/>
                        <a:gd name="connsiteY1" fmla="*/ 1905 h 1904"/>
                        <a:gd name="connsiteX2" fmla="*/ 1905 w 1905"/>
                        <a:gd name="connsiteY2" fmla="*/ 952 h 1904"/>
                        <a:gd name="connsiteX3" fmla="*/ 953 w 1905"/>
                        <a:gd name="connsiteY3" fmla="*/ 0 h 1904"/>
                        <a:gd name="connsiteX4" fmla="*/ 0 w 1905"/>
                        <a:gd name="connsiteY4" fmla="*/ 952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4">
                          <a:moveTo>
                            <a:pt x="0" y="952"/>
                          </a:moveTo>
                          <a:cubicBezTo>
                            <a:pt x="0" y="1905"/>
                            <a:pt x="953" y="1905"/>
                            <a:pt x="953" y="1905"/>
                          </a:cubicBezTo>
                          <a:cubicBezTo>
                            <a:pt x="1905" y="1905"/>
                            <a:pt x="1905" y="952"/>
                            <a:pt x="1905" y="952"/>
                          </a:cubicBezTo>
                          <a:cubicBezTo>
                            <a:pt x="1905" y="0"/>
                            <a:pt x="953" y="0"/>
                            <a:pt x="953" y="0"/>
                          </a:cubicBezTo>
                          <a:cubicBezTo>
                            <a:pt x="0" y="0"/>
                            <a:pt x="0" y="0"/>
                            <a:pt x="0" y="952"/>
                          </a:cubicBezTo>
                          <a:close/>
                        </a:path>
                      </a:pathLst>
                    </a:custGeom>
                    <a:solidFill>
                      <a:srgbClr val="496489"/>
                    </a:solidFill>
                    <a:ln w="9525" cap="flat">
                      <a:noFill/>
                      <a:prstDash val="solid"/>
                      <a:miter/>
                    </a:ln>
                  </p:spPr>
                  <p:txBody>
                    <a:bodyPr rtlCol="0" anchor="ctr"/>
                    <a:lstStyle/>
                    <a:p>
                      <a:endParaRPr lang="zh-CN" altLang="en-US"/>
                    </a:p>
                  </p:txBody>
                </p:sp>
                <p:sp>
                  <p:nvSpPr>
                    <p:cNvPr id="302" name="任意多边形: 形状 126"/>
                    <p:cNvSpPr/>
                    <p:nvPr/>
                  </p:nvSpPr>
                  <p:spPr>
                    <a:xfrm>
                      <a:off x="3817619" y="4079557"/>
                      <a:ext cx="1905" cy="1904"/>
                    </a:xfrm>
                    <a:custGeom>
                      <a:avLst/>
                      <a:gdLst>
                        <a:gd name="connsiteX0" fmla="*/ 0 w 1905"/>
                        <a:gd name="connsiteY0" fmla="*/ 952 h 1904"/>
                        <a:gd name="connsiteX1" fmla="*/ 953 w 1905"/>
                        <a:gd name="connsiteY1" fmla="*/ 1905 h 1904"/>
                        <a:gd name="connsiteX2" fmla="*/ 1905 w 1905"/>
                        <a:gd name="connsiteY2" fmla="*/ 952 h 1904"/>
                        <a:gd name="connsiteX3" fmla="*/ 953 w 1905"/>
                        <a:gd name="connsiteY3" fmla="*/ 0 h 1904"/>
                        <a:gd name="connsiteX4" fmla="*/ 0 w 1905"/>
                        <a:gd name="connsiteY4" fmla="*/ 952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4">
                          <a:moveTo>
                            <a:pt x="0" y="952"/>
                          </a:moveTo>
                          <a:cubicBezTo>
                            <a:pt x="0" y="1905"/>
                            <a:pt x="953" y="1905"/>
                            <a:pt x="953" y="1905"/>
                          </a:cubicBezTo>
                          <a:cubicBezTo>
                            <a:pt x="1905" y="1905"/>
                            <a:pt x="1905" y="952"/>
                            <a:pt x="1905" y="952"/>
                          </a:cubicBezTo>
                          <a:cubicBezTo>
                            <a:pt x="1905" y="0"/>
                            <a:pt x="953" y="0"/>
                            <a:pt x="953" y="0"/>
                          </a:cubicBezTo>
                          <a:cubicBezTo>
                            <a:pt x="953" y="0"/>
                            <a:pt x="0" y="952"/>
                            <a:pt x="0" y="952"/>
                          </a:cubicBezTo>
                          <a:close/>
                        </a:path>
                      </a:pathLst>
                    </a:custGeom>
                    <a:solidFill>
                      <a:srgbClr val="496489"/>
                    </a:solidFill>
                    <a:ln w="9525" cap="flat">
                      <a:noFill/>
                      <a:prstDash val="solid"/>
                      <a:miter/>
                    </a:ln>
                  </p:spPr>
                  <p:txBody>
                    <a:bodyPr rtlCol="0" anchor="ctr"/>
                    <a:lstStyle/>
                    <a:p>
                      <a:endParaRPr lang="zh-CN" altLang="en-US"/>
                    </a:p>
                  </p:txBody>
                </p:sp>
                <p:sp>
                  <p:nvSpPr>
                    <p:cNvPr id="303" name="任意多边形: 形状 127"/>
                    <p:cNvSpPr/>
                    <p:nvPr/>
                  </p:nvSpPr>
                  <p:spPr>
                    <a:xfrm>
                      <a:off x="3825797" y="4078604"/>
                      <a:ext cx="2299" cy="1904"/>
                    </a:xfrm>
                    <a:custGeom>
                      <a:avLst/>
                      <a:gdLst>
                        <a:gd name="connsiteX0" fmla="*/ 395 w 2299"/>
                        <a:gd name="connsiteY0" fmla="*/ 953 h 1904"/>
                        <a:gd name="connsiteX1" fmla="*/ 1347 w 2299"/>
                        <a:gd name="connsiteY1" fmla="*/ 1905 h 1904"/>
                        <a:gd name="connsiteX2" fmla="*/ 2300 w 2299"/>
                        <a:gd name="connsiteY2" fmla="*/ 953 h 1904"/>
                        <a:gd name="connsiteX3" fmla="*/ 1347 w 2299"/>
                        <a:gd name="connsiteY3" fmla="*/ 0 h 1904"/>
                        <a:gd name="connsiteX4" fmla="*/ 395 w 2299"/>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1904">
                          <a:moveTo>
                            <a:pt x="395" y="953"/>
                          </a:moveTo>
                          <a:cubicBezTo>
                            <a:pt x="395" y="1905"/>
                            <a:pt x="1347" y="1905"/>
                            <a:pt x="1347" y="1905"/>
                          </a:cubicBezTo>
                          <a:cubicBezTo>
                            <a:pt x="2300" y="1905"/>
                            <a:pt x="2300" y="953"/>
                            <a:pt x="2300" y="953"/>
                          </a:cubicBezTo>
                          <a:cubicBezTo>
                            <a:pt x="2300" y="0"/>
                            <a:pt x="1347" y="0"/>
                            <a:pt x="1347" y="0"/>
                          </a:cubicBezTo>
                          <a:cubicBezTo>
                            <a:pt x="395" y="0"/>
                            <a:pt x="-558" y="0"/>
                            <a:pt x="395" y="953"/>
                          </a:cubicBezTo>
                          <a:close/>
                        </a:path>
                      </a:pathLst>
                    </a:custGeom>
                    <a:solidFill>
                      <a:srgbClr val="496489"/>
                    </a:solidFill>
                    <a:ln w="9525" cap="flat">
                      <a:noFill/>
                      <a:prstDash val="solid"/>
                      <a:miter/>
                    </a:ln>
                  </p:spPr>
                  <p:txBody>
                    <a:bodyPr rtlCol="0" anchor="ctr"/>
                    <a:lstStyle/>
                    <a:p>
                      <a:endParaRPr lang="zh-CN" altLang="en-US"/>
                    </a:p>
                  </p:txBody>
                </p:sp>
                <p:sp>
                  <p:nvSpPr>
                    <p:cNvPr id="304" name="任意多边形: 形状 128"/>
                    <p:cNvSpPr/>
                    <p:nvPr/>
                  </p:nvSpPr>
                  <p:spPr>
                    <a:xfrm>
                      <a:off x="3840479" y="4073842"/>
                      <a:ext cx="1905" cy="1904"/>
                    </a:xfrm>
                    <a:custGeom>
                      <a:avLst/>
                      <a:gdLst>
                        <a:gd name="connsiteX0" fmla="*/ 0 w 1905"/>
                        <a:gd name="connsiteY0" fmla="*/ 953 h 1904"/>
                        <a:gd name="connsiteX1" fmla="*/ 952 w 1905"/>
                        <a:gd name="connsiteY1" fmla="*/ 1905 h 1904"/>
                        <a:gd name="connsiteX2" fmla="*/ 1905 w 1905"/>
                        <a:gd name="connsiteY2" fmla="*/ 953 h 1904"/>
                        <a:gd name="connsiteX3" fmla="*/ 952 w 1905"/>
                        <a:gd name="connsiteY3" fmla="*/ 0 h 1904"/>
                        <a:gd name="connsiteX4" fmla="*/ 0 w 1905"/>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4">
                          <a:moveTo>
                            <a:pt x="0" y="953"/>
                          </a:moveTo>
                          <a:cubicBezTo>
                            <a:pt x="0" y="1905"/>
                            <a:pt x="952" y="1905"/>
                            <a:pt x="952" y="1905"/>
                          </a:cubicBezTo>
                          <a:cubicBezTo>
                            <a:pt x="1905" y="1905"/>
                            <a:pt x="1905" y="953"/>
                            <a:pt x="1905" y="953"/>
                          </a:cubicBezTo>
                          <a:cubicBezTo>
                            <a:pt x="1905" y="0"/>
                            <a:pt x="952" y="0"/>
                            <a:pt x="952" y="0"/>
                          </a:cubicBezTo>
                          <a:cubicBezTo>
                            <a:pt x="952" y="0"/>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305" name="任意多边形: 形状 129"/>
                    <p:cNvSpPr/>
                    <p:nvPr/>
                  </p:nvSpPr>
                  <p:spPr>
                    <a:xfrm>
                      <a:off x="3845242" y="4070984"/>
                      <a:ext cx="1905" cy="1905"/>
                    </a:xfrm>
                    <a:custGeom>
                      <a:avLst/>
                      <a:gdLst>
                        <a:gd name="connsiteX0" fmla="*/ 0 w 1905"/>
                        <a:gd name="connsiteY0" fmla="*/ 953 h 1905"/>
                        <a:gd name="connsiteX1" fmla="*/ 952 w 1905"/>
                        <a:gd name="connsiteY1" fmla="*/ 1905 h 1905"/>
                        <a:gd name="connsiteX2" fmla="*/ 1905 w 1905"/>
                        <a:gd name="connsiteY2" fmla="*/ 953 h 1905"/>
                        <a:gd name="connsiteX3" fmla="*/ 952 w 1905"/>
                        <a:gd name="connsiteY3" fmla="*/ 0 h 1905"/>
                        <a:gd name="connsiteX4" fmla="*/ 0 w 1905"/>
                        <a:gd name="connsiteY4" fmla="*/ 953 h 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5">
                          <a:moveTo>
                            <a:pt x="0" y="953"/>
                          </a:moveTo>
                          <a:cubicBezTo>
                            <a:pt x="0" y="1905"/>
                            <a:pt x="952" y="1905"/>
                            <a:pt x="952" y="1905"/>
                          </a:cubicBezTo>
                          <a:cubicBezTo>
                            <a:pt x="1905" y="1905"/>
                            <a:pt x="1905" y="953"/>
                            <a:pt x="1905" y="953"/>
                          </a:cubicBezTo>
                          <a:cubicBezTo>
                            <a:pt x="1905" y="0"/>
                            <a:pt x="952" y="0"/>
                            <a:pt x="952" y="0"/>
                          </a:cubicBezTo>
                          <a:cubicBezTo>
                            <a:pt x="952" y="0"/>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306" name="任意多边形: 形状 130"/>
                    <p:cNvSpPr/>
                    <p:nvPr/>
                  </p:nvSpPr>
                  <p:spPr>
                    <a:xfrm>
                      <a:off x="3852862" y="4065270"/>
                      <a:ext cx="1905" cy="1904"/>
                    </a:xfrm>
                    <a:custGeom>
                      <a:avLst/>
                      <a:gdLst>
                        <a:gd name="connsiteX0" fmla="*/ 0 w 1905"/>
                        <a:gd name="connsiteY0" fmla="*/ 952 h 1904"/>
                        <a:gd name="connsiteX1" fmla="*/ 952 w 1905"/>
                        <a:gd name="connsiteY1" fmla="*/ 1905 h 1904"/>
                        <a:gd name="connsiteX2" fmla="*/ 1905 w 1905"/>
                        <a:gd name="connsiteY2" fmla="*/ 952 h 1904"/>
                        <a:gd name="connsiteX3" fmla="*/ 952 w 1905"/>
                        <a:gd name="connsiteY3" fmla="*/ 0 h 1904"/>
                        <a:gd name="connsiteX4" fmla="*/ 0 w 1905"/>
                        <a:gd name="connsiteY4" fmla="*/ 952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4">
                          <a:moveTo>
                            <a:pt x="0" y="952"/>
                          </a:moveTo>
                          <a:cubicBezTo>
                            <a:pt x="0" y="1905"/>
                            <a:pt x="952" y="1905"/>
                            <a:pt x="952" y="1905"/>
                          </a:cubicBezTo>
                          <a:cubicBezTo>
                            <a:pt x="1905" y="1905"/>
                            <a:pt x="1905" y="952"/>
                            <a:pt x="1905" y="952"/>
                          </a:cubicBezTo>
                          <a:cubicBezTo>
                            <a:pt x="1905" y="0"/>
                            <a:pt x="952" y="0"/>
                            <a:pt x="952" y="0"/>
                          </a:cubicBezTo>
                          <a:cubicBezTo>
                            <a:pt x="0" y="0"/>
                            <a:pt x="0" y="0"/>
                            <a:pt x="0" y="952"/>
                          </a:cubicBezTo>
                          <a:close/>
                        </a:path>
                      </a:pathLst>
                    </a:custGeom>
                    <a:solidFill>
                      <a:srgbClr val="496489"/>
                    </a:solidFill>
                    <a:ln w="9525" cap="flat">
                      <a:noFill/>
                      <a:prstDash val="solid"/>
                      <a:miter/>
                    </a:ln>
                  </p:spPr>
                  <p:txBody>
                    <a:bodyPr rtlCol="0" anchor="ctr"/>
                    <a:lstStyle/>
                    <a:p>
                      <a:endParaRPr lang="zh-CN" altLang="en-US"/>
                    </a:p>
                  </p:txBody>
                </p:sp>
              </p:grpSp>
              <p:sp>
                <p:nvSpPr>
                  <p:cNvPr id="307" name="任意多边形: 形状 131"/>
                  <p:cNvSpPr/>
                  <p:nvPr/>
                </p:nvSpPr>
                <p:spPr>
                  <a:xfrm>
                    <a:off x="3805479" y="4085190"/>
                    <a:ext cx="29284" cy="47706"/>
                  </a:xfrm>
                  <a:custGeom>
                    <a:avLst/>
                    <a:gdLst>
                      <a:gd name="connsiteX0" fmla="*/ 23570 w 29284"/>
                      <a:gd name="connsiteY0" fmla="*/ 47707 h 47706"/>
                      <a:gd name="connsiteX1" fmla="*/ 12140 w 29284"/>
                      <a:gd name="connsiteY1" fmla="*/ 40087 h 47706"/>
                      <a:gd name="connsiteX2" fmla="*/ 2615 w 29284"/>
                      <a:gd name="connsiteY2" fmla="*/ 14369 h 47706"/>
                      <a:gd name="connsiteX3" fmla="*/ 5472 w 29284"/>
                      <a:gd name="connsiteY3" fmla="*/ 8655 h 47706"/>
                      <a:gd name="connsiteX4" fmla="*/ 14997 w 29284"/>
                      <a:gd name="connsiteY4" fmla="*/ 82 h 47706"/>
                      <a:gd name="connsiteX5" fmla="*/ 27380 w 29284"/>
                      <a:gd name="connsiteY5" fmla="*/ 8655 h 47706"/>
                      <a:gd name="connsiteX6" fmla="*/ 28332 w 29284"/>
                      <a:gd name="connsiteY6" fmla="*/ 9607 h 47706"/>
                      <a:gd name="connsiteX7" fmla="*/ 28332 w 29284"/>
                      <a:gd name="connsiteY7" fmla="*/ 37230 h 47706"/>
                      <a:gd name="connsiteX8" fmla="*/ 27380 w 29284"/>
                      <a:gd name="connsiteY8" fmla="*/ 47707 h 47706"/>
                      <a:gd name="connsiteX9" fmla="*/ 23570 w 29284"/>
                      <a:gd name="connsiteY9" fmla="*/ 47707 h 47706"/>
                      <a:gd name="connsiteX10" fmla="*/ 14997 w 29284"/>
                      <a:gd name="connsiteY10" fmla="*/ 6750 h 47706"/>
                      <a:gd name="connsiteX11" fmla="*/ 14997 w 29284"/>
                      <a:gd name="connsiteY11" fmla="*/ 6750 h 47706"/>
                      <a:gd name="connsiteX12" fmla="*/ 11187 w 29284"/>
                      <a:gd name="connsiteY12" fmla="*/ 11512 h 47706"/>
                      <a:gd name="connsiteX13" fmla="*/ 8330 w 29284"/>
                      <a:gd name="connsiteY13" fmla="*/ 18180 h 47706"/>
                      <a:gd name="connsiteX14" fmla="*/ 6425 w 29284"/>
                      <a:gd name="connsiteY14" fmla="*/ 23894 h 47706"/>
                      <a:gd name="connsiteX15" fmla="*/ 15950 w 29284"/>
                      <a:gd name="connsiteY15" fmla="*/ 35325 h 47706"/>
                      <a:gd name="connsiteX16" fmla="*/ 18807 w 29284"/>
                      <a:gd name="connsiteY16" fmla="*/ 38182 h 47706"/>
                      <a:gd name="connsiteX17" fmla="*/ 18807 w 29284"/>
                      <a:gd name="connsiteY17" fmla="*/ 11512 h 47706"/>
                      <a:gd name="connsiteX18" fmla="*/ 14997 w 29284"/>
                      <a:gd name="connsiteY18" fmla="*/ 6750 h 4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84" h="47706">
                        <a:moveTo>
                          <a:pt x="23570" y="47707"/>
                        </a:moveTo>
                        <a:cubicBezTo>
                          <a:pt x="20712" y="47707"/>
                          <a:pt x="16902" y="44850"/>
                          <a:pt x="12140" y="40087"/>
                        </a:cubicBezTo>
                        <a:cubicBezTo>
                          <a:pt x="-1195" y="26752"/>
                          <a:pt x="-2148" y="25800"/>
                          <a:pt x="2615" y="14369"/>
                        </a:cubicBezTo>
                        <a:cubicBezTo>
                          <a:pt x="3567" y="12465"/>
                          <a:pt x="4520" y="10560"/>
                          <a:pt x="5472" y="8655"/>
                        </a:cubicBezTo>
                        <a:cubicBezTo>
                          <a:pt x="7377" y="2940"/>
                          <a:pt x="11187" y="82"/>
                          <a:pt x="14997" y="82"/>
                        </a:cubicBezTo>
                        <a:cubicBezTo>
                          <a:pt x="21665" y="-870"/>
                          <a:pt x="26427" y="6750"/>
                          <a:pt x="27380" y="8655"/>
                        </a:cubicBezTo>
                        <a:lnTo>
                          <a:pt x="28332" y="9607"/>
                        </a:lnTo>
                        <a:lnTo>
                          <a:pt x="28332" y="37230"/>
                        </a:lnTo>
                        <a:cubicBezTo>
                          <a:pt x="29285" y="41040"/>
                          <a:pt x="30237" y="45802"/>
                          <a:pt x="27380" y="47707"/>
                        </a:cubicBezTo>
                        <a:cubicBezTo>
                          <a:pt x="24522" y="47707"/>
                          <a:pt x="24522" y="47707"/>
                          <a:pt x="23570" y="47707"/>
                        </a:cubicBezTo>
                        <a:close/>
                        <a:moveTo>
                          <a:pt x="14997" y="6750"/>
                        </a:moveTo>
                        <a:cubicBezTo>
                          <a:pt x="14045" y="6750"/>
                          <a:pt x="14045" y="6750"/>
                          <a:pt x="14997" y="6750"/>
                        </a:cubicBezTo>
                        <a:cubicBezTo>
                          <a:pt x="14045" y="6750"/>
                          <a:pt x="13092" y="7702"/>
                          <a:pt x="11187" y="11512"/>
                        </a:cubicBezTo>
                        <a:cubicBezTo>
                          <a:pt x="10235" y="14369"/>
                          <a:pt x="9282" y="16275"/>
                          <a:pt x="8330" y="18180"/>
                        </a:cubicBezTo>
                        <a:cubicBezTo>
                          <a:pt x="6425" y="21990"/>
                          <a:pt x="6425" y="22942"/>
                          <a:pt x="6425" y="23894"/>
                        </a:cubicBezTo>
                        <a:cubicBezTo>
                          <a:pt x="7377" y="25800"/>
                          <a:pt x="10235" y="29610"/>
                          <a:pt x="15950" y="35325"/>
                        </a:cubicBezTo>
                        <a:cubicBezTo>
                          <a:pt x="16902" y="36277"/>
                          <a:pt x="17855" y="37230"/>
                          <a:pt x="18807" y="38182"/>
                        </a:cubicBezTo>
                        <a:lnTo>
                          <a:pt x="18807" y="11512"/>
                        </a:lnTo>
                        <a:cubicBezTo>
                          <a:pt x="17855" y="8655"/>
                          <a:pt x="15950" y="6750"/>
                          <a:pt x="14997" y="6750"/>
                        </a:cubicBezTo>
                        <a:close/>
                      </a:path>
                    </a:pathLst>
                  </a:custGeom>
                  <a:solidFill>
                    <a:srgbClr val="231F20"/>
                  </a:solidFill>
                  <a:ln w="9525" cap="flat">
                    <a:noFill/>
                    <a:prstDash val="solid"/>
                    <a:miter/>
                  </a:ln>
                </p:spPr>
                <p:txBody>
                  <a:bodyPr rtlCol="0" anchor="ctr"/>
                  <a:lstStyle/>
                  <a:p>
                    <a:endParaRPr lang="zh-CN" altLang="en-US"/>
                  </a:p>
                </p:txBody>
              </p:sp>
              <p:sp>
                <p:nvSpPr>
                  <p:cNvPr id="308" name="任意多边形: 形状 132"/>
                  <p:cNvSpPr/>
                  <p:nvPr/>
                </p:nvSpPr>
                <p:spPr>
                  <a:xfrm>
                    <a:off x="3807142" y="4195762"/>
                    <a:ext cx="54292" cy="23812"/>
                  </a:xfrm>
                  <a:custGeom>
                    <a:avLst/>
                    <a:gdLst>
                      <a:gd name="connsiteX0" fmla="*/ 54293 w 54292"/>
                      <a:gd name="connsiteY0" fmla="*/ 8572 h 23812"/>
                      <a:gd name="connsiteX1" fmla="*/ 53340 w 54292"/>
                      <a:gd name="connsiteY1" fmla="*/ 0 h 23812"/>
                      <a:gd name="connsiteX2" fmla="*/ 40957 w 54292"/>
                      <a:gd name="connsiteY2" fmla="*/ 3810 h 23812"/>
                      <a:gd name="connsiteX3" fmla="*/ 8572 w 54292"/>
                      <a:gd name="connsiteY3" fmla="*/ 10478 h 23812"/>
                      <a:gd name="connsiteX4" fmla="*/ 0 w 54292"/>
                      <a:gd name="connsiteY4" fmla="*/ 23813 h 23812"/>
                      <a:gd name="connsiteX5" fmla="*/ 54293 w 54292"/>
                      <a:gd name="connsiteY5" fmla="*/ 8572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 h="23812">
                        <a:moveTo>
                          <a:pt x="54293" y="8572"/>
                        </a:moveTo>
                        <a:cubicBezTo>
                          <a:pt x="54293" y="5715"/>
                          <a:pt x="53340" y="2858"/>
                          <a:pt x="53340" y="0"/>
                        </a:cubicBezTo>
                        <a:cubicBezTo>
                          <a:pt x="49530" y="1905"/>
                          <a:pt x="44768" y="2858"/>
                          <a:pt x="40957" y="3810"/>
                        </a:cubicBezTo>
                        <a:cubicBezTo>
                          <a:pt x="30480" y="6667"/>
                          <a:pt x="19050" y="8572"/>
                          <a:pt x="8572" y="10478"/>
                        </a:cubicBezTo>
                        <a:cubicBezTo>
                          <a:pt x="6668" y="15240"/>
                          <a:pt x="3810" y="20003"/>
                          <a:pt x="0" y="23813"/>
                        </a:cubicBezTo>
                        <a:cubicBezTo>
                          <a:pt x="17145" y="19050"/>
                          <a:pt x="36195" y="14288"/>
                          <a:pt x="54293" y="8572"/>
                        </a:cubicBezTo>
                        <a:close/>
                      </a:path>
                    </a:pathLst>
                  </a:custGeom>
                  <a:solidFill>
                    <a:srgbClr val="1A1A1A"/>
                  </a:solidFill>
                  <a:ln w="9525" cap="flat">
                    <a:noFill/>
                    <a:prstDash val="solid"/>
                    <a:miter/>
                  </a:ln>
                </p:spPr>
                <p:txBody>
                  <a:bodyPr rtlCol="0" anchor="ctr"/>
                  <a:lstStyle/>
                  <a:p>
                    <a:endParaRPr lang="zh-CN" altLang="en-US"/>
                  </a:p>
                </p:txBody>
              </p:sp>
              <p:sp>
                <p:nvSpPr>
                  <p:cNvPr id="309" name="任意多边形: 形状 133"/>
                  <p:cNvSpPr/>
                  <p:nvPr/>
                </p:nvSpPr>
                <p:spPr>
                  <a:xfrm>
                    <a:off x="3848099" y="4195762"/>
                    <a:ext cx="4762" cy="16192"/>
                  </a:xfrm>
                  <a:custGeom>
                    <a:avLst/>
                    <a:gdLst>
                      <a:gd name="connsiteX0" fmla="*/ 2857 w 4762"/>
                      <a:gd name="connsiteY0" fmla="*/ 16192 h 16192"/>
                      <a:gd name="connsiteX1" fmla="*/ 1905 w 4762"/>
                      <a:gd name="connsiteY1" fmla="*/ 16192 h 16192"/>
                      <a:gd name="connsiteX2" fmla="*/ 0 w 4762"/>
                      <a:gd name="connsiteY2" fmla="*/ 14288 h 16192"/>
                      <a:gd name="connsiteX3" fmla="*/ 0 w 4762"/>
                      <a:gd name="connsiteY3" fmla="*/ 1905 h 16192"/>
                      <a:gd name="connsiteX4" fmla="*/ 1905 w 4762"/>
                      <a:gd name="connsiteY4" fmla="*/ 0 h 16192"/>
                      <a:gd name="connsiteX5" fmla="*/ 2857 w 4762"/>
                      <a:gd name="connsiteY5" fmla="*/ 0 h 16192"/>
                      <a:gd name="connsiteX6" fmla="*/ 4763 w 4762"/>
                      <a:gd name="connsiteY6" fmla="*/ 1905 h 16192"/>
                      <a:gd name="connsiteX7" fmla="*/ 4763 w 4762"/>
                      <a:gd name="connsiteY7" fmla="*/ 14288 h 16192"/>
                      <a:gd name="connsiteX8" fmla="*/ 2857 w 4762"/>
                      <a:gd name="connsiteY8" fmla="*/ 16192 h 1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 h="16192">
                        <a:moveTo>
                          <a:pt x="2857" y="16192"/>
                        </a:moveTo>
                        <a:lnTo>
                          <a:pt x="1905" y="16192"/>
                        </a:lnTo>
                        <a:cubicBezTo>
                          <a:pt x="952" y="16192"/>
                          <a:pt x="0" y="15240"/>
                          <a:pt x="0" y="14288"/>
                        </a:cubicBezTo>
                        <a:lnTo>
                          <a:pt x="0" y="1905"/>
                        </a:lnTo>
                        <a:cubicBezTo>
                          <a:pt x="0" y="953"/>
                          <a:pt x="952" y="0"/>
                          <a:pt x="1905" y="0"/>
                        </a:cubicBezTo>
                        <a:lnTo>
                          <a:pt x="2857" y="0"/>
                        </a:lnTo>
                        <a:cubicBezTo>
                          <a:pt x="3810" y="0"/>
                          <a:pt x="4763" y="953"/>
                          <a:pt x="4763" y="1905"/>
                        </a:cubicBezTo>
                        <a:lnTo>
                          <a:pt x="4763" y="14288"/>
                        </a:lnTo>
                        <a:cubicBezTo>
                          <a:pt x="4763" y="15240"/>
                          <a:pt x="3810" y="16192"/>
                          <a:pt x="2857" y="16192"/>
                        </a:cubicBezTo>
                        <a:close/>
                      </a:path>
                    </a:pathLst>
                  </a:custGeom>
                  <a:solidFill>
                    <a:srgbClr val="1A1A1A"/>
                  </a:solidFill>
                  <a:ln w="9525" cap="flat">
                    <a:noFill/>
                    <a:prstDash val="solid"/>
                    <a:miter/>
                  </a:ln>
                </p:spPr>
                <p:txBody>
                  <a:bodyPr rtlCol="0" anchor="ctr"/>
                  <a:lstStyle/>
                  <a:p>
                    <a:endParaRPr lang="zh-CN" altLang="en-US"/>
                  </a:p>
                </p:txBody>
              </p:sp>
              <p:sp>
                <p:nvSpPr>
                  <p:cNvPr id="310" name="任意多边形: 形状 134"/>
                  <p:cNvSpPr/>
                  <p:nvPr/>
                </p:nvSpPr>
                <p:spPr>
                  <a:xfrm>
                    <a:off x="3744981" y="4309453"/>
                    <a:ext cx="83115" cy="63474"/>
                  </a:xfrm>
                  <a:custGeom>
                    <a:avLst/>
                    <a:gdLst>
                      <a:gd name="connsiteX0" fmla="*/ 83115 w 83115"/>
                      <a:gd name="connsiteY0" fmla="*/ 63474 h 63474"/>
                      <a:gd name="connsiteX1" fmla="*/ 83115 w 83115"/>
                      <a:gd name="connsiteY1" fmla="*/ 62522 h 63474"/>
                      <a:gd name="connsiteX2" fmla="*/ 83115 w 83115"/>
                      <a:gd name="connsiteY2" fmla="*/ 53949 h 63474"/>
                      <a:gd name="connsiteX3" fmla="*/ 83115 w 83115"/>
                      <a:gd name="connsiteY3" fmla="*/ 45377 h 63474"/>
                      <a:gd name="connsiteX4" fmla="*/ 29775 w 83115"/>
                      <a:gd name="connsiteY4" fmla="*/ 2514 h 63474"/>
                      <a:gd name="connsiteX5" fmla="*/ 248 w 83115"/>
                      <a:gd name="connsiteY5" fmla="*/ 35852 h 63474"/>
                      <a:gd name="connsiteX6" fmla="*/ 4058 w 83115"/>
                      <a:gd name="connsiteY6" fmla="*/ 63474 h 63474"/>
                      <a:gd name="connsiteX7" fmla="*/ 83115 w 83115"/>
                      <a:gd name="connsiteY7" fmla="*/ 63474 h 6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115" h="63474">
                        <a:moveTo>
                          <a:pt x="83115" y="63474"/>
                        </a:moveTo>
                        <a:cubicBezTo>
                          <a:pt x="83115" y="63474"/>
                          <a:pt x="83115" y="62522"/>
                          <a:pt x="83115" y="62522"/>
                        </a:cubicBezTo>
                        <a:cubicBezTo>
                          <a:pt x="83115" y="59664"/>
                          <a:pt x="83115" y="56807"/>
                          <a:pt x="83115" y="53949"/>
                        </a:cubicBezTo>
                        <a:cubicBezTo>
                          <a:pt x="83115" y="52044"/>
                          <a:pt x="83115" y="48234"/>
                          <a:pt x="83115" y="45377"/>
                        </a:cubicBezTo>
                        <a:cubicBezTo>
                          <a:pt x="83115" y="15849"/>
                          <a:pt x="59303" y="-7963"/>
                          <a:pt x="29775" y="2514"/>
                        </a:cubicBezTo>
                        <a:cubicBezTo>
                          <a:pt x="15488" y="8229"/>
                          <a:pt x="3105" y="19659"/>
                          <a:pt x="248" y="35852"/>
                        </a:cubicBezTo>
                        <a:cubicBezTo>
                          <a:pt x="-705" y="45377"/>
                          <a:pt x="1200" y="54902"/>
                          <a:pt x="4058" y="63474"/>
                        </a:cubicBezTo>
                        <a:lnTo>
                          <a:pt x="83115" y="63474"/>
                        </a:lnTo>
                        <a:close/>
                      </a:path>
                    </a:pathLst>
                  </a:custGeom>
                  <a:solidFill>
                    <a:srgbClr val="1A1A1A"/>
                  </a:solidFill>
                  <a:ln w="9525" cap="flat">
                    <a:noFill/>
                    <a:prstDash val="solid"/>
                    <a:miter/>
                  </a:ln>
                </p:spPr>
                <p:txBody>
                  <a:bodyPr rtlCol="0" anchor="ctr"/>
                  <a:lstStyle/>
                  <a:p>
                    <a:endParaRPr lang="zh-CN" altLang="en-US"/>
                  </a:p>
                </p:txBody>
              </p:sp>
              <p:sp>
                <p:nvSpPr>
                  <p:cNvPr id="311" name="任意多边形: 形状 135"/>
                  <p:cNvSpPr/>
                  <p:nvPr/>
                </p:nvSpPr>
                <p:spPr>
                  <a:xfrm>
                    <a:off x="3746774" y="4301490"/>
                    <a:ext cx="120374" cy="71437"/>
                  </a:xfrm>
                  <a:custGeom>
                    <a:avLst/>
                    <a:gdLst>
                      <a:gd name="connsiteX0" fmla="*/ 11790 w 120374"/>
                      <a:gd name="connsiteY0" fmla="*/ 69532 h 71437"/>
                      <a:gd name="connsiteX1" fmla="*/ 11790 w 120374"/>
                      <a:gd name="connsiteY1" fmla="*/ 69532 h 71437"/>
                      <a:gd name="connsiteX2" fmla="*/ 11790 w 120374"/>
                      <a:gd name="connsiteY2" fmla="*/ 69532 h 71437"/>
                      <a:gd name="connsiteX3" fmla="*/ 14647 w 120374"/>
                      <a:gd name="connsiteY3" fmla="*/ 71438 h 71437"/>
                      <a:gd name="connsiteX4" fmla="*/ 120375 w 120374"/>
                      <a:gd name="connsiteY4" fmla="*/ 71438 h 71437"/>
                      <a:gd name="connsiteX5" fmla="*/ 105135 w 120374"/>
                      <a:gd name="connsiteY5" fmla="*/ 53340 h 71437"/>
                      <a:gd name="connsiteX6" fmla="*/ 92752 w 120374"/>
                      <a:gd name="connsiteY6" fmla="*/ 31432 h 71437"/>
                      <a:gd name="connsiteX7" fmla="*/ 91800 w 120374"/>
                      <a:gd name="connsiteY7" fmla="*/ 12382 h 71437"/>
                      <a:gd name="connsiteX8" fmla="*/ 90847 w 120374"/>
                      <a:gd name="connsiteY8" fmla="*/ 12382 h 71437"/>
                      <a:gd name="connsiteX9" fmla="*/ 22267 w 120374"/>
                      <a:gd name="connsiteY9" fmla="*/ 0 h 71437"/>
                      <a:gd name="connsiteX10" fmla="*/ 22267 w 120374"/>
                      <a:gd name="connsiteY10" fmla="*/ 0 h 71437"/>
                      <a:gd name="connsiteX11" fmla="*/ 19410 w 120374"/>
                      <a:gd name="connsiteY11" fmla="*/ 7620 h 71437"/>
                      <a:gd name="connsiteX12" fmla="*/ 11790 w 120374"/>
                      <a:gd name="connsiteY12" fmla="*/ 14288 h 71437"/>
                      <a:gd name="connsiteX13" fmla="*/ 11790 w 120374"/>
                      <a:gd name="connsiteY13" fmla="*/ 69532 h 71437"/>
                      <a:gd name="connsiteX14" fmla="*/ 11790 w 120374"/>
                      <a:gd name="connsiteY14" fmla="*/ 69532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374" h="71437">
                        <a:moveTo>
                          <a:pt x="11790" y="69532"/>
                        </a:moveTo>
                        <a:lnTo>
                          <a:pt x="11790" y="69532"/>
                        </a:lnTo>
                        <a:cubicBezTo>
                          <a:pt x="11790" y="69532"/>
                          <a:pt x="11790" y="69532"/>
                          <a:pt x="11790" y="69532"/>
                        </a:cubicBezTo>
                        <a:cubicBezTo>
                          <a:pt x="12742" y="70485"/>
                          <a:pt x="13695" y="71438"/>
                          <a:pt x="14647" y="71438"/>
                        </a:cubicBezTo>
                        <a:lnTo>
                          <a:pt x="120375" y="71438"/>
                        </a:lnTo>
                        <a:cubicBezTo>
                          <a:pt x="114660" y="64770"/>
                          <a:pt x="110850" y="60007"/>
                          <a:pt x="105135" y="53340"/>
                        </a:cubicBezTo>
                        <a:cubicBezTo>
                          <a:pt x="102277" y="49530"/>
                          <a:pt x="93705" y="36195"/>
                          <a:pt x="92752" y="31432"/>
                        </a:cubicBezTo>
                        <a:cubicBezTo>
                          <a:pt x="91800" y="27622"/>
                          <a:pt x="91800" y="17145"/>
                          <a:pt x="91800" y="12382"/>
                        </a:cubicBezTo>
                        <a:cubicBezTo>
                          <a:pt x="91800" y="12382"/>
                          <a:pt x="90847" y="12382"/>
                          <a:pt x="90847" y="12382"/>
                        </a:cubicBezTo>
                        <a:cubicBezTo>
                          <a:pt x="67035" y="12382"/>
                          <a:pt x="44175" y="8572"/>
                          <a:pt x="22267" y="0"/>
                        </a:cubicBezTo>
                        <a:cubicBezTo>
                          <a:pt x="22267" y="0"/>
                          <a:pt x="22267" y="0"/>
                          <a:pt x="22267" y="0"/>
                        </a:cubicBezTo>
                        <a:cubicBezTo>
                          <a:pt x="21315" y="1905"/>
                          <a:pt x="20362" y="4763"/>
                          <a:pt x="19410" y="7620"/>
                        </a:cubicBezTo>
                        <a:cubicBezTo>
                          <a:pt x="16552" y="9525"/>
                          <a:pt x="13695" y="11430"/>
                          <a:pt x="11790" y="14288"/>
                        </a:cubicBezTo>
                        <a:cubicBezTo>
                          <a:pt x="-4403" y="29527"/>
                          <a:pt x="-3450" y="54292"/>
                          <a:pt x="11790" y="69532"/>
                        </a:cubicBezTo>
                        <a:lnTo>
                          <a:pt x="11790" y="69532"/>
                        </a:lnTo>
                        <a:close/>
                      </a:path>
                    </a:pathLst>
                  </a:custGeom>
                  <a:solidFill>
                    <a:srgbClr val="333333"/>
                  </a:solidFill>
                  <a:ln w="9525" cap="flat">
                    <a:noFill/>
                    <a:prstDash val="solid"/>
                    <a:miter/>
                  </a:ln>
                </p:spPr>
                <p:txBody>
                  <a:bodyPr rtlCol="0" anchor="ctr"/>
                  <a:lstStyle/>
                  <a:p>
                    <a:endParaRPr lang="zh-CN" altLang="en-US"/>
                  </a:p>
                </p:txBody>
              </p:sp>
              <p:grpSp>
                <p:nvGrpSpPr>
                  <p:cNvPr id="312" name="图形 5"/>
                  <p:cNvGrpSpPr/>
                  <p:nvPr/>
                </p:nvGrpSpPr>
                <p:grpSpPr>
                  <a:xfrm>
                    <a:off x="3744538" y="4242646"/>
                    <a:ext cx="100703" cy="124939"/>
                    <a:chOff x="3744538" y="4242646"/>
                    <a:chExt cx="100703" cy="124939"/>
                  </a:xfrm>
                </p:grpSpPr>
                <p:sp>
                  <p:nvSpPr>
                    <p:cNvPr id="313" name="任意多边形: 形状 137"/>
                    <p:cNvSpPr/>
                    <p:nvPr/>
                  </p:nvSpPr>
                  <p:spPr>
                    <a:xfrm>
                      <a:off x="3744538" y="4242646"/>
                      <a:ext cx="100703" cy="124939"/>
                    </a:xfrm>
                    <a:custGeom>
                      <a:avLst/>
                      <a:gdLst>
                        <a:gd name="connsiteX0" fmla="*/ 7359 w 100703"/>
                        <a:gd name="connsiteY0" fmla="*/ 2646 h 124939"/>
                        <a:gd name="connsiteX1" fmla="*/ 29266 w 100703"/>
                        <a:gd name="connsiteY1" fmla="*/ 6456 h 124939"/>
                        <a:gd name="connsiteX2" fmla="*/ 35934 w 100703"/>
                        <a:gd name="connsiteY2" fmla="*/ 21696 h 124939"/>
                        <a:gd name="connsiteX3" fmla="*/ 46411 w 100703"/>
                        <a:gd name="connsiteY3" fmla="*/ 39793 h 124939"/>
                        <a:gd name="connsiteX4" fmla="*/ 58794 w 100703"/>
                        <a:gd name="connsiteY4" fmla="*/ 64558 h 124939"/>
                        <a:gd name="connsiteX5" fmla="*/ 65461 w 100703"/>
                        <a:gd name="connsiteY5" fmla="*/ 73131 h 124939"/>
                        <a:gd name="connsiteX6" fmla="*/ 65461 w 100703"/>
                        <a:gd name="connsiteY6" fmla="*/ 73131 h 124939"/>
                        <a:gd name="connsiteX7" fmla="*/ 73081 w 100703"/>
                        <a:gd name="connsiteY7" fmla="*/ 80751 h 124939"/>
                        <a:gd name="connsiteX8" fmla="*/ 81654 w 100703"/>
                        <a:gd name="connsiteY8" fmla="*/ 86466 h 124939"/>
                        <a:gd name="connsiteX9" fmla="*/ 94989 w 100703"/>
                        <a:gd name="connsiteY9" fmla="*/ 100753 h 124939"/>
                        <a:gd name="connsiteX10" fmla="*/ 100704 w 100703"/>
                        <a:gd name="connsiteY10" fmla="*/ 105516 h 124939"/>
                        <a:gd name="connsiteX11" fmla="*/ 92131 w 100703"/>
                        <a:gd name="connsiteY11" fmla="*/ 105516 h 124939"/>
                        <a:gd name="connsiteX12" fmla="*/ 86416 w 100703"/>
                        <a:gd name="connsiteY12" fmla="*/ 100753 h 124939"/>
                        <a:gd name="connsiteX13" fmla="*/ 90226 w 100703"/>
                        <a:gd name="connsiteY13" fmla="*/ 117898 h 124939"/>
                        <a:gd name="connsiteX14" fmla="*/ 89274 w 100703"/>
                        <a:gd name="connsiteY14" fmla="*/ 122661 h 124939"/>
                        <a:gd name="connsiteX15" fmla="*/ 85464 w 100703"/>
                        <a:gd name="connsiteY15" fmla="*/ 120756 h 124939"/>
                        <a:gd name="connsiteX16" fmla="*/ 80701 w 100703"/>
                        <a:gd name="connsiteY16" fmla="*/ 110278 h 124939"/>
                        <a:gd name="connsiteX17" fmla="*/ 78796 w 100703"/>
                        <a:gd name="connsiteY17" fmla="*/ 109326 h 124939"/>
                        <a:gd name="connsiteX18" fmla="*/ 83559 w 100703"/>
                        <a:gd name="connsiteY18" fmla="*/ 119803 h 124939"/>
                        <a:gd name="connsiteX19" fmla="*/ 82606 w 100703"/>
                        <a:gd name="connsiteY19" fmla="*/ 124566 h 124939"/>
                        <a:gd name="connsiteX20" fmla="*/ 78796 w 100703"/>
                        <a:gd name="connsiteY20" fmla="*/ 122661 h 124939"/>
                        <a:gd name="connsiteX21" fmla="*/ 74034 w 100703"/>
                        <a:gd name="connsiteY21" fmla="*/ 112183 h 124939"/>
                        <a:gd name="connsiteX22" fmla="*/ 74034 w 100703"/>
                        <a:gd name="connsiteY22" fmla="*/ 113136 h 124939"/>
                        <a:gd name="connsiteX23" fmla="*/ 75939 w 100703"/>
                        <a:gd name="connsiteY23" fmla="*/ 118851 h 124939"/>
                        <a:gd name="connsiteX24" fmla="*/ 74034 w 100703"/>
                        <a:gd name="connsiteY24" fmla="*/ 122661 h 124939"/>
                        <a:gd name="connsiteX25" fmla="*/ 70224 w 100703"/>
                        <a:gd name="connsiteY25" fmla="*/ 121708 h 124939"/>
                        <a:gd name="connsiteX26" fmla="*/ 67366 w 100703"/>
                        <a:gd name="connsiteY26" fmla="*/ 115041 h 124939"/>
                        <a:gd name="connsiteX27" fmla="*/ 67366 w 100703"/>
                        <a:gd name="connsiteY27" fmla="*/ 115041 h 124939"/>
                        <a:gd name="connsiteX28" fmla="*/ 67366 w 100703"/>
                        <a:gd name="connsiteY28" fmla="*/ 115993 h 124939"/>
                        <a:gd name="connsiteX29" fmla="*/ 65461 w 100703"/>
                        <a:gd name="connsiteY29" fmla="*/ 119803 h 124939"/>
                        <a:gd name="connsiteX30" fmla="*/ 61651 w 100703"/>
                        <a:gd name="connsiteY30" fmla="*/ 118851 h 124939"/>
                        <a:gd name="connsiteX31" fmla="*/ 59746 w 100703"/>
                        <a:gd name="connsiteY31" fmla="*/ 109326 h 124939"/>
                        <a:gd name="connsiteX32" fmla="*/ 56889 w 100703"/>
                        <a:gd name="connsiteY32" fmla="*/ 96943 h 124939"/>
                        <a:gd name="connsiteX33" fmla="*/ 55936 w 100703"/>
                        <a:gd name="connsiteY33" fmla="*/ 93133 h 124939"/>
                        <a:gd name="connsiteX34" fmla="*/ 51174 w 100703"/>
                        <a:gd name="connsiteY34" fmla="*/ 84561 h 124939"/>
                        <a:gd name="connsiteX35" fmla="*/ 51174 w 100703"/>
                        <a:gd name="connsiteY35" fmla="*/ 84561 h 124939"/>
                        <a:gd name="connsiteX36" fmla="*/ 44506 w 100703"/>
                        <a:gd name="connsiteY36" fmla="*/ 73131 h 124939"/>
                        <a:gd name="connsiteX37" fmla="*/ 12121 w 100703"/>
                        <a:gd name="connsiteY37" fmla="*/ 38841 h 124939"/>
                        <a:gd name="connsiteX38" fmla="*/ 2596 w 100703"/>
                        <a:gd name="connsiteY38" fmla="*/ 27411 h 124939"/>
                        <a:gd name="connsiteX39" fmla="*/ 7359 w 100703"/>
                        <a:gd name="connsiteY39" fmla="*/ 2646 h 12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703" h="124939">
                          <a:moveTo>
                            <a:pt x="7359" y="2646"/>
                          </a:moveTo>
                          <a:cubicBezTo>
                            <a:pt x="14979" y="-2117"/>
                            <a:pt x="24504" y="-212"/>
                            <a:pt x="29266" y="6456"/>
                          </a:cubicBezTo>
                          <a:cubicBezTo>
                            <a:pt x="32124" y="11218"/>
                            <a:pt x="33076" y="16933"/>
                            <a:pt x="35934" y="21696"/>
                          </a:cubicBezTo>
                          <a:cubicBezTo>
                            <a:pt x="38791" y="27411"/>
                            <a:pt x="43554" y="33126"/>
                            <a:pt x="46411" y="39793"/>
                          </a:cubicBezTo>
                          <a:cubicBezTo>
                            <a:pt x="50221" y="47413"/>
                            <a:pt x="55936" y="55986"/>
                            <a:pt x="58794" y="64558"/>
                          </a:cubicBezTo>
                          <a:cubicBezTo>
                            <a:pt x="59746" y="68368"/>
                            <a:pt x="65461" y="73131"/>
                            <a:pt x="65461" y="73131"/>
                          </a:cubicBezTo>
                          <a:cubicBezTo>
                            <a:pt x="65461" y="73131"/>
                            <a:pt x="65461" y="73131"/>
                            <a:pt x="65461" y="73131"/>
                          </a:cubicBezTo>
                          <a:cubicBezTo>
                            <a:pt x="68319" y="75988"/>
                            <a:pt x="72129" y="79798"/>
                            <a:pt x="73081" y="80751"/>
                          </a:cubicBezTo>
                          <a:cubicBezTo>
                            <a:pt x="76891" y="83608"/>
                            <a:pt x="81654" y="86466"/>
                            <a:pt x="81654" y="86466"/>
                          </a:cubicBezTo>
                          <a:cubicBezTo>
                            <a:pt x="81654" y="86466"/>
                            <a:pt x="92131" y="92181"/>
                            <a:pt x="94989" y="100753"/>
                          </a:cubicBezTo>
                          <a:cubicBezTo>
                            <a:pt x="94989" y="100753"/>
                            <a:pt x="97846" y="104563"/>
                            <a:pt x="100704" y="105516"/>
                          </a:cubicBezTo>
                          <a:cubicBezTo>
                            <a:pt x="100704" y="105516"/>
                            <a:pt x="94989" y="109326"/>
                            <a:pt x="92131" y="105516"/>
                          </a:cubicBezTo>
                          <a:cubicBezTo>
                            <a:pt x="92131" y="105516"/>
                            <a:pt x="91179" y="101706"/>
                            <a:pt x="86416" y="100753"/>
                          </a:cubicBezTo>
                          <a:lnTo>
                            <a:pt x="90226" y="117898"/>
                          </a:lnTo>
                          <a:cubicBezTo>
                            <a:pt x="91179" y="119803"/>
                            <a:pt x="90226" y="121708"/>
                            <a:pt x="89274" y="122661"/>
                          </a:cubicBezTo>
                          <a:cubicBezTo>
                            <a:pt x="88321" y="123613"/>
                            <a:pt x="86416" y="122661"/>
                            <a:pt x="85464" y="120756"/>
                          </a:cubicBezTo>
                          <a:lnTo>
                            <a:pt x="80701" y="110278"/>
                          </a:lnTo>
                          <a:lnTo>
                            <a:pt x="78796" y="109326"/>
                          </a:lnTo>
                          <a:lnTo>
                            <a:pt x="83559" y="119803"/>
                          </a:lnTo>
                          <a:cubicBezTo>
                            <a:pt x="84511" y="121708"/>
                            <a:pt x="83559" y="123613"/>
                            <a:pt x="82606" y="124566"/>
                          </a:cubicBezTo>
                          <a:cubicBezTo>
                            <a:pt x="81654" y="125518"/>
                            <a:pt x="79749" y="124566"/>
                            <a:pt x="78796" y="122661"/>
                          </a:cubicBezTo>
                          <a:lnTo>
                            <a:pt x="74034" y="112183"/>
                          </a:lnTo>
                          <a:lnTo>
                            <a:pt x="74034" y="113136"/>
                          </a:lnTo>
                          <a:lnTo>
                            <a:pt x="75939" y="118851"/>
                          </a:lnTo>
                          <a:cubicBezTo>
                            <a:pt x="76891" y="119803"/>
                            <a:pt x="75939" y="121708"/>
                            <a:pt x="74034" y="122661"/>
                          </a:cubicBezTo>
                          <a:cubicBezTo>
                            <a:pt x="73081" y="123613"/>
                            <a:pt x="71176" y="122661"/>
                            <a:pt x="70224" y="121708"/>
                          </a:cubicBezTo>
                          <a:lnTo>
                            <a:pt x="67366" y="115041"/>
                          </a:lnTo>
                          <a:lnTo>
                            <a:pt x="67366" y="115041"/>
                          </a:lnTo>
                          <a:lnTo>
                            <a:pt x="67366" y="115993"/>
                          </a:lnTo>
                          <a:cubicBezTo>
                            <a:pt x="68319" y="116946"/>
                            <a:pt x="67366" y="118851"/>
                            <a:pt x="65461" y="119803"/>
                          </a:cubicBezTo>
                          <a:cubicBezTo>
                            <a:pt x="64509" y="120756"/>
                            <a:pt x="62604" y="119803"/>
                            <a:pt x="61651" y="118851"/>
                          </a:cubicBezTo>
                          <a:lnTo>
                            <a:pt x="59746" y="109326"/>
                          </a:lnTo>
                          <a:cubicBezTo>
                            <a:pt x="57841" y="105516"/>
                            <a:pt x="57841" y="99801"/>
                            <a:pt x="56889" y="96943"/>
                          </a:cubicBezTo>
                          <a:cubicBezTo>
                            <a:pt x="55936" y="93133"/>
                            <a:pt x="55936" y="93133"/>
                            <a:pt x="55936" y="93133"/>
                          </a:cubicBezTo>
                          <a:cubicBezTo>
                            <a:pt x="55936" y="93133"/>
                            <a:pt x="53079" y="87418"/>
                            <a:pt x="51174" y="84561"/>
                          </a:cubicBezTo>
                          <a:cubicBezTo>
                            <a:pt x="51174" y="84561"/>
                            <a:pt x="51174" y="84561"/>
                            <a:pt x="51174" y="84561"/>
                          </a:cubicBezTo>
                          <a:cubicBezTo>
                            <a:pt x="51174" y="84561"/>
                            <a:pt x="46411" y="75988"/>
                            <a:pt x="44506" y="73131"/>
                          </a:cubicBezTo>
                          <a:cubicBezTo>
                            <a:pt x="34029" y="61701"/>
                            <a:pt x="22599" y="51223"/>
                            <a:pt x="12121" y="38841"/>
                          </a:cubicBezTo>
                          <a:cubicBezTo>
                            <a:pt x="9264" y="35031"/>
                            <a:pt x="5454" y="31221"/>
                            <a:pt x="2596" y="27411"/>
                          </a:cubicBezTo>
                          <a:cubicBezTo>
                            <a:pt x="-2166" y="17886"/>
                            <a:pt x="-261" y="8361"/>
                            <a:pt x="7359" y="2646"/>
                          </a:cubicBezTo>
                          <a:close/>
                        </a:path>
                      </a:pathLst>
                    </a:custGeom>
                    <a:solidFill>
                      <a:srgbClr val="EED0BD"/>
                    </a:solidFill>
                    <a:ln w="9525" cap="flat">
                      <a:noFill/>
                      <a:prstDash val="solid"/>
                      <a:miter/>
                    </a:ln>
                  </p:spPr>
                  <p:txBody>
                    <a:bodyPr rtlCol="0" anchor="ctr"/>
                    <a:lstStyle/>
                    <a:p>
                      <a:endParaRPr lang="zh-CN" altLang="en-US"/>
                    </a:p>
                  </p:txBody>
                </p:sp>
                <p:sp>
                  <p:nvSpPr>
                    <p:cNvPr id="314" name="任意多边形: 形状 138"/>
                    <p:cNvSpPr/>
                    <p:nvPr/>
                  </p:nvSpPr>
                  <p:spPr>
                    <a:xfrm>
                      <a:off x="3744764" y="4242922"/>
                      <a:ext cx="56662" cy="69045"/>
                    </a:xfrm>
                    <a:custGeom>
                      <a:avLst/>
                      <a:gdLst>
                        <a:gd name="connsiteX0" fmla="*/ 48090 w 56662"/>
                        <a:gd name="connsiteY0" fmla="*/ 64283 h 69045"/>
                        <a:gd name="connsiteX1" fmla="*/ 56663 w 56662"/>
                        <a:gd name="connsiteY1" fmla="*/ 60473 h 69045"/>
                        <a:gd name="connsiteX2" fmla="*/ 46185 w 56662"/>
                        <a:gd name="connsiteY2" fmla="*/ 40470 h 69045"/>
                        <a:gd name="connsiteX3" fmla="*/ 35708 w 56662"/>
                        <a:gd name="connsiteY3" fmla="*/ 22373 h 69045"/>
                        <a:gd name="connsiteX4" fmla="*/ 29040 w 56662"/>
                        <a:gd name="connsiteY4" fmla="*/ 7133 h 69045"/>
                        <a:gd name="connsiteX5" fmla="*/ 7133 w 56662"/>
                        <a:gd name="connsiteY5" fmla="*/ 3323 h 69045"/>
                        <a:gd name="connsiteX6" fmla="*/ 3323 w 56662"/>
                        <a:gd name="connsiteY6" fmla="*/ 25231 h 69045"/>
                        <a:gd name="connsiteX7" fmla="*/ 12848 w 56662"/>
                        <a:gd name="connsiteY7" fmla="*/ 36661 h 69045"/>
                        <a:gd name="connsiteX8" fmla="*/ 43328 w 56662"/>
                        <a:gd name="connsiteY8" fmla="*/ 69045 h 69045"/>
                        <a:gd name="connsiteX9" fmla="*/ 48090 w 56662"/>
                        <a:gd name="connsiteY9" fmla="*/ 64283 h 6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62" h="69045">
                          <a:moveTo>
                            <a:pt x="48090" y="64283"/>
                          </a:moveTo>
                          <a:cubicBezTo>
                            <a:pt x="50948" y="62378"/>
                            <a:pt x="53805" y="60473"/>
                            <a:pt x="56663" y="60473"/>
                          </a:cubicBezTo>
                          <a:cubicBezTo>
                            <a:pt x="53805" y="53806"/>
                            <a:pt x="49995" y="47138"/>
                            <a:pt x="46185" y="40470"/>
                          </a:cubicBezTo>
                          <a:cubicBezTo>
                            <a:pt x="43328" y="34756"/>
                            <a:pt x="39518" y="29040"/>
                            <a:pt x="35708" y="22373"/>
                          </a:cubicBezTo>
                          <a:cubicBezTo>
                            <a:pt x="32850" y="17611"/>
                            <a:pt x="31898" y="10943"/>
                            <a:pt x="29040" y="7133"/>
                          </a:cubicBezTo>
                          <a:cubicBezTo>
                            <a:pt x="24278" y="-487"/>
                            <a:pt x="13800" y="-2392"/>
                            <a:pt x="7133" y="3323"/>
                          </a:cubicBezTo>
                          <a:cubicBezTo>
                            <a:pt x="-487" y="8086"/>
                            <a:pt x="-2392" y="18563"/>
                            <a:pt x="3323" y="25231"/>
                          </a:cubicBezTo>
                          <a:cubicBezTo>
                            <a:pt x="6180" y="29040"/>
                            <a:pt x="9990" y="32850"/>
                            <a:pt x="12848" y="36661"/>
                          </a:cubicBezTo>
                          <a:cubicBezTo>
                            <a:pt x="22373" y="48090"/>
                            <a:pt x="32850" y="58568"/>
                            <a:pt x="43328" y="69045"/>
                          </a:cubicBezTo>
                          <a:cubicBezTo>
                            <a:pt x="44280" y="67140"/>
                            <a:pt x="46185" y="65236"/>
                            <a:pt x="48090" y="64283"/>
                          </a:cubicBezTo>
                          <a:close/>
                        </a:path>
                      </a:pathLst>
                    </a:custGeom>
                    <a:solidFill>
                      <a:srgbClr val="FAA435"/>
                    </a:solidFill>
                    <a:ln w="9525" cap="flat">
                      <a:noFill/>
                      <a:prstDash val="solid"/>
                      <a:miter/>
                    </a:ln>
                  </p:spPr>
                  <p:txBody>
                    <a:bodyPr rtlCol="0" anchor="ctr"/>
                    <a:lstStyle/>
                    <a:p>
                      <a:endParaRPr lang="zh-CN" altLang="en-US"/>
                    </a:p>
                  </p:txBody>
                </p:sp>
              </p:grpSp>
            </p:grpSp>
            <p:grpSp>
              <p:nvGrpSpPr>
                <p:cNvPr id="315" name="图形 5"/>
                <p:cNvGrpSpPr/>
                <p:nvPr/>
              </p:nvGrpSpPr>
              <p:grpSpPr>
                <a:xfrm>
                  <a:off x="4013208" y="4070029"/>
                  <a:ext cx="193983" cy="230508"/>
                  <a:chOff x="4013208" y="4070029"/>
                  <a:chExt cx="193983" cy="230508"/>
                </a:xfrm>
              </p:grpSpPr>
              <p:sp>
                <p:nvSpPr>
                  <p:cNvPr id="316" name="任意多边形: 形状 140"/>
                  <p:cNvSpPr/>
                  <p:nvPr/>
                </p:nvSpPr>
                <p:spPr>
                  <a:xfrm>
                    <a:off x="4036694" y="4208723"/>
                    <a:ext cx="72063" cy="45141"/>
                  </a:xfrm>
                  <a:custGeom>
                    <a:avLst/>
                    <a:gdLst>
                      <a:gd name="connsiteX0" fmla="*/ 70485 w 72063"/>
                      <a:gd name="connsiteY0" fmla="*/ 2279 h 45141"/>
                      <a:gd name="connsiteX1" fmla="*/ 56197 w 72063"/>
                      <a:gd name="connsiteY1" fmla="*/ 1327 h 45141"/>
                      <a:gd name="connsiteX2" fmla="*/ 30480 w 72063"/>
                      <a:gd name="connsiteY2" fmla="*/ 18472 h 45141"/>
                      <a:gd name="connsiteX3" fmla="*/ 4763 w 72063"/>
                      <a:gd name="connsiteY3" fmla="*/ 31807 h 45141"/>
                      <a:gd name="connsiteX4" fmla="*/ 3810 w 72063"/>
                      <a:gd name="connsiteY4" fmla="*/ 31807 h 45141"/>
                      <a:gd name="connsiteX5" fmla="*/ 2857 w 72063"/>
                      <a:gd name="connsiteY5" fmla="*/ 31807 h 45141"/>
                      <a:gd name="connsiteX6" fmla="*/ 2857 w 72063"/>
                      <a:gd name="connsiteY6" fmla="*/ 31807 h 45141"/>
                      <a:gd name="connsiteX7" fmla="*/ 2857 w 72063"/>
                      <a:gd name="connsiteY7" fmla="*/ 31807 h 45141"/>
                      <a:gd name="connsiteX8" fmla="*/ 0 w 72063"/>
                      <a:gd name="connsiteY8" fmla="*/ 38474 h 45141"/>
                      <a:gd name="connsiteX9" fmla="*/ 3810 w 72063"/>
                      <a:gd name="connsiteY9" fmla="*/ 45142 h 45141"/>
                      <a:gd name="connsiteX10" fmla="*/ 4763 w 72063"/>
                      <a:gd name="connsiteY10" fmla="*/ 45142 h 45141"/>
                      <a:gd name="connsiteX11" fmla="*/ 4763 w 72063"/>
                      <a:gd name="connsiteY11" fmla="*/ 45142 h 45141"/>
                      <a:gd name="connsiteX12" fmla="*/ 4763 w 72063"/>
                      <a:gd name="connsiteY12" fmla="*/ 45142 h 45141"/>
                      <a:gd name="connsiteX13" fmla="*/ 24765 w 72063"/>
                      <a:gd name="connsiteY13" fmla="*/ 40379 h 45141"/>
                      <a:gd name="connsiteX14" fmla="*/ 37147 w 72063"/>
                      <a:gd name="connsiteY14" fmla="*/ 36569 h 45141"/>
                      <a:gd name="connsiteX15" fmla="*/ 60960 w 72063"/>
                      <a:gd name="connsiteY15" fmla="*/ 24187 h 45141"/>
                      <a:gd name="connsiteX16" fmla="*/ 71438 w 72063"/>
                      <a:gd name="connsiteY16" fmla="*/ 14662 h 45141"/>
                      <a:gd name="connsiteX17" fmla="*/ 70485 w 72063"/>
                      <a:gd name="connsiteY17" fmla="*/ 2279 h 4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063" h="45141">
                        <a:moveTo>
                          <a:pt x="70485" y="2279"/>
                        </a:moveTo>
                        <a:cubicBezTo>
                          <a:pt x="67628" y="-1531"/>
                          <a:pt x="59055" y="374"/>
                          <a:pt x="56197" y="1327"/>
                        </a:cubicBezTo>
                        <a:cubicBezTo>
                          <a:pt x="46672" y="5137"/>
                          <a:pt x="39053" y="12757"/>
                          <a:pt x="30480" y="18472"/>
                        </a:cubicBezTo>
                        <a:cubicBezTo>
                          <a:pt x="28575" y="19424"/>
                          <a:pt x="15240" y="30854"/>
                          <a:pt x="4763" y="31807"/>
                        </a:cubicBezTo>
                        <a:cubicBezTo>
                          <a:pt x="4763" y="31807"/>
                          <a:pt x="3810" y="31807"/>
                          <a:pt x="3810" y="31807"/>
                        </a:cubicBezTo>
                        <a:cubicBezTo>
                          <a:pt x="3810" y="31807"/>
                          <a:pt x="3810" y="31807"/>
                          <a:pt x="2857" y="31807"/>
                        </a:cubicBezTo>
                        <a:cubicBezTo>
                          <a:pt x="2857" y="31807"/>
                          <a:pt x="2857" y="31807"/>
                          <a:pt x="2857" y="31807"/>
                        </a:cubicBezTo>
                        <a:cubicBezTo>
                          <a:pt x="2857" y="31807"/>
                          <a:pt x="2857" y="31807"/>
                          <a:pt x="2857" y="31807"/>
                        </a:cubicBezTo>
                        <a:cubicBezTo>
                          <a:pt x="953" y="32759"/>
                          <a:pt x="0" y="35617"/>
                          <a:pt x="0" y="38474"/>
                        </a:cubicBezTo>
                        <a:cubicBezTo>
                          <a:pt x="0" y="41332"/>
                          <a:pt x="1905" y="44189"/>
                          <a:pt x="3810" y="45142"/>
                        </a:cubicBezTo>
                        <a:cubicBezTo>
                          <a:pt x="3810" y="45142"/>
                          <a:pt x="3810" y="45142"/>
                          <a:pt x="4763" y="45142"/>
                        </a:cubicBezTo>
                        <a:cubicBezTo>
                          <a:pt x="4763" y="45142"/>
                          <a:pt x="4763" y="45142"/>
                          <a:pt x="4763" y="45142"/>
                        </a:cubicBezTo>
                        <a:cubicBezTo>
                          <a:pt x="4763" y="45142"/>
                          <a:pt x="4763" y="45142"/>
                          <a:pt x="4763" y="45142"/>
                        </a:cubicBezTo>
                        <a:cubicBezTo>
                          <a:pt x="8572" y="45142"/>
                          <a:pt x="23813" y="40379"/>
                          <a:pt x="24765" y="40379"/>
                        </a:cubicBezTo>
                        <a:cubicBezTo>
                          <a:pt x="28575" y="39427"/>
                          <a:pt x="33338" y="38474"/>
                          <a:pt x="37147" y="36569"/>
                        </a:cubicBezTo>
                        <a:cubicBezTo>
                          <a:pt x="45720" y="32759"/>
                          <a:pt x="53340" y="28949"/>
                          <a:pt x="60960" y="24187"/>
                        </a:cubicBezTo>
                        <a:cubicBezTo>
                          <a:pt x="64770" y="21329"/>
                          <a:pt x="69532" y="19424"/>
                          <a:pt x="71438" y="14662"/>
                        </a:cubicBezTo>
                        <a:cubicBezTo>
                          <a:pt x="72390" y="11804"/>
                          <a:pt x="72390" y="6089"/>
                          <a:pt x="70485" y="2279"/>
                        </a:cubicBezTo>
                        <a:close/>
                      </a:path>
                    </a:pathLst>
                  </a:custGeom>
                  <a:solidFill>
                    <a:srgbClr val="FFC5AF"/>
                  </a:solidFill>
                  <a:ln w="9525" cap="flat">
                    <a:noFill/>
                    <a:prstDash val="solid"/>
                    <a:miter/>
                  </a:ln>
                </p:spPr>
                <p:txBody>
                  <a:bodyPr rtlCol="0" anchor="ctr"/>
                  <a:lstStyle/>
                  <a:p>
                    <a:endParaRPr lang="zh-CN" altLang="en-US"/>
                  </a:p>
                </p:txBody>
              </p:sp>
              <p:grpSp>
                <p:nvGrpSpPr>
                  <p:cNvPr id="317" name="图形 5"/>
                  <p:cNvGrpSpPr/>
                  <p:nvPr/>
                </p:nvGrpSpPr>
                <p:grpSpPr>
                  <a:xfrm>
                    <a:off x="4013208" y="4165157"/>
                    <a:ext cx="76481" cy="135379"/>
                    <a:chOff x="4013208" y="4165157"/>
                    <a:chExt cx="76481" cy="135379"/>
                  </a:xfrm>
                </p:grpSpPr>
                <p:sp>
                  <p:nvSpPr>
                    <p:cNvPr id="318" name="任意多边形: 形状 142"/>
                    <p:cNvSpPr/>
                    <p:nvPr/>
                  </p:nvSpPr>
                  <p:spPr>
                    <a:xfrm>
                      <a:off x="4039178" y="4168279"/>
                      <a:ext cx="49903" cy="73203"/>
                    </a:xfrm>
                    <a:custGeom>
                      <a:avLst/>
                      <a:gdLst>
                        <a:gd name="connsiteX0" fmla="*/ 48951 w 49903"/>
                        <a:gd name="connsiteY0" fmla="*/ 37961 h 73203"/>
                        <a:gd name="connsiteX1" fmla="*/ 45141 w 49903"/>
                        <a:gd name="connsiteY1" fmla="*/ 39866 h 73203"/>
                        <a:gd name="connsiteX2" fmla="*/ 45141 w 49903"/>
                        <a:gd name="connsiteY2" fmla="*/ 39866 h 73203"/>
                        <a:gd name="connsiteX3" fmla="*/ 45141 w 49903"/>
                        <a:gd name="connsiteY3" fmla="*/ 40818 h 73203"/>
                        <a:gd name="connsiteX4" fmla="*/ 45141 w 49903"/>
                        <a:gd name="connsiteY4" fmla="*/ 42723 h 73203"/>
                        <a:gd name="connsiteX5" fmla="*/ 43236 w 49903"/>
                        <a:gd name="connsiteY5" fmla="*/ 43676 h 73203"/>
                        <a:gd name="connsiteX6" fmla="*/ 44189 w 49903"/>
                        <a:gd name="connsiteY6" fmla="*/ 46533 h 73203"/>
                        <a:gd name="connsiteX7" fmla="*/ 43236 w 49903"/>
                        <a:gd name="connsiteY7" fmla="*/ 48438 h 73203"/>
                        <a:gd name="connsiteX8" fmla="*/ 43236 w 49903"/>
                        <a:gd name="connsiteY8" fmla="*/ 51296 h 73203"/>
                        <a:gd name="connsiteX9" fmla="*/ 40379 w 49903"/>
                        <a:gd name="connsiteY9" fmla="*/ 55105 h 73203"/>
                        <a:gd name="connsiteX10" fmla="*/ 30854 w 49903"/>
                        <a:gd name="connsiteY10" fmla="*/ 55105 h 73203"/>
                        <a:gd name="connsiteX11" fmla="*/ 36569 w 49903"/>
                        <a:gd name="connsiteY11" fmla="*/ 67488 h 73203"/>
                        <a:gd name="connsiteX12" fmla="*/ 36569 w 49903"/>
                        <a:gd name="connsiteY12" fmla="*/ 67488 h 73203"/>
                        <a:gd name="connsiteX13" fmla="*/ 30854 w 49903"/>
                        <a:gd name="connsiteY13" fmla="*/ 73203 h 73203"/>
                        <a:gd name="connsiteX14" fmla="*/ 7041 w 49903"/>
                        <a:gd name="connsiteY14" fmla="*/ 67488 h 73203"/>
                        <a:gd name="connsiteX15" fmla="*/ 10851 w 49903"/>
                        <a:gd name="connsiteY15" fmla="*/ 44628 h 73203"/>
                        <a:gd name="connsiteX16" fmla="*/ 2279 w 49903"/>
                        <a:gd name="connsiteY16" fmla="*/ 32246 h 73203"/>
                        <a:gd name="connsiteX17" fmla="*/ 374 w 49903"/>
                        <a:gd name="connsiteY17" fmla="*/ 20816 h 73203"/>
                        <a:gd name="connsiteX18" fmla="*/ 1326 w 49903"/>
                        <a:gd name="connsiteY18" fmla="*/ 17005 h 73203"/>
                        <a:gd name="connsiteX19" fmla="*/ 3231 w 49903"/>
                        <a:gd name="connsiteY19" fmla="*/ 13196 h 73203"/>
                        <a:gd name="connsiteX20" fmla="*/ 29901 w 49903"/>
                        <a:gd name="connsiteY20" fmla="*/ 813 h 73203"/>
                        <a:gd name="connsiteX21" fmla="*/ 47046 w 49903"/>
                        <a:gd name="connsiteY21" fmla="*/ 14148 h 73203"/>
                        <a:gd name="connsiteX22" fmla="*/ 47046 w 49903"/>
                        <a:gd name="connsiteY22" fmla="*/ 26530 h 73203"/>
                        <a:gd name="connsiteX23" fmla="*/ 46094 w 49903"/>
                        <a:gd name="connsiteY23" fmla="*/ 32246 h 73203"/>
                        <a:gd name="connsiteX24" fmla="*/ 49904 w 49903"/>
                        <a:gd name="connsiteY24" fmla="*/ 38913 h 73203"/>
                        <a:gd name="connsiteX25" fmla="*/ 48951 w 49903"/>
                        <a:gd name="connsiteY25" fmla="*/ 37961 h 7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903" h="73203">
                          <a:moveTo>
                            <a:pt x="48951" y="37961"/>
                          </a:moveTo>
                          <a:cubicBezTo>
                            <a:pt x="47999" y="37961"/>
                            <a:pt x="47046" y="38913"/>
                            <a:pt x="45141" y="39866"/>
                          </a:cubicBezTo>
                          <a:cubicBezTo>
                            <a:pt x="45141" y="39866"/>
                            <a:pt x="45141" y="38913"/>
                            <a:pt x="45141" y="39866"/>
                          </a:cubicBezTo>
                          <a:cubicBezTo>
                            <a:pt x="45141" y="39866"/>
                            <a:pt x="45141" y="40818"/>
                            <a:pt x="45141" y="40818"/>
                          </a:cubicBezTo>
                          <a:cubicBezTo>
                            <a:pt x="45141" y="41771"/>
                            <a:pt x="45141" y="41771"/>
                            <a:pt x="45141" y="42723"/>
                          </a:cubicBezTo>
                          <a:cubicBezTo>
                            <a:pt x="45141" y="43676"/>
                            <a:pt x="43236" y="43676"/>
                            <a:pt x="43236" y="43676"/>
                          </a:cubicBezTo>
                          <a:cubicBezTo>
                            <a:pt x="43236" y="43676"/>
                            <a:pt x="45141" y="45580"/>
                            <a:pt x="44189" y="46533"/>
                          </a:cubicBezTo>
                          <a:cubicBezTo>
                            <a:pt x="44189" y="47486"/>
                            <a:pt x="43236" y="48438"/>
                            <a:pt x="43236" y="48438"/>
                          </a:cubicBezTo>
                          <a:cubicBezTo>
                            <a:pt x="43236" y="48438"/>
                            <a:pt x="42284" y="48438"/>
                            <a:pt x="43236" y="51296"/>
                          </a:cubicBezTo>
                          <a:cubicBezTo>
                            <a:pt x="43236" y="53201"/>
                            <a:pt x="41331" y="54153"/>
                            <a:pt x="40379" y="55105"/>
                          </a:cubicBezTo>
                          <a:cubicBezTo>
                            <a:pt x="37521" y="56058"/>
                            <a:pt x="33711" y="52248"/>
                            <a:pt x="30854" y="55105"/>
                          </a:cubicBezTo>
                          <a:cubicBezTo>
                            <a:pt x="27996" y="57011"/>
                            <a:pt x="33711" y="63678"/>
                            <a:pt x="36569" y="67488"/>
                          </a:cubicBezTo>
                          <a:cubicBezTo>
                            <a:pt x="36569" y="67488"/>
                            <a:pt x="36569" y="68441"/>
                            <a:pt x="36569" y="67488"/>
                          </a:cubicBezTo>
                          <a:cubicBezTo>
                            <a:pt x="34664" y="66536"/>
                            <a:pt x="30854" y="71298"/>
                            <a:pt x="30854" y="73203"/>
                          </a:cubicBezTo>
                          <a:lnTo>
                            <a:pt x="7041" y="67488"/>
                          </a:lnTo>
                          <a:cubicBezTo>
                            <a:pt x="11804" y="62726"/>
                            <a:pt x="16566" y="53201"/>
                            <a:pt x="10851" y="44628"/>
                          </a:cubicBezTo>
                          <a:cubicBezTo>
                            <a:pt x="10851" y="44628"/>
                            <a:pt x="4184" y="37961"/>
                            <a:pt x="2279" y="32246"/>
                          </a:cubicBezTo>
                          <a:cubicBezTo>
                            <a:pt x="374" y="28436"/>
                            <a:pt x="-579" y="24626"/>
                            <a:pt x="374" y="20816"/>
                          </a:cubicBezTo>
                          <a:cubicBezTo>
                            <a:pt x="374" y="18911"/>
                            <a:pt x="1326" y="17958"/>
                            <a:pt x="1326" y="17005"/>
                          </a:cubicBezTo>
                          <a:cubicBezTo>
                            <a:pt x="1326" y="16053"/>
                            <a:pt x="2279" y="14148"/>
                            <a:pt x="3231" y="13196"/>
                          </a:cubicBezTo>
                          <a:cubicBezTo>
                            <a:pt x="11804" y="-2997"/>
                            <a:pt x="25139" y="-139"/>
                            <a:pt x="29901" y="813"/>
                          </a:cubicBezTo>
                          <a:cubicBezTo>
                            <a:pt x="35616" y="2718"/>
                            <a:pt x="43236" y="5576"/>
                            <a:pt x="47046" y="14148"/>
                          </a:cubicBezTo>
                          <a:cubicBezTo>
                            <a:pt x="49904" y="22721"/>
                            <a:pt x="47046" y="26530"/>
                            <a:pt x="47046" y="26530"/>
                          </a:cubicBezTo>
                          <a:cubicBezTo>
                            <a:pt x="46094" y="28436"/>
                            <a:pt x="45141" y="30341"/>
                            <a:pt x="46094" y="32246"/>
                          </a:cubicBezTo>
                          <a:cubicBezTo>
                            <a:pt x="46094" y="33198"/>
                            <a:pt x="48951" y="37008"/>
                            <a:pt x="49904" y="38913"/>
                          </a:cubicBezTo>
                          <a:cubicBezTo>
                            <a:pt x="48951" y="37008"/>
                            <a:pt x="48951" y="37961"/>
                            <a:pt x="48951" y="37961"/>
                          </a:cubicBezTo>
                          <a:close/>
                        </a:path>
                      </a:pathLst>
                    </a:custGeom>
                    <a:solidFill>
                      <a:srgbClr val="F7BEA1"/>
                    </a:solidFill>
                    <a:ln w="9525" cap="flat">
                      <a:noFill/>
                      <a:prstDash val="solid"/>
                      <a:miter/>
                    </a:ln>
                  </p:spPr>
                  <p:txBody>
                    <a:bodyPr rtlCol="0" anchor="ctr"/>
                    <a:lstStyle/>
                    <a:p>
                      <a:endParaRPr lang="zh-CN" altLang="en-US"/>
                    </a:p>
                  </p:txBody>
                </p:sp>
                <p:grpSp>
                  <p:nvGrpSpPr>
                    <p:cNvPr id="319" name="图形 5"/>
                    <p:cNvGrpSpPr/>
                    <p:nvPr/>
                  </p:nvGrpSpPr>
                  <p:grpSpPr>
                    <a:xfrm>
                      <a:off x="4071937" y="4192904"/>
                      <a:ext cx="8832" cy="8572"/>
                      <a:chOff x="4071937" y="4192904"/>
                      <a:chExt cx="8832" cy="8572"/>
                    </a:xfrm>
                  </p:grpSpPr>
                  <p:sp>
                    <p:nvSpPr>
                      <p:cNvPr id="320" name="任意多边形: 形状 144"/>
                      <p:cNvSpPr/>
                      <p:nvPr/>
                    </p:nvSpPr>
                    <p:spPr>
                      <a:xfrm>
                        <a:off x="4071937" y="4192904"/>
                        <a:ext cx="8832" cy="3252"/>
                      </a:xfrm>
                      <a:custGeom>
                        <a:avLst/>
                        <a:gdLst>
                          <a:gd name="connsiteX0" fmla="*/ 0 w 8832"/>
                          <a:gd name="connsiteY0" fmla="*/ 0 h 3252"/>
                          <a:gd name="connsiteX1" fmla="*/ 6667 w 8832"/>
                          <a:gd name="connsiteY1" fmla="*/ 953 h 3252"/>
                          <a:gd name="connsiteX2" fmla="*/ 8573 w 8832"/>
                          <a:gd name="connsiteY2" fmla="*/ 2858 h 3252"/>
                          <a:gd name="connsiteX3" fmla="*/ 3810 w 8832"/>
                          <a:gd name="connsiteY3" fmla="*/ 1905 h 3252"/>
                          <a:gd name="connsiteX4" fmla="*/ 0 w 8832"/>
                          <a:gd name="connsiteY4" fmla="*/ 0 h 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2" h="3252">
                            <a:moveTo>
                              <a:pt x="0" y="0"/>
                            </a:moveTo>
                            <a:cubicBezTo>
                              <a:pt x="1905" y="0"/>
                              <a:pt x="4763" y="0"/>
                              <a:pt x="6667" y="953"/>
                            </a:cubicBezTo>
                            <a:cubicBezTo>
                              <a:pt x="7620" y="953"/>
                              <a:pt x="9525" y="1905"/>
                              <a:pt x="8573" y="2858"/>
                            </a:cubicBezTo>
                            <a:cubicBezTo>
                              <a:pt x="7620" y="3810"/>
                              <a:pt x="4763" y="2858"/>
                              <a:pt x="3810" y="1905"/>
                            </a:cubicBezTo>
                            <a:cubicBezTo>
                              <a:pt x="3810" y="1905"/>
                              <a:pt x="0" y="1905"/>
                              <a:pt x="0" y="0"/>
                            </a:cubicBezTo>
                          </a:path>
                        </a:pathLst>
                      </a:custGeom>
                      <a:solidFill>
                        <a:srgbClr val="4C2C2A"/>
                      </a:solidFill>
                      <a:ln w="9525" cap="flat">
                        <a:noFill/>
                        <a:prstDash val="solid"/>
                        <a:miter/>
                      </a:ln>
                    </p:spPr>
                    <p:txBody>
                      <a:bodyPr rtlCol="0" anchor="ctr"/>
                      <a:lstStyle/>
                      <a:p>
                        <a:endParaRPr lang="zh-CN" altLang="en-US"/>
                      </a:p>
                    </p:txBody>
                  </p:sp>
                  <p:sp>
                    <p:nvSpPr>
                      <p:cNvPr id="321" name="任意多边形: 形状 145"/>
                      <p:cNvSpPr/>
                      <p:nvPr/>
                    </p:nvSpPr>
                    <p:spPr>
                      <a:xfrm>
                        <a:off x="4073841" y="4195495"/>
                        <a:ext cx="6667" cy="2171"/>
                      </a:xfrm>
                      <a:custGeom>
                        <a:avLst/>
                        <a:gdLst>
                          <a:gd name="connsiteX0" fmla="*/ 2858 w 6667"/>
                          <a:gd name="connsiteY0" fmla="*/ 1219 h 2171"/>
                          <a:gd name="connsiteX1" fmla="*/ 953 w 6667"/>
                          <a:gd name="connsiteY1" fmla="*/ 1219 h 2171"/>
                          <a:gd name="connsiteX2" fmla="*/ 0 w 6667"/>
                          <a:gd name="connsiteY2" fmla="*/ 1219 h 2171"/>
                          <a:gd name="connsiteX3" fmla="*/ 0 w 6667"/>
                          <a:gd name="connsiteY3" fmla="*/ 1219 h 2171"/>
                          <a:gd name="connsiteX4" fmla="*/ 0 w 6667"/>
                          <a:gd name="connsiteY4" fmla="*/ 1219 h 2171"/>
                          <a:gd name="connsiteX5" fmla="*/ 0 w 6667"/>
                          <a:gd name="connsiteY5" fmla="*/ 1219 h 2171"/>
                          <a:gd name="connsiteX6" fmla="*/ 0 w 6667"/>
                          <a:gd name="connsiteY6" fmla="*/ 1219 h 2171"/>
                          <a:gd name="connsiteX7" fmla="*/ 1905 w 6667"/>
                          <a:gd name="connsiteY7" fmla="*/ 267 h 2171"/>
                          <a:gd name="connsiteX8" fmla="*/ 6668 w 6667"/>
                          <a:gd name="connsiteY8" fmla="*/ 1219 h 2171"/>
                          <a:gd name="connsiteX9" fmla="*/ 6668 w 6667"/>
                          <a:gd name="connsiteY9" fmla="*/ 2172 h 2171"/>
                          <a:gd name="connsiteX10" fmla="*/ 2858 w 6667"/>
                          <a:gd name="connsiteY10" fmla="*/ 1219 h 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 h="2171">
                            <a:moveTo>
                              <a:pt x="2858" y="1219"/>
                            </a:moveTo>
                            <a:cubicBezTo>
                              <a:pt x="1905" y="1219"/>
                              <a:pt x="1905" y="1219"/>
                              <a:pt x="953" y="1219"/>
                            </a:cubicBezTo>
                            <a:cubicBezTo>
                              <a:pt x="953" y="1219"/>
                              <a:pt x="0" y="1219"/>
                              <a:pt x="0" y="1219"/>
                            </a:cubicBezTo>
                            <a:cubicBezTo>
                              <a:pt x="0" y="1219"/>
                              <a:pt x="0" y="1219"/>
                              <a:pt x="0" y="1219"/>
                            </a:cubicBezTo>
                            <a:cubicBezTo>
                              <a:pt x="0" y="1219"/>
                              <a:pt x="0" y="1219"/>
                              <a:pt x="0" y="1219"/>
                            </a:cubicBezTo>
                            <a:cubicBezTo>
                              <a:pt x="0" y="1219"/>
                              <a:pt x="0" y="1219"/>
                              <a:pt x="0" y="1219"/>
                            </a:cubicBezTo>
                            <a:cubicBezTo>
                              <a:pt x="0" y="1219"/>
                              <a:pt x="0" y="1219"/>
                              <a:pt x="0" y="1219"/>
                            </a:cubicBezTo>
                            <a:cubicBezTo>
                              <a:pt x="0" y="1219"/>
                              <a:pt x="0" y="1219"/>
                              <a:pt x="1905" y="267"/>
                            </a:cubicBezTo>
                            <a:cubicBezTo>
                              <a:pt x="3810" y="-686"/>
                              <a:pt x="6668" y="1219"/>
                              <a:pt x="6668" y="1219"/>
                            </a:cubicBezTo>
                            <a:cubicBezTo>
                              <a:pt x="6668" y="1219"/>
                              <a:pt x="6668" y="1219"/>
                              <a:pt x="6668" y="2172"/>
                            </a:cubicBezTo>
                            <a:cubicBezTo>
                              <a:pt x="4763" y="2172"/>
                              <a:pt x="3810" y="1219"/>
                              <a:pt x="2858" y="1219"/>
                            </a:cubicBezTo>
                            <a:close/>
                          </a:path>
                        </a:pathLst>
                      </a:custGeom>
                      <a:solidFill>
                        <a:srgbClr val="602C1F"/>
                      </a:solidFill>
                      <a:ln w="9525" cap="flat">
                        <a:noFill/>
                        <a:prstDash val="solid"/>
                        <a:miter/>
                      </a:ln>
                    </p:spPr>
                    <p:txBody>
                      <a:bodyPr rtlCol="0" anchor="ctr"/>
                      <a:lstStyle/>
                      <a:p>
                        <a:endParaRPr lang="zh-CN" altLang="en-US"/>
                      </a:p>
                    </p:txBody>
                  </p:sp>
                  <p:sp>
                    <p:nvSpPr>
                      <p:cNvPr id="322" name="任意多边形: 形状 146"/>
                      <p:cNvSpPr/>
                      <p:nvPr/>
                    </p:nvSpPr>
                    <p:spPr>
                      <a:xfrm>
                        <a:off x="4075747" y="4197667"/>
                        <a:ext cx="3810" cy="3810"/>
                      </a:xfrm>
                      <a:custGeom>
                        <a:avLst/>
                        <a:gdLst>
                          <a:gd name="connsiteX0" fmla="*/ 1905 w 3810"/>
                          <a:gd name="connsiteY0" fmla="*/ 3810 h 3810"/>
                          <a:gd name="connsiteX1" fmla="*/ 0 w 3810"/>
                          <a:gd name="connsiteY1" fmla="*/ 1905 h 3810"/>
                          <a:gd name="connsiteX2" fmla="*/ 1905 w 3810"/>
                          <a:gd name="connsiteY2" fmla="*/ 0 h 3810"/>
                          <a:gd name="connsiteX3" fmla="*/ 3810 w 3810"/>
                          <a:gd name="connsiteY3" fmla="*/ 1905 h 3810"/>
                          <a:gd name="connsiteX4" fmla="*/ 1905 w 3810"/>
                          <a:gd name="connsiteY4" fmla="*/ 3810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 h="3810">
                            <a:moveTo>
                              <a:pt x="1905" y="3810"/>
                            </a:moveTo>
                            <a:cubicBezTo>
                              <a:pt x="952" y="3810"/>
                              <a:pt x="0" y="2858"/>
                              <a:pt x="0" y="1905"/>
                            </a:cubicBezTo>
                            <a:cubicBezTo>
                              <a:pt x="0" y="953"/>
                              <a:pt x="952" y="0"/>
                              <a:pt x="1905" y="0"/>
                            </a:cubicBezTo>
                            <a:cubicBezTo>
                              <a:pt x="2857" y="0"/>
                              <a:pt x="3810" y="953"/>
                              <a:pt x="3810" y="1905"/>
                            </a:cubicBezTo>
                            <a:cubicBezTo>
                              <a:pt x="2857" y="2858"/>
                              <a:pt x="1905" y="3810"/>
                              <a:pt x="1905" y="3810"/>
                            </a:cubicBezTo>
                            <a:close/>
                          </a:path>
                        </a:pathLst>
                      </a:custGeom>
                      <a:solidFill>
                        <a:srgbClr val="4C2C2A"/>
                      </a:solidFill>
                      <a:ln w="9525" cap="flat">
                        <a:noFill/>
                        <a:prstDash val="solid"/>
                        <a:miter/>
                      </a:ln>
                    </p:spPr>
                    <p:txBody>
                      <a:bodyPr rtlCol="0" anchor="ctr"/>
                      <a:lstStyle/>
                      <a:p>
                        <a:endParaRPr lang="zh-CN" altLang="en-US"/>
                      </a:p>
                    </p:txBody>
                  </p:sp>
                </p:grpSp>
                <p:sp>
                  <p:nvSpPr>
                    <p:cNvPr id="323" name="任意多边形: 形状 147"/>
                    <p:cNvSpPr/>
                    <p:nvPr/>
                  </p:nvSpPr>
                  <p:spPr>
                    <a:xfrm>
                      <a:off x="4040504" y="4222432"/>
                      <a:ext cx="48700" cy="78104"/>
                    </a:xfrm>
                    <a:custGeom>
                      <a:avLst/>
                      <a:gdLst>
                        <a:gd name="connsiteX0" fmla="*/ 952 w 48700"/>
                        <a:gd name="connsiteY0" fmla="*/ 20002 h 78104"/>
                        <a:gd name="connsiteX1" fmla="*/ 2857 w 48700"/>
                        <a:gd name="connsiteY1" fmla="*/ 9525 h 78104"/>
                        <a:gd name="connsiteX2" fmla="*/ 4762 w 48700"/>
                        <a:gd name="connsiteY2" fmla="*/ 4763 h 78104"/>
                        <a:gd name="connsiteX3" fmla="*/ 10478 w 48700"/>
                        <a:gd name="connsiteY3" fmla="*/ 0 h 78104"/>
                        <a:gd name="connsiteX4" fmla="*/ 13335 w 48700"/>
                        <a:gd name="connsiteY4" fmla="*/ 2858 h 78104"/>
                        <a:gd name="connsiteX5" fmla="*/ 20955 w 48700"/>
                        <a:gd name="connsiteY5" fmla="*/ 7620 h 78104"/>
                        <a:gd name="connsiteX6" fmla="*/ 30480 w 48700"/>
                        <a:gd name="connsiteY6" fmla="*/ 9525 h 78104"/>
                        <a:gd name="connsiteX7" fmla="*/ 33337 w 48700"/>
                        <a:gd name="connsiteY7" fmla="*/ 9525 h 78104"/>
                        <a:gd name="connsiteX8" fmla="*/ 40005 w 48700"/>
                        <a:gd name="connsiteY8" fmla="*/ 17145 h 78104"/>
                        <a:gd name="connsiteX9" fmla="*/ 48578 w 48700"/>
                        <a:gd name="connsiteY9" fmla="*/ 41910 h 78104"/>
                        <a:gd name="connsiteX10" fmla="*/ 44768 w 48700"/>
                        <a:gd name="connsiteY10" fmla="*/ 64770 h 78104"/>
                        <a:gd name="connsiteX11" fmla="*/ 46672 w 48700"/>
                        <a:gd name="connsiteY11" fmla="*/ 78105 h 78104"/>
                        <a:gd name="connsiteX12" fmla="*/ 7620 w 48700"/>
                        <a:gd name="connsiteY12" fmla="*/ 78105 h 78104"/>
                        <a:gd name="connsiteX13" fmla="*/ 8572 w 48700"/>
                        <a:gd name="connsiteY13" fmla="*/ 73342 h 78104"/>
                        <a:gd name="connsiteX14" fmla="*/ 0 w 48700"/>
                        <a:gd name="connsiteY14" fmla="*/ 35242 h 78104"/>
                        <a:gd name="connsiteX15" fmla="*/ 952 w 48700"/>
                        <a:gd name="connsiteY15" fmla="*/ 20002 h 7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00" h="78104">
                          <a:moveTo>
                            <a:pt x="952" y="20002"/>
                          </a:moveTo>
                          <a:cubicBezTo>
                            <a:pt x="952" y="16192"/>
                            <a:pt x="1905" y="13335"/>
                            <a:pt x="2857" y="9525"/>
                          </a:cubicBezTo>
                          <a:cubicBezTo>
                            <a:pt x="3810" y="7620"/>
                            <a:pt x="4762" y="6667"/>
                            <a:pt x="4762" y="4763"/>
                          </a:cubicBezTo>
                          <a:cubicBezTo>
                            <a:pt x="6668" y="952"/>
                            <a:pt x="8572" y="0"/>
                            <a:pt x="10478" y="0"/>
                          </a:cubicBezTo>
                          <a:cubicBezTo>
                            <a:pt x="11430" y="952"/>
                            <a:pt x="12382" y="1905"/>
                            <a:pt x="13335" y="2858"/>
                          </a:cubicBezTo>
                          <a:cubicBezTo>
                            <a:pt x="15240" y="4763"/>
                            <a:pt x="18097" y="6667"/>
                            <a:pt x="20955" y="7620"/>
                          </a:cubicBezTo>
                          <a:cubicBezTo>
                            <a:pt x="23812" y="9525"/>
                            <a:pt x="26670" y="9525"/>
                            <a:pt x="30480" y="9525"/>
                          </a:cubicBezTo>
                          <a:cubicBezTo>
                            <a:pt x="31432" y="9525"/>
                            <a:pt x="32385" y="9525"/>
                            <a:pt x="33337" y="9525"/>
                          </a:cubicBezTo>
                          <a:cubicBezTo>
                            <a:pt x="35243" y="12383"/>
                            <a:pt x="38100" y="14288"/>
                            <a:pt x="40005" y="17145"/>
                          </a:cubicBezTo>
                          <a:cubicBezTo>
                            <a:pt x="44768" y="23813"/>
                            <a:pt x="49530" y="33338"/>
                            <a:pt x="48578" y="41910"/>
                          </a:cubicBezTo>
                          <a:cubicBezTo>
                            <a:pt x="48578" y="49530"/>
                            <a:pt x="43815" y="57150"/>
                            <a:pt x="44768" y="64770"/>
                          </a:cubicBezTo>
                          <a:cubicBezTo>
                            <a:pt x="45720" y="69533"/>
                            <a:pt x="46672" y="73342"/>
                            <a:pt x="46672" y="78105"/>
                          </a:cubicBezTo>
                          <a:lnTo>
                            <a:pt x="7620" y="78105"/>
                          </a:lnTo>
                          <a:cubicBezTo>
                            <a:pt x="8572" y="76200"/>
                            <a:pt x="8572" y="74295"/>
                            <a:pt x="8572" y="73342"/>
                          </a:cubicBezTo>
                          <a:cubicBezTo>
                            <a:pt x="8572" y="60008"/>
                            <a:pt x="952" y="48577"/>
                            <a:pt x="0" y="35242"/>
                          </a:cubicBezTo>
                          <a:cubicBezTo>
                            <a:pt x="952" y="30480"/>
                            <a:pt x="952" y="24765"/>
                            <a:pt x="952" y="20002"/>
                          </a:cubicBezTo>
                          <a:close/>
                        </a:path>
                      </a:pathLst>
                    </a:custGeom>
                    <a:solidFill>
                      <a:srgbClr val="F15A24"/>
                    </a:solidFill>
                    <a:ln w="9525" cap="flat">
                      <a:noFill/>
                      <a:prstDash val="solid"/>
                      <a:miter/>
                    </a:ln>
                  </p:spPr>
                  <p:txBody>
                    <a:bodyPr rtlCol="0" anchor="ctr"/>
                    <a:lstStyle/>
                    <a:p>
                      <a:endParaRPr lang="zh-CN" altLang="en-US"/>
                    </a:p>
                  </p:txBody>
                </p:sp>
                <p:sp>
                  <p:nvSpPr>
                    <p:cNvPr id="324" name="任意多边形: 形状 148"/>
                    <p:cNvSpPr/>
                    <p:nvPr/>
                  </p:nvSpPr>
                  <p:spPr>
                    <a:xfrm>
                      <a:off x="4042510" y="4227195"/>
                      <a:ext cx="30379" cy="73342"/>
                    </a:xfrm>
                    <a:custGeom>
                      <a:avLst/>
                      <a:gdLst>
                        <a:gd name="connsiteX0" fmla="*/ 16092 w 30379"/>
                        <a:gd name="connsiteY0" fmla="*/ 73342 h 73342"/>
                        <a:gd name="connsiteX1" fmla="*/ 852 w 30379"/>
                        <a:gd name="connsiteY1" fmla="*/ 30480 h 73342"/>
                        <a:gd name="connsiteX2" fmla="*/ 2757 w 30379"/>
                        <a:gd name="connsiteY2" fmla="*/ 3810 h 73342"/>
                        <a:gd name="connsiteX3" fmla="*/ 4662 w 30379"/>
                        <a:gd name="connsiteY3" fmla="*/ 0 h 73342"/>
                        <a:gd name="connsiteX4" fmla="*/ 5614 w 30379"/>
                        <a:gd name="connsiteY4" fmla="*/ 0 h 73342"/>
                        <a:gd name="connsiteX5" fmla="*/ 2757 w 30379"/>
                        <a:gd name="connsiteY5" fmla="*/ 15240 h 73342"/>
                        <a:gd name="connsiteX6" fmla="*/ 21807 w 30379"/>
                        <a:gd name="connsiteY6" fmla="*/ 46672 h 73342"/>
                        <a:gd name="connsiteX7" fmla="*/ 29427 w 30379"/>
                        <a:gd name="connsiteY7" fmla="*/ 62865 h 73342"/>
                        <a:gd name="connsiteX8" fmla="*/ 30379 w 30379"/>
                        <a:gd name="connsiteY8" fmla="*/ 72390 h 73342"/>
                        <a:gd name="connsiteX9" fmla="*/ 16092 w 30379"/>
                        <a:gd name="connsiteY9" fmla="*/ 72390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9" h="73342">
                          <a:moveTo>
                            <a:pt x="16092" y="73342"/>
                          </a:moveTo>
                          <a:cubicBezTo>
                            <a:pt x="15139" y="58102"/>
                            <a:pt x="2757" y="46672"/>
                            <a:pt x="852" y="30480"/>
                          </a:cubicBezTo>
                          <a:cubicBezTo>
                            <a:pt x="-101" y="20955"/>
                            <a:pt x="-1053" y="14288"/>
                            <a:pt x="2757" y="3810"/>
                          </a:cubicBezTo>
                          <a:cubicBezTo>
                            <a:pt x="3709" y="2858"/>
                            <a:pt x="3709" y="952"/>
                            <a:pt x="4662" y="0"/>
                          </a:cubicBezTo>
                          <a:cubicBezTo>
                            <a:pt x="4662" y="0"/>
                            <a:pt x="4662" y="0"/>
                            <a:pt x="5614" y="0"/>
                          </a:cubicBezTo>
                          <a:cubicBezTo>
                            <a:pt x="3709" y="4763"/>
                            <a:pt x="2757" y="9525"/>
                            <a:pt x="2757" y="15240"/>
                          </a:cubicBezTo>
                          <a:cubicBezTo>
                            <a:pt x="2757" y="27622"/>
                            <a:pt x="10377" y="39052"/>
                            <a:pt x="21807" y="46672"/>
                          </a:cubicBezTo>
                          <a:cubicBezTo>
                            <a:pt x="24664" y="52388"/>
                            <a:pt x="27522" y="57150"/>
                            <a:pt x="29427" y="62865"/>
                          </a:cubicBezTo>
                          <a:cubicBezTo>
                            <a:pt x="30379" y="65722"/>
                            <a:pt x="30379" y="69533"/>
                            <a:pt x="30379" y="72390"/>
                          </a:cubicBezTo>
                          <a:lnTo>
                            <a:pt x="16092" y="72390"/>
                          </a:lnTo>
                          <a:close/>
                        </a:path>
                      </a:pathLst>
                    </a:custGeom>
                    <a:solidFill>
                      <a:srgbClr val="FF0000"/>
                    </a:solidFill>
                    <a:ln w="9525" cap="flat">
                      <a:noFill/>
                      <a:prstDash val="solid"/>
                      <a:miter/>
                    </a:ln>
                  </p:spPr>
                  <p:txBody>
                    <a:bodyPr rtlCol="0" anchor="ctr"/>
                    <a:lstStyle/>
                    <a:p>
                      <a:endParaRPr lang="zh-CN" altLang="en-US"/>
                    </a:p>
                  </p:txBody>
                </p:sp>
                <p:grpSp>
                  <p:nvGrpSpPr>
                    <p:cNvPr id="325" name="图形 5"/>
                    <p:cNvGrpSpPr/>
                    <p:nvPr/>
                  </p:nvGrpSpPr>
                  <p:grpSpPr>
                    <a:xfrm>
                      <a:off x="4013208" y="4182420"/>
                      <a:ext cx="26343" cy="100019"/>
                      <a:chOff x="4013208" y="4182420"/>
                      <a:chExt cx="26343" cy="100019"/>
                    </a:xfrm>
                  </p:grpSpPr>
                  <p:sp>
                    <p:nvSpPr>
                      <p:cNvPr id="326" name="任意多边形: 形状 150"/>
                      <p:cNvSpPr/>
                      <p:nvPr/>
                    </p:nvSpPr>
                    <p:spPr>
                      <a:xfrm>
                        <a:off x="4013208" y="4182420"/>
                        <a:ext cx="24438" cy="100019"/>
                      </a:xfrm>
                      <a:custGeom>
                        <a:avLst/>
                        <a:gdLst>
                          <a:gd name="connsiteX0" fmla="*/ 626 w 24438"/>
                          <a:gd name="connsiteY0" fmla="*/ 80970 h 100019"/>
                          <a:gd name="connsiteX1" fmla="*/ 3483 w 24438"/>
                          <a:gd name="connsiteY1" fmla="*/ 73350 h 100019"/>
                          <a:gd name="connsiteX2" fmla="*/ 3483 w 24438"/>
                          <a:gd name="connsiteY2" fmla="*/ 59062 h 100019"/>
                          <a:gd name="connsiteX3" fmla="*/ 7293 w 24438"/>
                          <a:gd name="connsiteY3" fmla="*/ 8580 h 100019"/>
                          <a:gd name="connsiteX4" fmla="*/ 24438 w 24438"/>
                          <a:gd name="connsiteY4" fmla="*/ 960 h 100019"/>
                          <a:gd name="connsiteX5" fmla="*/ 24438 w 24438"/>
                          <a:gd name="connsiteY5" fmla="*/ 1912 h 100019"/>
                          <a:gd name="connsiteX6" fmla="*/ 24438 w 24438"/>
                          <a:gd name="connsiteY6" fmla="*/ 1912 h 100019"/>
                          <a:gd name="connsiteX7" fmla="*/ 24438 w 24438"/>
                          <a:gd name="connsiteY7" fmla="*/ 3817 h 100019"/>
                          <a:gd name="connsiteX8" fmla="*/ 18723 w 24438"/>
                          <a:gd name="connsiteY8" fmla="*/ 8580 h 100019"/>
                          <a:gd name="connsiteX9" fmla="*/ 14913 w 24438"/>
                          <a:gd name="connsiteY9" fmla="*/ 15247 h 100019"/>
                          <a:gd name="connsiteX10" fmla="*/ 13961 w 24438"/>
                          <a:gd name="connsiteY10" fmla="*/ 38108 h 100019"/>
                          <a:gd name="connsiteX11" fmla="*/ 18723 w 24438"/>
                          <a:gd name="connsiteY11" fmla="*/ 60015 h 100019"/>
                          <a:gd name="connsiteX12" fmla="*/ 19676 w 24438"/>
                          <a:gd name="connsiteY12" fmla="*/ 64777 h 100019"/>
                          <a:gd name="connsiteX13" fmla="*/ 19676 w 24438"/>
                          <a:gd name="connsiteY13" fmla="*/ 67635 h 100019"/>
                          <a:gd name="connsiteX14" fmla="*/ 18723 w 24438"/>
                          <a:gd name="connsiteY14" fmla="*/ 73350 h 100019"/>
                          <a:gd name="connsiteX15" fmla="*/ 18723 w 24438"/>
                          <a:gd name="connsiteY15" fmla="*/ 74302 h 100019"/>
                          <a:gd name="connsiteX16" fmla="*/ 15866 w 24438"/>
                          <a:gd name="connsiteY16" fmla="*/ 81922 h 100019"/>
                          <a:gd name="connsiteX17" fmla="*/ 14913 w 24438"/>
                          <a:gd name="connsiteY17" fmla="*/ 86685 h 100019"/>
                          <a:gd name="connsiteX18" fmla="*/ 14913 w 24438"/>
                          <a:gd name="connsiteY18" fmla="*/ 80970 h 100019"/>
                          <a:gd name="connsiteX19" fmla="*/ 14913 w 24438"/>
                          <a:gd name="connsiteY19" fmla="*/ 80017 h 100019"/>
                          <a:gd name="connsiteX20" fmla="*/ 12056 w 24438"/>
                          <a:gd name="connsiteY20" fmla="*/ 85733 h 100019"/>
                          <a:gd name="connsiteX21" fmla="*/ 12056 w 24438"/>
                          <a:gd name="connsiteY21" fmla="*/ 93352 h 100019"/>
                          <a:gd name="connsiteX22" fmla="*/ 9198 w 24438"/>
                          <a:gd name="connsiteY22" fmla="*/ 84780 h 100019"/>
                          <a:gd name="connsiteX23" fmla="*/ 9198 w 24438"/>
                          <a:gd name="connsiteY23" fmla="*/ 84780 h 100019"/>
                          <a:gd name="connsiteX24" fmla="*/ 9198 w 24438"/>
                          <a:gd name="connsiteY24" fmla="*/ 84780 h 100019"/>
                          <a:gd name="connsiteX25" fmla="*/ 9198 w 24438"/>
                          <a:gd name="connsiteY25" fmla="*/ 84780 h 100019"/>
                          <a:gd name="connsiteX26" fmla="*/ 9198 w 24438"/>
                          <a:gd name="connsiteY26" fmla="*/ 84780 h 100019"/>
                          <a:gd name="connsiteX27" fmla="*/ 9198 w 24438"/>
                          <a:gd name="connsiteY27" fmla="*/ 84780 h 100019"/>
                          <a:gd name="connsiteX28" fmla="*/ 9198 w 24438"/>
                          <a:gd name="connsiteY28" fmla="*/ 84780 h 100019"/>
                          <a:gd name="connsiteX29" fmla="*/ 9198 w 24438"/>
                          <a:gd name="connsiteY29" fmla="*/ 83827 h 100019"/>
                          <a:gd name="connsiteX30" fmla="*/ 9198 w 24438"/>
                          <a:gd name="connsiteY30" fmla="*/ 83827 h 100019"/>
                          <a:gd name="connsiteX31" fmla="*/ 7293 w 24438"/>
                          <a:gd name="connsiteY31" fmla="*/ 85733 h 100019"/>
                          <a:gd name="connsiteX32" fmla="*/ 2531 w 24438"/>
                          <a:gd name="connsiteY32" fmla="*/ 91447 h 100019"/>
                          <a:gd name="connsiteX33" fmla="*/ 1578 w 24438"/>
                          <a:gd name="connsiteY33" fmla="*/ 100020 h 100019"/>
                          <a:gd name="connsiteX34" fmla="*/ 626 w 24438"/>
                          <a:gd name="connsiteY34" fmla="*/ 80970 h 10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38" h="100019">
                            <a:moveTo>
                              <a:pt x="626" y="80970"/>
                            </a:moveTo>
                            <a:cubicBezTo>
                              <a:pt x="1578" y="78112"/>
                              <a:pt x="2531" y="76208"/>
                              <a:pt x="3483" y="73350"/>
                            </a:cubicBezTo>
                            <a:cubicBezTo>
                              <a:pt x="4436" y="68587"/>
                              <a:pt x="3483" y="63825"/>
                              <a:pt x="3483" y="59062"/>
                            </a:cubicBezTo>
                            <a:cubicBezTo>
                              <a:pt x="3483" y="49537"/>
                              <a:pt x="2531" y="16200"/>
                              <a:pt x="7293" y="8580"/>
                            </a:cubicBezTo>
                            <a:cubicBezTo>
                              <a:pt x="11103" y="1912"/>
                              <a:pt x="18723" y="-1898"/>
                              <a:pt x="24438" y="960"/>
                            </a:cubicBezTo>
                            <a:lnTo>
                              <a:pt x="24438" y="1912"/>
                            </a:lnTo>
                            <a:lnTo>
                              <a:pt x="24438" y="1912"/>
                            </a:lnTo>
                            <a:lnTo>
                              <a:pt x="24438" y="3817"/>
                            </a:lnTo>
                            <a:cubicBezTo>
                              <a:pt x="22533" y="5722"/>
                              <a:pt x="20628" y="6675"/>
                              <a:pt x="18723" y="8580"/>
                            </a:cubicBezTo>
                            <a:cubicBezTo>
                              <a:pt x="16818" y="10485"/>
                              <a:pt x="15866" y="12390"/>
                              <a:pt x="14913" y="15247"/>
                            </a:cubicBezTo>
                            <a:cubicBezTo>
                              <a:pt x="11103" y="22867"/>
                              <a:pt x="12056" y="30487"/>
                              <a:pt x="13961" y="38108"/>
                            </a:cubicBezTo>
                            <a:cubicBezTo>
                              <a:pt x="14913" y="45727"/>
                              <a:pt x="17771" y="52395"/>
                              <a:pt x="18723" y="60015"/>
                            </a:cubicBezTo>
                            <a:cubicBezTo>
                              <a:pt x="18723" y="61920"/>
                              <a:pt x="18723" y="62872"/>
                              <a:pt x="19676" y="64777"/>
                            </a:cubicBezTo>
                            <a:cubicBezTo>
                              <a:pt x="19676" y="65730"/>
                              <a:pt x="19676" y="66683"/>
                              <a:pt x="19676" y="67635"/>
                            </a:cubicBezTo>
                            <a:cubicBezTo>
                              <a:pt x="19676" y="69540"/>
                              <a:pt x="18723" y="71445"/>
                              <a:pt x="18723" y="73350"/>
                            </a:cubicBezTo>
                            <a:cubicBezTo>
                              <a:pt x="18723" y="73350"/>
                              <a:pt x="18723" y="74302"/>
                              <a:pt x="18723" y="74302"/>
                            </a:cubicBezTo>
                            <a:cubicBezTo>
                              <a:pt x="17771" y="77160"/>
                              <a:pt x="16818" y="80017"/>
                              <a:pt x="15866" y="81922"/>
                            </a:cubicBezTo>
                            <a:cubicBezTo>
                              <a:pt x="15866" y="83827"/>
                              <a:pt x="14913" y="84780"/>
                              <a:pt x="14913" y="86685"/>
                            </a:cubicBezTo>
                            <a:cubicBezTo>
                              <a:pt x="14913" y="84780"/>
                              <a:pt x="14913" y="82875"/>
                              <a:pt x="14913" y="80970"/>
                            </a:cubicBezTo>
                            <a:cubicBezTo>
                              <a:pt x="14913" y="80970"/>
                              <a:pt x="14913" y="80017"/>
                              <a:pt x="14913" y="80017"/>
                            </a:cubicBezTo>
                            <a:cubicBezTo>
                              <a:pt x="13961" y="81922"/>
                              <a:pt x="12056" y="83827"/>
                              <a:pt x="12056" y="85733"/>
                            </a:cubicBezTo>
                            <a:cubicBezTo>
                              <a:pt x="11103" y="87637"/>
                              <a:pt x="11103" y="91447"/>
                              <a:pt x="12056" y="93352"/>
                            </a:cubicBezTo>
                            <a:cubicBezTo>
                              <a:pt x="10151" y="90495"/>
                              <a:pt x="9198" y="87637"/>
                              <a:pt x="9198" y="84780"/>
                            </a:cubicBezTo>
                            <a:cubicBezTo>
                              <a:pt x="9198" y="84780"/>
                              <a:pt x="9198" y="84780"/>
                              <a:pt x="9198" y="84780"/>
                            </a:cubicBezTo>
                            <a:cubicBezTo>
                              <a:pt x="9198" y="84780"/>
                              <a:pt x="9198" y="84780"/>
                              <a:pt x="9198" y="84780"/>
                            </a:cubicBezTo>
                            <a:cubicBezTo>
                              <a:pt x="9198" y="84780"/>
                              <a:pt x="9198" y="84780"/>
                              <a:pt x="9198" y="84780"/>
                            </a:cubicBezTo>
                            <a:cubicBezTo>
                              <a:pt x="9198" y="84780"/>
                              <a:pt x="9198" y="84780"/>
                              <a:pt x="9198" y="84780"/>
                            </a:cubicBezTo>
                            <a:cubicBezTo>
                              <a:pt x="9198" y="84780"/>
                              <a:pt x="9198" y="84780"/>
                              <a:pt x="9198" y="84780"/>
                            </a:cubicBezTo>
                            <a:cubicBezTo>
                              <a:pt x="9198" y="84780"/>
                              <a:pt x="9198" y="84780"/>
                              <a:pt x="9198" y="84780"/>
                            </a:cubicBezTo>
                            <a:cubicBezTo>
                              <a:pt x="9198" y="84780"/>
                              <a:pt x="9198" y="84780"/>
                              <a:pt x="9198" y="83827"/>
                            </a:cubicBezTo>
                            <a:cubicBezTo>
                              <a:pt x="9198" y="83827"/>
                              <a:pt x="9198" y="83827"/>
                              <a:pt x="9198" y="83827"/>
                            </a:cubicBezTo>
                            <a:cubicBezTo>
                              <a:pt x="8246" y="84780"/>
                              <a:pt x="8246" y="84780"/>
                              <a:pt x="7293" y="85733"/>
                            </a:cubicBezTo>
                            <a:cubicBezTo>
                              <a:pt x="5388" y="87637"/>
                              <a:pt x="3483" y="88590"/>
                              <a:pt x="2531" y="91447"/>
                            </a:cubicBezTo>
                            <a:cubicBezTo>
                              <a:pt x="1578" y="93352"/>
                              <a:pt x="626" y="97162"/>
                              <a:pt x="1578" y="100020"/>
                            </a:cubicBezTo>
                            <a:cubicBezTo>
                              <a:pt x="-327" y="91447"/>
                              <a:pt x="-327" y="85733"/>
                              <a:pt x="626" y="80970"/>
                            </a:cubicBezTo>
                            <a:close/>
                          </a:path>
                        </a:pathLst>
                      </a:custGeom>
                      <a:solidFill>
                        <a:srgbClr val="FFFFFF"/>
                      </a:solidFill>
                      <a:ln w="9525" cap="flat">
                        <a:noFill/>
                        <a:prstDash val="solid"/>
                        <a:miter/>
                      </a:ln>
                    </p:spPr>
                    <p:txBody>
                      <a:bodyPr rtlCol="0" anchor="ctr"/>
                      <a:lstStyle/>
                      <a:p>
                        <a:endParaRPr lang="zh-CN" altLang="en-US"/>
                      </a:p>
                    </p:txBody>
                  </p:sp>
                  <p:sp>
                    <p:nvSpPr>
                      <p:cNvPr id="327" name="任意多边形: 形状 151"/>
                      <p:cNvSpPr/>
                      <p:nvPr/>
                    </p:nvSpPr>
                    <p:spPr>
                      <a:xfrm>
                        <a:off x="4023386" y="4185284"/>
                        <a:ext cx="14260" cy="83820"/>
                      </a:xfrm>
                      <a:custGeom>
                        <a:avLst/>
                        <a:gdLst>
                          <a:gd name="connsiteX0" fmla="*/ 1878 w 14260"/>
                          <a:gd name="connsiteY0" fmla="*/ 11430 h 83820"/>
                          <a:gd name="connsiteX1" fmla="*/ 14261 w 14260"/>
                          <a:gd name="connsiteY1" fmla="*/ 0 h 83820"/>
                          <a:gd name="connsiteX2" fmla="*/ 14261 w 14260"/>
                          <a:gd name="connsiteY2" fmla="*/ 1905 h 83820"/>
                          <a:gd name="connsiteX3" fmla="*/ 8545 w 14260"/>
                          <a:gd name="connsiteY3" fmla="*/ 6668 h 83820"/>
                          <a:gd name="connsiteX4" fmla="*/ 4736 w 14260"/>
                          <a:gd name="connsiteY4" fmla="*/ 13335 h 83820"/>
                          <a:gd name="connsiteX5" fmla="*/ 3783 w 14260"/>
                          <a:gd name="connsiteY5" fmla="*/ 36195 h 83820"/>
                          <a:gd name="connsiteX6" fmla="*/ 8545 w 14260"/>
                          <a:gd name="connsiteY6" fmla="*/ 58103 h 83820"/>
                          <a:gd name="connsiteX7" fmla="*/ 8545 w 14260"/>
                          <a:gd name="connsiteY7" fmla="*/ 67628 h 83820"/>
                          <a:gd name="connsiteX8" fmla="*/ 7593 w 14260"/>
                          <a:gd name="connsiteY8" fmla="*/ 71438 h 83820"/>
                          <a:gd name="connsiteX9" fmla="*/ 4736 w 14260"/>
                          <a:gd name="connsiteY9" fmla="*/ 79058 h 83820"/>
                          <a:gd name="connsiteX10" fmla="*/ 3783 w 14260"/>
                          <a:gd name="connsiteY10" fmla="*/ 83820 h 83820"/>
                          <a:gd name="connsiteX11" fmla="*/ 3783 w 14260"/>
                          <a:gd name="connsiteY11" fmla="*/ 78105 h 83820"/>
                          <a:gd name="connsiteX12" fmla="*/ 4736 w 14260"/>
                          <a:gd name="connsiteY12" fmla="*/ 70485 h 83820"/>
                          <a:gd name="connsiteX13" fmla="*/ 2831 w 14260"/>
                          <a:gd name="connsiteY13" fmla="*/ 57150 h 83820"/>
                          <a:gd name="connsiteX14" fmla="*/ 1878 w 14260"/>
                          <a:gd name="connsiteY14" fmla="*/ 1143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60" h="83820">
                            <a:moveTo>
                              <a:pt x="1878" y="11430"/>
                            </a:moveTo>
                            <a:cubicBezTo>
                              <a:pt x="3783" y="4763"/>
                              <a:pt x="9498" y="0"/>
                              <a:pt x="14261" y="0"/>
                            </a:cubicBezTo>
                            <a:lnTo>
                              <a:pt x="14261" y="1905"/>
                            </a:lnTo>
                            <a:cubicBezTo>
                              <a:pt x="12356" y="3810"/>
                              <a:pt x="10450" y="4763"/>
                              <a:pt x="8545" y="6668"/>
                            </a:cubicBezTo>
                            <a:cubicBezTo>
                              <a:pt x="6640" y="8573"/>
                              <a:pt x="5688" y="10478"/>
                              <a:pt x="4736" y="13335"/>
                            </a:cubicBezTo>
                            <a:cubicBezTo>
                              <a:pt x="925" y="20955"/>
                              <a:pt x="1878" y="28575"/>
                              <a:pt x="3783" y="36195"/>
                            </a:cubicBezTo>
                            <a:cubicBezTo>
                              <a:pt x="4736" y="43815"/>
                              <a:pt x="7593" y="50483"/>
                              <a:pt x="8545" y="58103"/>
                            </a:cubicBezTo>
                            <a:cubicBezTo>
                              <a:pt x="8545" y="60960"/>
                              <a:pt x="9498" y="64770"/>
                              <a:pt x="8545" y="67628"/>
                            </a:cubicBezTo>
                            <a:cubicBezTo>
                              <a:pt x="8545" y="69533"/>
                              <a:pt x="7593" y="70485"/>
                              <a:pt x="7593" y="71438"/>
                            </a:cubicBezTo>
                            <a:cubicBezTo>
                              <a:pt x="6640" y="74295"/>
                              <a:pt x="5688" y="77153"/>
                              <a:pt x="4736" y="79058"/>
                            </a:cubicBezTo>
                            <a:cubicBezTo>
                              <a:pt x="4736" y="80963"/>
                              <a:pt x="3783" y="81915"/>
                              <a:pt x="3783" y="83820"/>
                            </a:cubicBezTo>
                            <a:cubicBezTo>
                              <a:pt x="3783" y="81915"/>
                              <a:pt x="3783" y="80010"/>
                              <a:pt x="3783" y="78105"/>
                            </a:cubicBezTo>
                            <a:cubicBezTo>
                              <a:pt x="3783" y="75248"/>
                              <a:pt x="4736" y="73343"/>
                              <a:pt x="4736" y="70485"/>
                            </a:cubicBezTo>
                            <a:cubicBezTo>
                              <a:pt x="4736" y="65723"/>
                              <a:pt x="3783" y="61913"/>
                              <a:pt x="2831" y="57150"/>
                            </a:cubicBezTo>
                            <a:cubicBezTo>
                              <a:pt x="925" y="48578"/>
                              <a:pt x="-1932" y="19050"/>
                              <a:pt x="1878" y="11430"/>
                            </a:cubicBezTo>
                            <a:close/>
                          </a:path>
                        </a:pathLst>
                      </a:custGeom>
                      <a:solidFill>
                        <a:srgbClr val="C69C6D"/>
                      </a:solidFill>
                      <a:ln w="9525" cap="flat">
                        <a:noFill/>
                        <a:prstDash val="solid"/>
                        <a:miter/>
                      </a:ln>
                    </p:spPr>
                    <p:txBody>
                      <a:bodyPr rtlCol="0" anchor="ctr"/>
                      <a:lstStyle/>
                      <a:p>
                        <a:endParaRPr lang="zh-CN" altLang="en-US"/>
                      </a:p>
                    </p:txBody>
                  </p:sp>
                  <p:sp>
                    <p:nvSpPr>
                      <p:cNvPr id="328" name="任意多边形: 形状 152"/>
                      <p:cNvSpPr/>
                      <p:nvPr/>
                    </p:nvSpPr>
                    <p:spPr>
                      <a:xfrm>
                        <a:off x="4013459" y="4182420"/>
                        <a:ext cx="25140" cy="97162"/>
                      </a:xfrm>
                      <a:custGeom>
                        <a:avLst/>
                        <a:gdLst>
                          <a:gd name="connsiteX0" fmla="*/ 1328 w 25140"/>
                          <a:gd name="connsiteY0" fmla="*/ 80970 h 97162"/>
                          <a:gd name="connsiteX1" fmla="*/ 4185 w 25140"/>
                          <a:gd name="connsiteY1" fmla="*/ 73350 h 97162"/>
                          <a:gd name="connsiteX2" fmla="*/ 4185 w 25140"/>
                          <a:gd name="connsiteY2" fmla="*/ 59062 h 97162"/>
                          <a:gd name="connsiteX3" fmla="*/ 7995 w 25140"/>
                          <a:gd name="connsiteY3" fmla="*/ 8580 h 97162"/>
                          <a:gd name="connsiteX4" fmla="*/ 25140 w 25140"/>
                          <a:gd name="connsiteY4" fmla="*/ 960 h 97162"/>
                          <a:gd name="connsiteX5" fmla="*/ 25140 w 25140"/>
                          <a:gd name="connsiteY5" fmla="*/ 1912 h 97162"/>
                          <a:gd name="connsiteX6" fmla="*/ 15615 w 25140"/>
                          <a:gd name="connsiteY6" fmla="*/ 10485 h 97162"/>
                          <a:gd name="connsiteX7" fmla="*/ 12758 w 25140"/>
                          <a:gd name="connsiteY7" fmla="*/ 53347 h 97162"/>
                          <a:gd name="connsiteX8" fmla="*/ 14663 w 25140"/>
                          <a:gd name="connsiteY8" fmla="*/ 72397 h 97162"/>
                          <a:gd name="connsiteX9" fmla="*/ 7995 w 25140"/>
                          <a:gd name="connsiteY9" fmla="*/ 82875 h 97162"/>
                          <a:gd name="connsiteX10" fmla="*/ 3233 w 25140"/>
                          <a:gd name="connsiteY10" fmla="*/ 88590 h 97162"/>
                          <a:gd name="connsiteX11" fmla="*/ 2280 w 25140"/>
                          <a:gd name="connsiteY11" fmla="*/ 97162 h 97162"/>
                          <a:gd name="connsiteX12" fmla="*/ 1328 w 25140"/>
                          <a:gd name="connsiteY12" fmla="*/ 80970 h 9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40" h="97162">
                            <a:moveTo>
                              <a:pt x="1328" y="80970"/>
                            </a:moveTo>
                            <a:cubicBezTo>
                              <a:pt x="2280" y="78112"/>
                              <a:pt x="3233" y="76208"/>
                              <a:pt x="4185" y="73350"/>
                            </a:cubicBezTo>
                            <a:cubicBezTo>
                              <a:pt x="5138" y="68587"/>
                              <a:pt x="4185" y="63825"/>
                              <a:pt x="4185" y="59062"/>
                            </a:cubicBezTo>
                            <a:cubicBezTo>
                              <a:pt x="4185" y="49537"/>
                              <a:pt x="3233" y="16200"/>
                              <a:pt x="7995" y="8580"/>
                            </a:cubicBezTo>
                            <a:cubicBezTo>
                              <a:pt x="11805" y="1912"/>
                              <a:pt x="19425" y="-1898"/>
                              <a:pt x="25140" y="960"/>
                            </a:cubicBezTo>
                            <a:lnTo>
                              <a:pt x="25140" y="1912"/>
                            </a:lnTo>
                            <a:cubicBezTo>
                              <a:pt x="22283" y="2865"/>
                              <a:pt x="16568" y="8580"/>
                              <a:pt x="15615" y="10485"/>
                            </a:cubicBezTo>
                            <a:cubicBezTo>
                              <a:pt x="11805" y="15247"/>
                              <a:pt x="11805" y="45727"/>
                              <a:pt x="12758" y="53347"/>
                            </a:cubicBezTo>
                            <a:cubicBezTo>
                              <a:pt x="13710" y="60015"/>
                              <a:pt x="16568" y="66683"/>
                              <a:pt x="14663" y="72397"/>
                            </a:cubicBezTo>
                            <a:cubicBezTo>
                              <a:pt x="13710" y="77160"/>
                              <a:pt x="10853" y="80017"/>
                              <a:pt x="7995" y="82875"/>
                            </a:cubicBezTo>
                            <a:cubicBezTo>
                              <a:pt x="6090" y="84780"/>
                              <a:pt x="4185" y="85733"/>
                              <a:pt x="3233" y="88590"/>
                            </a:cubicBezTo>
                            <a:cubicBezTo>
                              <a:pt x="2280" y="90495"/>
                              <a:pt x="1328" y="94305"/>
                              <a:pt x="2280" y="97162"/>
                            </a:cubicBezTo>
                            <a:cubicBezTo>
                              <a:pt x="-577" y="91447"/>
                              <a:pt x="-577" y="85733"/>
                              <a:pt x="1328" y="80970"/>
                            </a:cubicBezTo>
                            <a:close/>
                          </a:path>
                        </a:pathLst>
                      </a:custGeom>
                      <a:solidFill>
                        <a:srgbClr val="A67C52">
                          <a:alpha val="70000"/>
                        </a:srgbClr>
                      </a:solidFill>
                      <a:ln w="9525" cap="flat">
                        <a:noFill/>
                        <a:prstDash val="solid"/>
                        <a:miter/>
                      </a:ln>
                    </p:spPr>
                    <p:txBody>
                      <a:bodyPr rtlCol="0" anchor="ctr"/>
                      <a:lstStyle/>
                      <a:p>
                        <a:endParaRPr lang="zh-CN" altLang="en-US"/>
                      </a:p>
                    </p:txBody>
                  </p:sp>
                  <p:sp>
                    <p:nvSpPr>
                      <p:cNvPr id="329" name="任意多边形: 形状 153"/>
                      <p:cNvSpPr/>
                      <p:nvPr/>
                    </p:nvSpPr>
                    <p:spPr>
                      <a:xfrm>
                        <a:off x="4017388" y="4183010"/>
                        <a:ext cx="18353" cy="92761"/>
                      </a:xfrm>
                      <a:custGeom>
                        <a:avLst/>
                        <a:gdLst>
                          <a:gd name="connsiteX0" fmla="*/ 9781 w 18353"/>
                          <a:gd name="connsiteY0" fmla="*/ 50852 h 92761"/>
                          <a:gd name="connsiteX1" fmla="*/ 15496 w 18353"/>
                          <a:gd name="connsiteY1" fmla="*/ 67044 h 92761"/>
                          <a:gd name="connsiteX2" fmla="*/ 10734 w 18353"/>
                          <a:gd name="connsiteY2" fmla="*/ 78474 h 92761"/>
                          <a:gd name="connsiteX3" fmla="*/ 6924 w 18353"/>
                          <a:gd name="connsiteY3" fmla="*/ 85142 h 92761"/>
                          <a:gd name="connsiteX4" fmla="*/ 6924 w 18353"/>
                          <a:gd name="connsiteY4" fmla="*/ 92762 h 92761"/>
                          <a:gd name="connsiteX5" fmla="*/ 4066 w 18353"/>
                          <a:gd name="connsiteY5" fmla="*/ 79427 h 92761"/>
                          <a:gd name="connsiteX6" fmla="*/ 5019 w 18353"/>
                          <a:gd name="connsiteY6" fmla="*/ 71807 h 92761"/>
                          <a:gd name="connsiteX7" fmla="*/ 3114 w 18353"/>
                          <a:gd name="connsiteY7" fmla="*/ 58472 h 92761"/>
                          <a:gd name="connsiteX8" fmla="*/ 1209 w 18353"/>
                          <a:gd name="connsiteY8" fmla="*/ 11799 h 92761"/>
                          <a:gd name="connsiteX9" fmla="*/ 18354 w 18353"/>
                          <a:gd name="connsiteY9" fmla="*/ 369 h 92761"/>
                          <a:gd name="connsiteX10" fmla="*/ 8829 w 18353"/>
                          <a:gd name="connsiteY10" fmla="*/ 11799 h 92761"/>
                          <a:gd name="connsiteX11" fmla="*/ 9781 w 18353"/>
                          <a:gd name="connsiteY11" fmla="*/ 50852 h 9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53" h="92761">
                            <a:moveTo>
                              <a:pt x="9781" y="50852"/>
                            </a:moveTo>
                            <a:cubicBezTo>
                              <a:pt x="11686" y="56567"/>
                              <a:pt x="15496" y="61329"/>
                              <a:pt x="15496" y="67044"/>
                            </a:cubicBezTo>
                            <a:cubicBezTo>
                              <a:pt x="15496" y="71807"/>
                              <a:pt x="13591" y="74664"/>
                              <a:pt x="10734" y="78474"/>
                            </a:cubicBezTo>
                            <a:cubicBezTo>
                              <a:pt x="9781" y="80379"/>
                              <a:pt x="7876" y="82284"/>
                              <a:pt x="6924" y="85142"/>
                            </a:cubicBezTo>
                            <a:cubicBezTo>
                              <a:pt x="5971" y="87047"/>
                              <a:pt x="5971" y="90857"/>
                              <a:pt x="6924" y="92762"/>
                            </a:cubicBezTo>
                            <a:cubicBezTo>
                              <a:pt x="5019" y="88952"/>
                              <a:pt x="3114" y="84189"/>
                              <a:pt x="4066" y="79427"/>
                            </a:cubicBezTo>
                            <a:cubicBezTo>
                              <a:pt x="4066" y="76569"/>
                              <a:pt x="5019" y="74664"/>
                              <a:pt x="5019" y="71807"/>
                            </a:cubicBezTo>
                            <a:cubicBezTo>
                              <a:pt x="5019" y="67044"/>
                              <a:pt x="4066" y="63234"/>
                              <a:pt x="3114" y="58472"/>
                            </a:cubicBezTo>
                            <a:cubicBezTo>
                              <a:pt x="1209" y="49899"/>
                              <a:pt x="-1649" y="20372"/>
                              <a:pt x="1209" y="11799"/>
                            </a:cubicBezTo>
                            <a:cubicBezTo>
                              <a:pt x="4066" y="4179"/>
                              <a:pt x="11686" y="-1536"/>
                              <a:pt x="18354" y="369"/>
                            </a:cubicBezTo>
                            <a:cubicBezTo>
                              <a:pt x="15496" y="-583"/>
                              <a:pt x="9781" y="8942"/>
                              <a:pt x="8829" y="11799"/>
                            </a:cubicBezTo>
                            <a:cubicBezTo>
                              <a:pt x="5971" y="17514"/>
                              <a:pt x="6924" y="45137"/>
                              <a:pt x="9781" y="50852"/>
                            </a:cubicBezTo>
                            <a:close/>
                          </a:path>
                        </a:pathLst>
                      </a:custGeom>
                      <a:solidFill>
                        <a:srgbClr val="C69C6D">
                          <a:alpha val="60000"/>
                        </a:srgbClr>
                      </a:solidFill>
                      <a:ln w="9525" cap="flat">
                        <a:noFill/>
                        <a:prstDash val="solid"/>
                        <a:miter/>
                      </a:ln>
                    </p:spPr>
                    <p:txBody>
                      <a:bodyPr rtlCol="0" anchor="ctr"/>
                      <a:lstStyle/>
                      <a:p>
                        <a:endParaRPr lang="zh-CN" altLang="en-US"/>
                      </a:p>
                    </p:txBody>
                  </p:sp>
                  <p:sp>
                    <p:nvSpPr>
                      <p:cNvPr id="330" name="任意多边形: 形状 154"/>
                      <p:cNvSpPr/>
                      <p:nvPr/>
                    </p:nvSpPr>
                    <p:spPr>
                      <a:xfrm>
                        <a:off x="4018135" y="4183010"/>
                        <a:ext cx="18558" cy="84189"/>
                      </a:xfrm>
                      <a:custGeom>
                        <a:avLst/>
                        <a:gdLst>
                          <a:gd name="connsiteX0" fmla="*/ 1414 w 18558"/>
                          <a:gd name="connsiteY0" fmla="*/ 11799 h 84189"/>
                          <a:gd name="connsiteX1" fmla="*/ 18559 w 18558"/>
                          <a:gd name="connsiteY1" fmla="*/ 369 h 84189"/>
                          <a:gd name="connsiteX2" fmla="*/ 17606 w 18558"/>
                          <a:gd name="connsiteY2" fmla="*/ 369 h 84189"/>
                          <a:gd name="connsiteX3" fmla="*/ 15701 w 18558"/>
                          <a:gd name="connsiteY3" fmla="*/ 1322 h 84189"/>
                          <a:gd name="connsiteX4" fmla="*/ 9034 w 18558"/>
                          <a:gd name="connsiteY4" fmla="*/ 7037 h 84189"/>
                          <a:gd name="connsiteX5" fmla="*/ 5224 w 18558"/>
                          <a:gd name="connsiteY5" fmla="*/ 13704 h 84189"/>
                          <a:gd name="connsiteX6" fmla="*/ 4271 w 18558"/>
                          <a:gd name="connsiteY6" fmla="*/ 36564 h 84189"/>
                          <a:gd name="connsiteX7" fmla="*/ 9034 w 18558"/>
                          <a:gd name="connsiteY7" fmla="*/ 58472 h 84189"/>
                          <a:gd name="connsiteX8" fmla="*/ 9034 w 18558"/>
                          <a:gd name="connsiteY8" fmla="*/ 67997 h 84189"/>
                          <a:gd name="connsiteX9" fmla="*/ 8081 w 18558"/>
                          <a:gd name="connsiteY9" fmla="*/ 71807 h 84189"/>
                          <a:gd name="connsiteX10" fmla="*/ 5224 w 18558"/>
                          <a:gd name="connsiteY10" fmla="*/ 79427 h 84189"/>
                          <a:gd name="connsiteX11" fmla="*/ 4271 w 18558"/>
                          <a:gd name="connsiteY11" fmla="*/ 84189 h 84189"/>
                          <a:gd name="connsiteX12" fmla="*/ 4271 w 18558"/>
                          <a:gd name="connsiteY12" fmla="*/ 78474 h 84189"/>
                          <a:gd name="connsiteX13" fmla="*/ 5224 w 18558"/>
                          <a:gd name="connsiteY13" fmla="*/ 70854 h 84189"/>
                          <a:gd name="connsiteX14" fmla="*/ 3319 w 18558"/>
                          <a:gd name="connsiteY14" fmla="*/ 57519 h 84189"/>
                          <a:gd name="connsiteX15" fmla="*/ 1414 w 18558"/>
                          <a:gd name="connsiteY15" fmla="*/ 11799 h 8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8" h="84189">
                            <a:moveTo>
                              <a:pt x="1414" y="11799"/>
                            </a:moveTo>
                            <a:cubicBezTo>
                              <a:pt x="4271" y="4179"/>
                              <a:pt x="11891" y="-1536"/>
                              <a:pt x="18559" y="369"/>
                            </a:cubicBezTo>
                            <a:cubicBezTo>
                              <a:pt x="18559" y="369"/>
                              <a:pt x="17606" y="369"/>
                              <a:pt x="17606" y="369"/>
                            </a:cubicBezTo>
                            <a:cubicBezTo>
                              <a:pt x="16654" y="369"/>
                              <a:pt x="15701" y="369"/>
                              <a:pt x="15701" y="1322"/>
                            </a:cubicBezTo>
                            <a:cubicBezTo>
                              <a:pt x="12844" y="3227"/>
                              <a:pt x="10939" y="5132"/>
                              <a:pt x="9034" y="7037"/>
                            </a:cubicBezTo>
                            <a:cubicBezTo>
                              <a:pt x="7129" y="8942"/>
                              <a:pt x="6176" y="10847"/>
                              <a:pt x="5224" y="13704"/>
                            </a:cubicBezTo>
                            <a:cubicBezTo>
                              <a:pt x="1414" y="21324"/>
                              <a:pt x="2366" y="28944"/>
                              <a:pt x="4271" y="36564"/>
                            </a:cubicBezTo>
                            <a:cubicBezTo>
                              <a:pt x="5224" y="44184"/>
                              <a:pt x="8081" y="50852"/>
                              <a:pt x="9034" y="58472"/>
                            </a:cubicBezTo>
                            <a:cubicBezTo>
                              <a:pt x="9034" y="61329"/>
                              <a:pt x="9986" y="65139"/>
                              <a:pt x="9034" y="67997"/>
                            </a:cubicBezTo>
                            <a:cubicBezTo>
                              <a:pt x="9034" y="69902"/>
                              <a:pt x="8081" y="70854"/>
                              <a:pt x="8081" y="71807"/>
                            </a:cubicBezTo>
                            <a:cubicBezTo>
                              <a:pt x="7129" y="74664"/>
                              <a:pt x="6176" y="77522"/>
                              <a:pt x="5224" y="79427"/>
                            </a:cubicBezTo>
                            <a:cubicBezTo>
                              <a:pt x="5224" y="81332"/>
                              <a:pt x="4271" y="82284"/>
                              <a:pt x="4271" y="84189"/>
                            </a:cubicBezTo>
                            <a:cubicBezTo>
                              <a:pt x="4271" y="82284"/>
                              <a:pt x="4271" y="80379"/>
                              <a:pt x="4271" y="78474"/>
                            </a:cubicBezTo>
                            <a:cubicBezTo>
                              <a:pt x="4271" y="75617"/>
                              <a:pt x="5224" y="73712"/>
                              <a:pt x="5224" y="70854"/>
                            </a:cubicBezTo>
                            <a:cubicBezTo>
                              <a:pt x="5224" y="66092"/>
                              <a:pt x="4271" y="62282"/>
                              <a:pt x="3319" y="57519"/>
                            </a:cubicBezTo>
                            <a:cubicBezTo>
                              <a:pt x="461" y="49899"/>
                              <a:pt x="-1444" y="19419"/>
                              <a:pt x="1414" y="11799"/>
                            </a:cubicBezTo>
                            <a:close/>
                          </a:path>
                        </a:pathLst>
                      </a:custGeom>
                      <a:solidFill>
                        <a:srgbClr val="C69C6D"/>
                      </a:solidFill>
                      <a:ln w="9525" cap="flat">
                        <a:noFill/>
                        <a:prstDash val="solid"/>
                        <a:miter/>
                      </a:ln>
                    </p:spPr>
                    <p:txBody>
                      <a:bodyPr rtlCol="0" anchor="ctr"/>
                      <a:lstStyle/>
                      <a:p>
                        <a:endParaRPr lang="zh-CN" altLang="en-US"/>
                      </a:p>
                    </p:txBody>
                  </p:sp>
                  <p:sp>
                    <p:nvSpPr>
                      <p:cNvPr id="331" name="任意多边形: 形状 155"/>
                      <p:cNvSpPr/>
                      <p:nvPr/>
                    </p:nvSpPr>
                    <p:spPr>
                      <a:xfrm>
                        <a:off x="4033837" y="4182427"/>
                        <a:ext cx="5714" cy="7619"/>
                      </a:xfrm>
                      <a:custGeom>
                        <a:avLst/>
                        <a:gdLst>
                          <a:gd name="connsiteX0" fmla="*/ 952 w 5714"/>
                          <a:gd name="connsiteY0" fmla="*/ 7620 h 7619"/>
                          <a:gd name="connsiteX1" fmla="*/ 4763 w 5714"/>
                          <a:gd name="connsiteY1" fmla="*/ 7620 h 7619"/>
                          <a:gd name="connsiteX2" fmla="*/ 5715 w 5714"/>
                          <a:gd name="connsiteY2" fmla="*/ 6667 h 7619"/>
                          <a:gd name="connsiteX3" fmla="*/ 5715 w 5714"/>
                          <a:gd name="connsiteY3" fmla="*/ 952 h 7619"/>
                          <a:gd name="connsiteX4" fmla="*/ 4763 w 5714"/>
                          <a:gd name="connsiteY4" fmla="*/ 0 h 7619"/>
                          <a:gd name="connsiteX5" fmla="*/ 952 w 5714"/>
                          <a:gd name="connsiteY5" fmla="*/ 0 h 7619"/>
                          <a:gd name="connsiteX6" fmla="*/ 0 w 5714"/>
                          <a:gd name="connsiteY6" fmla="*/ 952 h 7619"/>
                          <a:gd name="connsiteX7" fmla="*/ 952 w 5714"/>
                          <a:gd name="connsiteY7" fmla="*/ 7620 h 7619"/>
                          <a:gd name="connsiteX8" fmla="*/ 952 w 5714"/>
                          <a:gd name="connsiteY8" fmla="*/ 762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4" h="7619">
                            <a:moveTo>
                              <a:pt x="952" y="7620"/>
                            </a:moveTo>
                            <a:lnTo>
                              <a:pt x="4763" y="7620"/>
                            </a:lnTo>
                            <a:cubicBezTo>
                              <a:pt x="4763" y="7620"/>
                              <a:pt x="5715" y="7620"/>
                              <a:pt x="5715" y="6667"/>
                            </a:cubicBezTo>
                            <a:lnTo>
                              <a:pt x="5715" y="952"/>
                            </a:lnTo>
                            <a:cubicBezTo>
                              <a:pt x="5715" y="952"/>
                              <a:pt x="5715" y="0"/>
                              <a:pt x="4763" y="0"/>
                            </a:cubicBezTo>
                            <a:lnTo>
                              <a:pt x="952" y="0"/>
                            </a:lnTo>
                            <a:cubicBezTo>
                              <a:pt x="952" y="0"/>
                              <a:pt x="0" y="0"/>
                              <a:pt x="0" y="952"/>
                            </a:cubicBezTo>
                            <a:lnTo>
                              <a:pt x="952" y="7620"/>
                            </a:lnTo>
                            <a:cubicBezTo>
                              <a:pt x="0" y="6667"/>
                              <a:pt x="0" y="7620"/>
                              <a:pt x="952" y="7620"/>
                            </a:cubicBezTo>
                            <a:close/>
                          </a:path>
                        </a:pathLst>
                      </a:custGeom>
                      <a:solidFill>
                        <a:srgbClr val="8C6239"/>
                      </a:solidFill>
                      <a:ln w="9525" cap="flat">
                        <a:noFill/>
                        <a:prstDash val="solid"/>
                        <a:miter/>
                      </a:ln>
                    </p:spPr>
                    <p:txBody>
                      <a:bodyPr rtlCol="0" anchor="ctr"/>
                      <a:lstStyle/>
                      <a:p>
                        <a:endParaRPr lang="zh-CN" altLang="en-US"/>
                      </a:p>
                    </p:txBody>
                  </p:sp>
                </p:grpSp>
                <p:grpSp>
                  <p:nvGrpSpPr>
                    <p:cNvPr id="332" name="图形 5"/>
                    <p:cNvGrpSpPr/>
                    <p:nvPr/>
                  </p:nvGrpSpPr>
                  <p:grpSpPr>
                    <a:xfrm>
                      <a:off x="4034190" y="4165157"/>
                      <a:ext cx="55499" cy="50713"/>
                      <a:chOff x="4034190" y="4165157"/>
                      <a:chExt cx="55499" cy="50713"/>
                    </a:xfrm>
                  </p:grpSpPr>
                  <p:sp>
                    <p:nvSpPr>
                      <p:cNvPr id="333" name="任意多边形: 形状 157"/>
                      <p:cNvSpPr/>
                      <p:nvPr/>
                    </p:nvSpPr>
                    <p:spPr>
                      <a:xfrm>
                        <a:off x="4034190" y="4165157"/>
                        <a:ext cx="55499" cy="50713"/>
                      </a:xfrm>
                      <a:custGeom>
                        <a:avLst/>
                        <a:gdLst>
                          <a:gd name="connsiteX0" fmla="*/ 9172 w 55499"/>
                          <a:gd name="connsiteY0" fmla="*/ 5840 h 50713"/>
                          <a:gd name="connsiteX1" fmla="*/ 43462 w 55499"/>
                          <a:gd name="connsiteY1" fmla="*/ 4888 h 50713"/>
                          <a:gd name="connsiteX2" fmla="*/ 44414 w 55499"/>
                          <a:gd name="connsiteY2" fmla="*/ 3935 h 50713"/>
                          <a:gd name="connsiteX3" fmla="*/ 52987 w 55499"/>
                          <a:gd name="connsiteY3" fmla="*/ 6792 h 50713"/>
                          <a:gd name="connsiteX4" fmla="*/ 52987 w 55499"/>
                          <a:gd name="connsiteY4" fmla="*/ 18222 h 50713"/>
                          <a:gd name="connsiteX5" fmla="*/ 46319 w 55499"/>
                          <a:gd name="connsiteY5" fmla="*/ 19175 h 50713"/>
                          <a:gd name="connsiteX6" fmla="*/ 44414 w 55499"/>
                          <a:gd name="connsiteY6" fmla="*/ 18222 h 50713"/>
                          <a:gd name="connsiteX7" fmla="*/ 44414 w 55499"/>
                          <a:gd name="connsiteY7" fmla="*/ 18222 h 50713"/>
                          <a:gd name="connsiteX8" fmla="*/ 34889 w 55499"/>
                          <a:gd name="connsiteY8" fmla="*/ 22033 h 50713"/>
                          <a:gd name="connsiteX9" fmla="*/ 31079 w 55499"/>
                          <a:gd name="connsiteY9" fmla="*/ 21080 h 50713"/>
                          <a:gd name="connsiteX10" fmla="*/ 31079 w 55499"/>
                          <a:gd name="connsiteY10" fmla="*/ 35367 h 50713"/>
                          <a:gd name="connsiteX11" fmla="*/ 31079 w 55499"/>
                          <a:gd name="connsiteY11" fmla="*/ 35367 h 50713"/>
                          <a:gd name="connsiteX12" fmla="*/ 30127 w 55499"/>
                          <a:gd name="connsiteY12" fmla="*/ 36320 h 50713"/>
                          <a:gd name="connsiteX13" fmla="*/ 21554 w 55499"/>
                          <a:gd name="connsiteY13" fmla="*/ 30605 h 50713"/>
                          <a:gd name="connsiteX14" fmla="*/ 19649 w 55499"/>
                          <a:gd name="connsiteY14" fmla="*/ 47750 h 50713"/>
                          <a:gd name="connsiteX15" fmla="*/ 19649 w 55499"/>
                          <a:gd name="connsiteY15" fmla="*/ 50608 h 50713"/>
                          <a:gd name="connsiteX16" fmla="*/ 7267 w 55499"/>
                          <a:gd name="connsiteY16" fmla="*/ 43940 h 50713"/>
                          <a:gd name="connsiteX17" fmla="*/ 9172 w 55499"/>
                          <a:gd name="connsiteY17" fmla="*/ 5840 h 5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499" h="50713">
                            <a:moveTo>
                              <a:pt x="9172" y="5840"/>
                            </a:moveTo>
                            <a:cubicBezTo>
                              <a:pt x="17744" y="-1780"/>
                              <a:pt x="33937" y="-1780"/>
                              <a:pt x="43462" y="4888"/>
                            </a:cubicBezTo>
                            <a:cubicBezTo>
                              <a:pt x="43462" y="4888"/>
                              <a:pt x="43462" y="3935"/>
                              <a:pt x="44414" y="3935"/>
                            </a:cubicBezTo>
                            <a:cubicBezTo>
                              <a:pt x="46319" y="2983"/>
                              <a:pt x="50129" y="4888"/>
                              <a:pt x="52987" y="6792"/>
                            </a:cubicBezTo>
                            <a:cubicBezTo>
                              <a:pt x="56797" y="10602"/>
                              <a:pt x="55844" y="16317"/>
                              <a:pt x="52987" y="18222"/>
                            </a:cubicBezTo>
                            <a:cubicBezTo>
                              <a:pt x="51082" y="19175"/>
                              <a:pt x="49177" y="19175"/>
                              <a:pt x="46319" y="19175"/>
                            </a:cubicBezTo>
                            <a:cubicBezTo>
                              <a:pt x="45367" y="19175"/>
                              <a:pt x="45367" y="18222"/>
                              <a:pt x="44414" y="18222"/>
                            </a:cubicBezTo>
                            <a:cubicBezTo>
                              <a:pt x="44414" y="18222"/>
                              <a:pt x="44414" y="18222"/>
                              <a:pt x="44414" y="18222"/>
                            </a:cubicBezTo>
                            <a:cubicBezTo>
                              <a:pt x="41557" y="16317"/>
                              <a:pt x="36794" y="19175"/>
                              <a:pt x="34889" y="22033"/>
                            </a:cubicBezTo>
                            <a:cubicBezTo>
                              <a:pt x="33937" y="20127"/>
                              <a:pt x="32032" y="18222"/>
                              <a:pt x="31079" y="21080"/>
                            </a:cubicBezTo>
                            <a:cubicBezTo>
                              <a:pt x="30127" y="25842"/>
                              <a:pt x="30127" y="30605"/>
                              <a:pt x="31079" y="35367"/>
                            </a:cubicBezTo>
                            <a:cubicBezTo>
                              <a:pt x="31079" y="35367"/>
                              <a:pt x="31079" y="35367"/>
                              <a:pt x="31079" y="35367"/>
                            </a:cubicBezTo>
                            <a:cubicBezTo>
                              <a:pt x="31079" y="35367"/>
                              <a:pt x="31079" y="35367"/>
                              <a:pt x="30127" y="36320"/>
                            </a:cubicBezTo>
                            <a:cubicBezTo>
                              <a:pt x="28222" y="33463"/>
                              <a:pt x="24412" y="29652"/>
                              <a:pt x="21554" y="30605"/>
                            </a:cubicBezTo>
                            <a:cubicBezTo>
                              <a:pt x="16792" y="33463"/>
                              <a:pt x="17744" y="42035"/>
                              <a:pt x="19649" y="47750"/>
                            </a:cubicBezTo>
                            <a:cubicBezTo>
                              <a:pt x="19649" y="48702"/>
                              <a:pt x="19649" y="49655"/>
                              <a:pt x="19649" y="50608"/>
                            </a:cubicBezTo>
                            <a:cubicBezTo>
                              <a:pt x="15839" y="51560"/>
                              <a:pt x="9172" y="45845"/>
                              <a:pt x="7267" y="43940"/>
                            </a:cubicBezTo>
                            <a:cubicBezTo>
                              <a:pt x="-2258" y="29652"/>
                              <a:pt x="-3211" y="17270"/>
                              <a:pt x="9172" y="5840"/>
                            </a:cubicBezTo>
                            <a:close/>
                          </a:path>
                        </a:pathLst>
                      </a:custGeom>
                      <a:solidFill>
                        <a:srgbClr val="C69C6D"/>
                      </a:solidFill>
                      <a:ln w="9525" cap="flat">
                        <a:noFill/>
                        <a:prstDash val="solid"/>
                        <a:miter/>
                      </a:ln>
                    </p:spPr>
                    <p:txBody>
                      <a:bodyPr rtlCol="0" anchor="ctr"/>
                      <a:lstStyle/>
                      <a:p>
                        <a:endParaRPr lang="zh-CN" altLang="en-US"/>
                      </a:p>
                    </p:txBody>
                  </p:sp>
                  <p:sp>
                    <p:nvSpPr>
                      <p:cNvPr id="334" name="任意多边形: 形状 158"/>
                      <p:cNvSpPr/>
                      <p:nvPr/>
                    </p:nvSpPr>
                    <p:spPr>
                      <a:xfrm>
                        <a:off x="4034313" y="4170997"/>
                        <a:ext cx="20478" cy="43921"/>
                      </a:xfrm>
                      <a:custGeom>
                        <a:avLst/>
                        <a:gdLst>
                          <a:gd name="connsiteX0" fmla="*/ 9049 w 20478"/>
                          <a:gd name="connsiteY0" fmla="*/ 0 h 43921"/>
                          <a:gd name="connsiteX1" fmla="*/ 9049 w 20478"/>
                          <a:gd name="connsiteY1" fmla="*/ 0 h 43921"/>
                          <a:gd name="connsiteX2" fmla="*/ 9049 w 20478"/>
                          <a:gd name="connsiteY2" fmla="*/ 0 h 43921"/>
                          <a:gd name="connsiteX3" fmla="*/ 3334 w 20478"/>
                          <a:gd name="connsiteY3" fmla="*/ 8573 h 43921"/>
                          <a:gd name="connsiteX4" fmla="*/ 1429 w 20478"/>
                          <a:gd name="connsiteY4" fmla="*/ 14288 h 43921"/>
                          <a:gd name="connsiteX5" fmla="*/ 1429 w 20478"/>
                          <a:gd name="connsiteY5" fmla="*/ 22860 h 43921"/>
                          <a:gd name="connsiteX6" fmla="*/ 4286 w 20478"/>
                          <a:gd name="connsiteY6" fmla="*/ 30480 h 43921"/>
                          <a:gd name="connsiteX7" fmla="*/ 10001 w 20478"/>
                          <a:gd name="connsiteY7" fmla="*/ 36195 h 43921"/>
                          <a:gd name="connsiteX8" fmla="*/ 17621 w 20478"/>
                          <a:gd name="connsiteY8" fmla="*/ 39053 h 43921"/>
                          <a:gd name="connsiteX9" fmla="*/ 19526 w 20478"/>
                          <a:gd name="connsiteY9" fmla="*/ 39053 h 43921"/>
                          <a:gd name="connsiteX10" fmla="*/ 20479 w 20478"/>
                          <a:gd name="connsiteY10" fmla="*/ 40958 h 43921"/>
                          <a:gd name="connsiteX11" fmla="*/ 20479 w 20478"/>
                          <a:gd name="connsiteY11" fmla="*/ 43815 h 43921"/>
                          <a:gd name="connsiteX12" fmla="*/ 8096 w 20478"/>
                          <a:gd name="connsiteY12" fmla="*/ 37148 h 43921"/>
                          <a:gd name="connsiteX13" fmla="*/ 9049 w 20478"/>
                          <a:gd name="connsiteY13" fmla="*/ 0 h 4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78" h="43921">
                            <a:moveTo>
                              <a:pt x="9049" y="0"/>
                            </a:moveTo>
                            <a:cubicBezTo>
                              <a:pt x="9049" y="0"/>
                              <a:pt x="9049" y="0"/>
                              <a:pt x="9049" y="0"/>
                            </a:cubicBezTo>
                            <a:cubicBezTo>
                              <a:pt x="9049" y="0"/>
                              <a:pt x="9049" y="0"/>
                              <a:pt x="9049" y="0"/>
                            </a:cubicBezTo>
                            <a:cubicBezTo>
                              <a:pt x="6191" y="2858"/>
                              <a:pt x="4286" y="5715"/>
                              <a:pt x="3334" y="8573"/>
                            </a:cubicBezTo>
                            <a:cubicBezTo>
                              <a:pt x="2381" y="10478"/>
                              <a:pt x="2381" y="12383"/>
                              <a:pt x="1429" y="14288"/>
                            </a:cubicBezTo>
                            <a:cubicBezTo>
                              <a:pt x="476" y="17145"/>
                              <a:pt x="476" y="20003"/>
                              <a:pt x="1429" y="22860"/>
                            </a:cubicBezTo>
                            <a:cubicBezTo>
                              <a:pt x="1429" y="25718"/>
                              <a:pt x="2381" y="28575"/>
                              <a:pt x="4286" y="30480"/>
                            </a:cubicBezTo>
                            <a:cubicBezTo>
                              <a:pt x="6191" y="33338"/>
                              <a:pt x="8096" y="34290"/>
                              <a:pt x="10001" y="36195"/>
                            </a:cubicBezTo>
                            <a:cubicBezTo>
                              <a:pt x="11906" y="38100"/>
                              <a:pt x="14764" y="39053"/>
                              <a:pt x="17621" y="39053"/>
                            </a:cubicBezTo>
                            <a:cubicBezTo>
                              <a:pt x="19526" y="39053"/>
                              <a:pt x="17621" y="39053"/>
                              <a:pt x="19526" y="39053"/>
                            </a:cubicBezTo>
                            <a:cubicBezTo>
                              <a:pt x="19526" y="40005"/>
                              <a:pt x="20479" y="40005"/>
                              <a:pt x="20479" y="40958"/>
                            </a:cubicBezTo>
                            <a:cubicBezTo>
                              <a:pt x="20479" y="41910"/>
                              <a:pt x="20479" y="42863"/>
                              <a:pt x="20479" y="43815"/>
                            </a:cubicBezTo>
                            <a:cubicBezTo>
                              <a:pt x="16669" y="44768"/>
                              <a:pt x="10001" y="39053"/>
                              <a:pt x="8096" y="37148"/>
                            </a:cubicBezTo>
                            <a:cubicBezTo>
                              <a:pt x="-2381" y="23813"/>
                              <a:pt x="-3334" y="11430"/>
                              <a:pt x="9049" y="0"/>
                            </a:cubicBezTo>
                            <a:close/>
                          </a:path>
                        </a:pathLst>
                      </a:custGeom>
                      <a:solidFill>
                        <a:srgbClr val="8C6239">
                          <a:alpha val="20000"/>
                        </a:srgbClr>
                      </a:solidFill>
                      <a:ln w="9525" cap="flat">
                        <a:noFill/>
                        <a:prstDash val="solid"/>
                        <a:miter/>
                      </a:ln>
                    </p:spPr>
                    <p:txBody>
                      <a:bodyPr rtlCol="0" anchor="ctr"/>
                      <a:lstStyle/>
                      <a:p>
                        <a:endParaRPr lang="zh-CN" altLang="en-US"/>
                      </a:p>
                    </p:txBody>
                  </p:sp>
                </p:grpSp>
              </p:grpSp>
              <p:grpSp>
                <p:nvGrpSpPr>
                  <p:cNvPr id="335" name="图形 5"/>
                  <p:cNvGrpSpPr/>
                  <p:nvPr/>
                </p:nvGrpSpPr>
                <p:grpSpPr>
                  <a:xfrm>
                    <a:off x="4037647" y="4242434"/>
                    <a:ext cx="22985" cy="28998"/>
                    <a:chOff x="4037647" y="4242434"/>
                    <a:chExt cx="22985" cy="28998"/>
                  </a:xfrm>
                </p:grpSpPr>
                <p:grpSp>
                  <p:nvGrpSpPr>
                    <p:cNvPr id="336" name="图形 5"/>
                    <p:cNvGrpSpPr/>
                    <p:nvPr/>
                  </p:nvGrpSpPr>
                  <p:grpSpPr>
                    <a:xfrm>
                      <a:off x="4038599" y="4242434"/>
                      <a:ext cx="22032" cy="28998"/>
                      <a:chOff x="4038599" y="4242434"/>
                      <a:chExt cx="22032" cy="28998"/>
                    </a:xfrm>
                  </p:grpSpPr>
                  <p:sp>
                    <p:nvSpPr>
                      <p:cNvPr id="337" name="任意多边形: 形状 161"/>
                      <p:cNvSpPr/>
                      <p:nvPr/>
                    </p:nvSpPr>
                    <p:spPr>
                      <a:xfrm>
                        <a:off x="4038599" y="4243387"/>
                        <a:ext cx="21907" cy="26140"/>
                      </a:xfrm>
                      <a:custGeom>
                        <a:avLst/>
                        <a:gdLst>
                          <a:gd name="connsiteX0" fmla="*/ 952 w 21907"/>
                          <a:gd name="connsiteY0" fmla="*/ 0 h 26140"/>
                          <a:gd name="connsiteX1" fmla="*/ 9525 w 21907"/>
                          <a:gd name="connsiteY1" fmla="*/ 11430 h 26140"/>
                          <a:gd name="connsiteX2" fmla="*/ 13335 w 21907"/>
                          <a:gd name="connsiteY2" fmla="*/ 15240 h 26140"/>
                          <a:gd name="connsiteX3" fmla="*/ 18098 w 21907"/>
                          <a:gd name="connsiteY3" fmla="*/ 20003 h 26140"/>
                          <a:gd name="connsiteX4" fmla="*/ 20002 w 21907"/>
                          <a:gd name="connsiteY4" fmla="*/ 20955 h 26140"/>
                          <a:gd name="connsiteX5" fmla="*/ 20002 w 21907"/>
                          <a:gd name="connsiteY5" fmla="*/ 20955 h 26140"/>
                          <a:gd name="connsiteX6" fmla="*/ 20002 w 21907"/>
                          <a:gd name="connsiteY6" fmla="*/ 21908 h 26140"/>
                          <a:gd name="connsiteX7" fmla="*/ 20002 w 21907"/>
                          <a:gd name="connsiteY7" fmla="*/ 21908 h 26140"/>
                          <a:gd name="connsiteX8" fmla="*/ 21908 w 21907"/>
                          <a:gd name="connsiteY8" fmla="*/ 24765 h 26140"/>
                          <a:gd name="connsiteX9" fmla="*/ 21908 w 21907"/>
                          <a:gd name="connsiteY9" fmla="*/ 24765 h 26140"/>
                          <a:gd name="connsiteX10" fmla="*/ 20002 w 21907"/>
                          <a:gd name="connsiteY10" fmla="*/ 24765 h 26140"/>
                          <a:gd name="connsiteX11" fmla="*/ 19050 w 21907"/>
                          <a:gd name="connsiteY11" fmla="*/ 24765 h 26140"/>
                          <a:gd name="connsiteX12" fmla="*/ 19050 w 21907"/>
                          <a:gd name="connsiteY12" fmla="*/ 25717 h 26140"/>
                          <a:gd name="connsiteX13" fmla="*/ 19050 w 21907"/>
                          <a:gd name="connsiteY13" fmla="*/ 25717 h 26140"/>
                          <a:gd name="connsiteX14" fmla="*/ 19050 w 21907"/>
                          <a:gd name="connsiteY14" fmla="*/ 25717 h 26140"/>
                          <a:gd name="connsiteX15" fmla="*/ 17145 w 21907"/>
                          <a:gd name="connsiteY15" fmla="*/ 25717 h 26140"/>
                          <a:gd name="connsiteX16" fmla="*/ 16192 w 21907"/>
                          <a:gd name="connsiteY16" fmla="*/ 24765 h 26140"/>
                          <a:gd name="connsiteX17" fmla="*/ 15240 w 21907"/>
                          <a:gd name="connsiteY17" fmla="*/ 24765 h 26140"/>
                          <a:gd name="connsiteX18" fmla="*/ 15240 w 21907"/>
                          <a:gd name="connsiteY18" fmla="*/ 24765 h 26140"/>
                          <a:gd name="connsiteX19" fmla="*/ 15240 w 21907"/>
                          <a:gd name="connsiteY19" fmla="*/ 25717 h 26140"/>
                          <a:gd name="connsiteX20" fmla="*/ 13335 w 21907"/>
                          <a:gd name="connsiteY20" fmla="*/ 24765 h 26140"/>
                          <a:gd name="connsiteX21" fmla="*/ 14288 w 21907"/>
                          <a:gd name="connsiteY21" fmla="*/ 25717 h 26140"/>
                          <a:gd name="connsiteX22" fmla="*/ 13335 w 21907"/>
                          <a:gd name="connsiteY22" fmla="*/ 24765 h 26140"/>
                          <a:gd name="connsiteX23" fmla="*/ 7620 w 21907"/>
                          <a:gd name="connsiteY23" fmla="*/ 20003 h 26140"/>
                          <a:gd name="connsiteX24" fmla="*/ 0 w 21907"/>
                          <a:gd name="connsiteY24" fmla="*/ 9525 h 26140"/>
                          <a:gd name="connsiteX25" fmla="*/ 952 w 21907"/>
                          <a:gd name="connsiteY25" fmla="*/ 0 h 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907" h="26140">
                            <a:moveTo>
                              <a:pt x="952" y="0"/>
                            </a:moveTo>
                            <a:cubicBezTo>
                              <a:pt x="3810" y="3810"/>
                              <a:pt x="6667" y="7620"/>
                              <a:pt x="9525" y="11430"/>
                            </a:cubicBezTo>
                            <a:cubicBezTo>
                              <a:pt x="10477" y="12383"/>
                              <a:pt x="12383" y="14288"/>
                              <a:pt x="13335" y="15240"/>
                            </a:cubicBezTo>
                            <a:cubicBezTo>
                              <a:pt x="15240" y="18097"/>
                              <a:pt x="15240" y="18097"/>
                              <a:pt x="18098" y="20003"/>
                            </a:cubicBezTo>
                            <a:cubicBezTo>
                              <a:pt x="19050" y="20003"/>
                              <a:pt x="19050" y="20955"/>
                              <a:pt x="20002" y="20955"/>
                            </a:cubicBezTo>
                            <a:cubicBezTo>
                              <a:pt x="20002" y="20955"/>
                              <a:pt x="20002" y="20955"/>
                              <a:pt x="20002" y="20955"/>
                            </a:cubicBezTo>
                            <a:cubicBezTo>
                              <a:pt x="20002" y="20955"/>
                              <a:pt x="20002" y="21908"/>
                              <a:pt x="20002" y="21908"/>
                            </a:cubicBezTo>
                            <a:cubicBezTo>
                              <a:pt x="20002" y="21908"/>
                              <a:pt x="20002" y="21908"/>
                              <a:pt x="20002" y="21908"/>
                            </a:cubicBezTo>
                            <a:cubicBezTo>
                              <a:pt x="20955" y="22860"/>
                              <a:pt x="21908" y="23813"/>
                              <a:pt x="21908" y="24765"/>
                            </a:cubicBezTo>
                            <a:cubicBezTo>
                              <a:pt x="21908" y="24765"/>
                              <a:pt x="21908" y="24765"/>
                              <a:pt x="21908" y="24765"/>
                            </a:cubicBezTo>
                            <a:cubicBezTo>
                              <a:pt x="21908" y="24765"/>
                              <a:pt x="20955" y="24765"/>
                              <a:pt x="20002" y="24765"/>
                            </a:cubicBezTo>
                            <a:cubicBezTo>
                              <a:pt x="20002" y="24765"/>
                              <a:pt x="19050" y="24765"/>
                              <a:pt x="19050" y="24765"/>
                            </a:cubicBezTo>
                            <a:cubicBezTo>
                              <a:pt x="19050" y="24765"/>
                              <a:pt x="19050" y="25717"/>
                              <a:pt x="19050" y="25717"/>
                            </a:cubicBezTo>
                            <a:cubicBezTo>
                              <a:pt x="19050" y="25717"/>
                              <a:pt x="19050" y="25717"/>
                              <a:pt x="19050" y="25717"/>
                            </a:cubicBezTo>
                            <a:cubicBezTo>
                              <a:pt x="19050" y="25717"/>
                              <a:pt x="19050" y="25717"/>
                              <a:pt x="19050" y="25717"/>
                            </a:cubicBezTo>
                            <a:cubicBezTo>
                              <a:pt x="19050" y="26670"/>
                              <a:pt x="18098" y="25717"/>
                              <a:pt x="17145" y="25717"/>
                            </a:cubicBezTo>
                            <a:cubicBezTo>
                              <a:pt x="17145" y="25717"/>
                              <a:pt x="16192" y="25717"/>
                              <a:pt x="16192" y="24765"/>
                            </a:cubicBezTo>
                            <a:cubicBezTo>
                              <a:pt x="16192" y="24765"/>
                              <a:pt x="16192" y="24765"/>
                              <a:pt x="15240" y="24765"/>
                            </a:cubicBezTo>
                            <a:cubicBezTo>
                              <a:pt x="15240" y="24765"/>
                              <a:pt x="15240" y="24765"/>
                              <a:pt x="15240" y="24765"/>
                            </a:cubicBezTo>
                            <a:cubicBezTo>
                              <a:pt x="15240" y="24765"/>
                              <a:pt x="15240" y="25717"/>
                              <a:pt x="15240" y="25717"/>
                            </a:cubicBezTo>
                            <a:cubicBezTo>
                              <a:pt x="15240" y="26670"/>
                              <a:pt x="14288" y="25717"/>
                              <a:pt x="13335" y="24765"/>
                            </a:cubicBezTo>
                            <a:cubicBezTo>
                              <a:pt x="13335" y="24765"/>
                              <a:pt x="15240" y="26670"/>
                              <a:pt x="14288" y="25717"/>
                            </a:cubicBezTo>
                            <a:cubicBezTo>
                              <a:pt x="14288" y="25717"/>
                              <a:pt x="14288" y="25717"/>
                              <a:pt x="13335" y="24765"/>
                            </a:cubicBezTo>
                            <a:cubicBezTo>
                              <a:pt x="11430" y="22860"/>
                              <a:pt x="9525" y="21908"/>
                              <a:pt x="7620" y="20003"/>
                            </a:cubicBezTo>
                            <a:cubicBezTo>
                              <a:pt x="4763" y="17145"/>
                              <a:pt x="1905" y="13335"/>
                              <a:pt x="0" y="9525"/>
                            </a:cubicBezTo>
                            <a:cubicBezTo>
                              <a:pt x="0" y="7620"/>
                              <a:pt x="0" y="3810"/>
                              <a:pt x="952" y="0"/>
                            </a:cubicBezTo>
                            <a:close/>
                          </a:path>
                        </a:pathLst>
                      </a:custGeom>
                      <a:solidFill>
                        <a:srgbClr val="FFAE90"/>
                      </a:solidFill>
                      <a:ln w="9525" cap="flat">
                        <a:noFill/>
                        <a:prstDash val="solid"/>
                        <a:miter/>
                      </a:ln>
                    </p:spPr>
                    <p:txBody>
                      <a:bodyPr rtlCol="0" anchor="ctr"/>
                      <a:lstStyle/>
                      <a:p>
                        <a:endParaRPr lang="zh-CN" altLang="en-US"/>
                      </a:p>
                    </p:txBody>
                  </p:sp>
                  <p:grpSp>
                    <p:nvGrpSpPr>
                      <p:cNvPr id="338" name="图形 5"/>
                      <p:cNvGrpSpPr/>
                      <p:nvPr/>
                    </p:nvGrpSpPr>
                    <p:grpSpPr>
                      <a:xfrm>
                        <a:off x="4038599" y="4242434"/>
                        <a:ext cx="22032" cy="28998"/>
                        <a:chOff x="4038599" y="4242434"/>
                        <a:chExt cx="22032" cy="28998"/>
                      </a:xfrm>
                    </p:grpSpPr>
                    <p:sp>
                      <p:nvSpPr>
                        <p:cNvPr id="339" name="任意多边形: 形状 163"/>
                        <p:cNvSpPr/>
                        <p:nvPr/>
                      </p:nvSpPr>
                      <p:spPr>
                        <a:xfrm>
                          <a:off x="4038599" y="4248150"/>
                          <a:ext cx="14479" cy="21378"/>
                        </a:xfrm>
                        <a:custGeom>
                          <a:avLst/>
                          <a:gdLst>
                            <a:gd name="connsiteX0" fmla="*/ 0 w 14479"/>
                            <a:gd name="connsiteY0" fmla="*/ 0 h 21378"/>
                            <a:gd name="connsiteX1" fmla="*/ 4763 w 14479"/>
                            <a:gd name="connsiteY1" fmla="*/ 6667 h 21378"/>
                            <a:gd name="connsiteX2" fmla="*/ 11430 w 14479"/>
                            <a:gd name="connsiteY2" fmla="*/ 15240 h 21378"/>
                            <a:gd name="connsiteX3" fmla="*/ 14288 w 14479"/>
                            <a:gd name="connsiteY3" fmla="*/ 20955 h 21378"/>
                            <a:gd name="connsiteX4" fmla="*/ 12383 w 14479"/>
                            <a:gd name="connsiteY4" fmla="*/ 20955 h 21378"/>
                            <a:gd name="connsiteX5" fmla="*/ 10477 w 14479"/>
                            <a:gd name="connsiteY5" fmla="*/ 18097 h 21378"/>
                            <a:gd name="connsiteX6" fmla="*/ 13335 w 14479"/>
                            <a:gd name="connsiteY6" fmla="*/ 20955 h 21378"/>
                            <a:gd name="connsiteX7" fmla="*/ 7620 w 14479"/>
                            <a:gd name="connsiteY7" fmla="*/ 16192 h 21378"/>
                            <a:gd name="connsiteX8" fmla="*/ 0 w 14479"/>
                            <a:gd name="connsiteY8" fmla="*/ 4763 h 21378"/>
                            <a:gd name="connsiteX9" fmla="*/ 0 w 14479"/>
                            <a:gd name="connsiteY9" fmla="*/ 0 h 2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9" h="21378">
                              <a:moveTo>
                                <a:pt x="0" y="0"/>
                              </a:moveTo>
                              <a:cubicBezTo>
                                <a:pt x="1905" y="1905"/>
                                <a:pt x="2857" y="4763"/>
                                <a:pt x="4763" y="6667"/>
                              </a:cubicBezTo>
                              <a:cubicBezTo>
                                <a:pt x="6667" y="9525"/>
                                <a:pt x="8573" y="13335"/>
                                <a:pt x="11430" y="15240"/>
                              </a:cubicBezTo>
                              <a:cubicBezTo>
                                <a:pt x="12383" y="16192"/>
                                <a:pt x="15240" y="19050"/>
                                <a:pt x="14288" y="20955"/>
                              </a:cubicBezTo>
                              <a:cubicBezTo>
                                <a:pt x="14288" y="21908"/>
                                <a:pt x="13335" y="20955"/>
                                <a:pt x="12383" y="20955"/>
                              </a:cubicBezTo>
                              <a:cubicBezTo>
                                <a:pt x="12383" y="20955"/>
                                <a:pt x="10477" y="18097"/>
                                <a:pt x="10477" y="18097"/>
                              </a:cubicBezTo>
                              <a:cubicBezTo>
                                <a:pt x="10477" y="18097"/>
                                <a:pt x="13335" y="21908"/>
                                <a:pt x="13335" y="20955"/>
                              </a:cubicBezTo>
                              <a:cubicBezTo>
                                <a:pt x="11430" y="19050"/>
                                <a:pt x="9525" y="18097"/>
                                <a:pt x="7620" y="16192"/>
                              </a:cubicBezTo>
                              <a:cubicBezTo>
                                <a:pt x="4763" y="13335"/>
                                <a:pt x="1905" y="8572"/>
                                <a:pt x="0" y="4763"/>
                              </a:cubicBezTo>
                              <a:cubicBezTo>
                                <a:pt x="0" y="3810"/>
                                <a:pt x="0" y="1905"/>
                                <a:pt x="0" y="0"/>
                              </a:cubicBezTo>
                              <a:close/>
                            </a:path>
                          </a:pathLst>
                        </a:custGeom>
                        <a:solidFill>
                          <a:srgbClr val="FFC5AF"/>
                        </a:solidFill>
                        <a:ln w="9525" cap="flat">
                          <a:noFill/>
                          <a:prstDash val="solid"/>
                          <a:miter/>
                        </a:ln>
                      </p:spPr>
                      <p:txBody>
                        <a:bodyPr rtlCol="0" anchor="ctr"/>
                        <a:lstStyle/>
                        <a:p>
                          <a:endParaRPr lang="zh-CN" altLang="en-US"/>
                        </a:p>
                      </p:txBody>
                    </p:sp>
                    <p:sp>
                      <p:nvSpPr>
                        <p:cNvPr id="340" name="任意多边形: 形状 164"/>
                        <p:cNvSpPr/>
                        <p:nvPr/>
                      </p:nvSpPr>
                      <p:spPr>
                        <a:xfrm>
                          <a:off x="4039947" y="4252146"/>
                          <a:ext cx="15921" cy="19286"/>
                        </a:xfrm>
                        <a:custGeom>
                          <a:avLst/>
                          <a:gdLst>
                            <a:gd name="connsiteX0" fmla="*/ 1509 w 15921"/>
                            <a:gd name="connsiteY0" fmla="*/ 766 h 19286"/>
                            <a:gd name="connsiteX1" fmla="*/ 2462 w 15921"/>
                            <a:gd name="connsiteY1" fmla="*/ 766 h 19286"/>
                            <a:gd name="connsiteX2" fmla="*/ 8177 w 15921"/>
                            <a:gd name="connsiteY2" fmla="*/ 8386 h 19286"/>
                            <a:gd name="connsiteX3" fmla="*/ 11034 w 15921"/>
                            <a:gd name="connsiteY3" fmla="*/ 13149 h 19286"/>
                            <a:gd name="connsiteX4" fmla="*/ 15797 w 15921"/>
                            <a:gd name="connsiteY4" fmla="*/ 18864 h 19286"/>
                            <a:gd name="connsiteX5" fmla="*/ 13892 w 15921"/>
                            <a:gd name="connsiteY5" fmla="*/ 18864 h 19286"/>
                            <a:gd name="connsiteX6" fmla="*/ 12939 w 15921"/>
                            <a:gd name="connsiteY6" fmla="*/ 17911 h 19286"/>
                            <a:gd name="connsiteX7" fmla="*/ 11987 w 15921"/>
                            <a:gd name="connsiteY7" fmla="*/ 17911 h 19286"/>
                            <a:gd name="connsiteX8" fmla="*/ 9129 w 15921"/>
                            <a:gd name="connsiteY8" fmla="*/ 16959 h 19286"/>
                            <a:gd name="connsiteX9" fmla="*/ 1509 w 15921"/>
                            <a:gd name="connsiteY9" fmla="*/ 8386 h 19286"/>
                            <a:gd name="connsiteX10" fmla="*/ 1509 w 15921"/>
                            <a:gd name="connsiteY10" fmla="*/ 766 h 1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21" h="19286">
                              <a:moveTo>
                                <a:pt x="1509" y="766"/>
                              </a:moveTo>
                              <a:cubicBezTo>
                                <a:pt x="1509" y="766"/>
                                <a:pt x="2462" y="-186"/>
                                <a:pt x="2462" y="766"/>
                              </a:cubicBezTo>
                              <a:cubicBezTo>
                                <a:pt x="3414" y="3624"/>
                                <a:pt x="6272" y="5529"/>
                                <a:pt x="8177" y="8386"/>
                              </a:cubicBezTo>
                              <a:cubicBezTo>
                                <a:pt x="10082" y="10291"/>
                                <a:pt x="9129" y="11244"/>
                                <a:pt x="11034" y="13149"/>
                              </a:cubicBezTo>
                              <a:cubicBezTo>
                                <a:pt x="11987" y="14101"/>
                                <a:pt x="16749" y="16959"/>
                                <a:pt x="15797" y="18864"/>
                              </a:cubicBezTo>
                              <a:cubicBezTo>
                                <a:pt x="15797" y="19816"/>
                                <a:pt x="14844" y="18864"/>
                                <a:pt x="13892" y="18864"/>
                              </a:cubicBezTo>
                              <a:cubicBezTo>
                                <a:pt x="13892" y="18864"/>
                                <a:pt x="12939" y="18864"/>
                                <a:pt x="12939" y="17911"/>
                              </a:cubicBezTo>
                              <a:cubicBezTo>
                                <a:pt x="12939" y="17911"/>
                                <a:pt x="12939" y="17911"/>
                                <a:pt x="11987" y="17911"/>
                              </a:cubicBezTo>
                              <a:cubicBezTo>
                                <a:pt x="10082" y="16959"/>
                                <a:pt x="11034" y="17911"/>
                                <a:pt x="9129" y="16959"/>
                              </a:cubicBezTo>
                              <a:cubicBezTo>
                                <a:pt x="6272" y="15054"/>
                                <a:pt x="3414" y="11244"/>
                                <a:pt x="1509" y="8386"/>
                              </a:cubicBezTo>
                              <a:cubicBezTo>
                                <a:pt x="557" y="3624"/>
                                <a:pt x="-1348" y="-2091"/>
                                <a:pt x="1509" y="766"/>
                              </a:cubicBezTo>
                              <a:close/>
                            </a:path>
                          </a:pathLst>
                        </a:custGeom>
                        <a:solidFill>
                          <a:srgbClr val="FFAE90"/>
                        </a:solidFill>
                        <a:ln w="9525" cap="flat">
                          <a:noFill/>
                          <a:prstDash val="solid"/>
                          <a:miter/>
                        </a:ln>
                      </p:spPr>
                      <p:txBody>
                        <a:bodyPr rtlCol="0" anchor="ctr"/>
                        <a:lstStyle/>
                        <a:p>
                          <a:endParaRPr lang="zh-CN" altLang="en-US"/>
                        </a:p>
                      </p:txBody>
                    </p:sp>
                    <p:sp>
                      <p:nvSpPr>
                        <p:cNvPr id="341" name="任意多边形: 形状 165"/>
                        <p:cNvSpPr/>
                        <p:nvPr/>
                      </p:nvSpPr>
                      <p:spPr>
                        <a:xfrm>
                          <a:off x="4039731" y="4252146"/>
                          <a:ext cx="18043" cy="19286"/>
                        </a:xfrm>
                        <a:custGeom>
                          <a:avLst/>
                          <a:gdLst>
                            <a:gd name="connsiteX0" fmla="*/ 1725 w 18043"/>
                            <a:gd name="connsiteY0" fmla="*/ 766 h 19286"/>
                            <a:gd name="connsiteX1" fmla="*/ 2678 w 18043"/>
                            <a:gd name="connsiteY1" fmla="*/ 766 h 19286"/>
                            <a:gd name="connsiteX2" fmla="*/ 9345 w 18043"/>
                            <a:gd name="connsiteY2" fmla="*/ 8386 h 19286"/>
                            <a:gd name="connsiteX3" fmla="*/ 13155 w 18043"/>
                            <a:gd name="connsiteY3" fmla="*/ 13149 h 19286"/>
                            <a:gd name="connsiteX4" fmla="*/ 17918 w 18043"/>
                            <a:gd name="connsiteY4" fmla="*/ 18864 h 19286"/>
                            <a:gd name="connsiteX5" fmla="*/ 16013 w 18043"/>
                            <a:gd name="connsiteY5" fmla="*/ 18864 h 19286"/>
                            <a:gd name="connsiteX6" fmla="*/ 15060 w 18043"/>
                            <a:gd name="connsiteY6" fmla="*/ 17911 h 19286"/>
                            <a:gd name="connsiteX7" fmla="*/ 14108 w 18043"/>
                            <a:gd name="connsiteY7" fmla="*/ 17911 h 19286"/>
                            <a:gd name="connsiteX8" fmla="*/ 11250 w 18043"/>
                            <a:gd name="connsiteY8" fmla="*/ 16959 h 19286"/>
                            <a:gd name="connsiteX9" fmla="*/ 2678 w 18043"/>
                            <a:gd name="connsiteY9" fmla="*/ 8386 h 19286"/>
                            <a:gd name="connsiteX10" fmla="*/ 1725 w 18043"/>
                            <a:gd name="connsiteY10" fmla="*/ 766 h 1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43" h="19286">
                              <a:moveTo>
                                <a:pt x="1725" y="766"/>
                              </a:moveTo>
                              <a:cubicBezTo>
                                <a:pt x="1725" y="766"/>
                                <a:pt x="2678" y="-186"/>
                                <a:pt x="2678" y="766"/>
                              </a:cubicBezTo>
                              <a:cubicBezTo>
                                <a:pt x="3630" y="3624"/>
                                <a:pt x="6488" y="5529"/>
                                <a:pt x="9345" y="8386"/>
                              </a:cubicBezTo>
                              <a:cubicBezTo>
                                <a:pt x="11250" y="10291"/>
                                <a:pt x="10298" y="11244"/>
                                <a:pt x="13155" y="13149"/>
                              </a:cubicBezTo>
                              <a:cubicBezTo>
                                <a:pt x="14108" y="14101"/>
                                <a:pt x="18870" y="16959"/>
                                <a:pt x="17918" y="18864"/>
                              </a:cubicBezTo>
                              <a:cubicBezTo>
                                <a:pt x="17918" y="19816"/>
                                <a:pt x="16965" y="18864"/>
                                <a:pt x="16013" y="18864"/>
                              </a:cubicBezTo>
                              <a:cubicBezTo>
                                <a:pt x="16013" y="18864"/>
                                <a:pt x="15060" y="18864"/>
                                <a:pt x="15060" y="17911"/>
                              </a:cubicBezTo>
                              <a:cubicBezTo>
                                <a:pt x="15060" y="17911"/>
                                <a:pt x="15060" y="17911"/>
                                <a:pt x="14108" y="17911"/>
                              </a:cubicBezTo>
                              <a:cubicBezTo>
                                <a:pt x="12203" y="16959"/>
                                <a:pt x="13155" y="17911"/>
                                <a:pt x="11250" y="16959"/>
                              </a:cubicBezTo>
                              <a:cubicBezTo>
                                <a:pt x="8393" y="15054"/>
                                <a:pt x="4583" y="11244"/>
                                <a:pt x="2678" y="8386"/>
                              </a:cubicBezTo>
                              <a:cubicBezTo>
                                <a:pt x="-180" y="3624"/>
                                <a:pt x="-1132" y="-2091"/>
                                <a:pt x="1725" y="766"/>
                              </a:cubicBezTo>
                              <a:close/>
                            </a:path>
                          </a:pathLst>
                        </a:custGeom>
                        <a:solidFill>
                          <a:srgbClr val="FFC5AF"/>
                        </a:solidFill>
                        <a:ln w="9525" cap="flat">
                          <a:noFill/>
                          <a:prstDash val="solid"/>
                          <a:miter/>
                        </a:ln>
                      </p:spPr>
                      <p:txBody>
                        <a:bodyPr rtlCol="0" anchor="ctr"/>
                        <a:lstStyle/>
                        <a:p>
                          <a:endParaRPr lang="zh-CN" altLang="en-US"/>
                        </a:p>
                      </p:txBody>
                    </p:sp>
                    <p:sp>
                      <p:nvSpPr>
                        <p:cNvPr id="342" name="任意多边形: 形状 166"/>
                        <p:cNvSpPr/>
                        <p:nvPr/>
                      </p:nvSpPr>
                      <p:spPr>
                        <a:xfrm>
                          <a:off x="4042237" y="4252146"/>
                          <a:ext cx="18394" cy="19286"/>
                        </a:xfrm>
                        <a:custGeom>
                          <a:avLst/>
                          <a:gdLst>
                            <a:gd name="connsiteX0" fmla="*/ 2077 w 18394"/>
                            <a:gd name="connsiteY0" fmla="*/ 766 h 19286"/>
                            <a:gd name="connsiteX1" fmla="*/ 3029 w 18394"/>
                            <a:gd name="connsiteY1" fmla="*/ 766 h 19286"/>
                            <a:gd name="connsiteX2" fmla="*/ 9697 w 18394"/>
                            <a:gd name="connsiteY2" fmla="*/ 8386 h 19286"/>
                            <a:gd name="connsiteX3" fmla="*/ 13507 w 18394"/>
                            <a:gd name="connsiteY3" fmla="*/ 13149 h 19286"/>
                            <a:gd name="connsiteX4" fmla="*/ 18269 w 18394"/>
                            <a:gd name="connsiteY4" fmla="*/ 18864 h 19286"/>
                            <a:gd name="connsiteX5" fmla="*/ 16364 w 18394"/>
                            <a:gd name="connsiteY5" fmla="*/ 18864 h 19286"/>
                            <a:gd name="connsiteX6" fmla="*/ 15412 w 18394"/>
                            <a:gd name="connsiteY6" fmla="*/ 17911 h 19286"/>
                            <a:gd name="connsiteX7" fmla="*/ 14459 w 18394"/>
                            <a:gd name="connsiteY7" fmla="*/ 17911 h 19286"/>
                            <a:gd name="connsiteX8" fmla="*/ 9697 w 18394"/>
                            <a:gd name="connsiteY8" fmla="*/ 15054 h 19286"/>
                            <a:gd name="connsiteX9" fmla="*/ 3982 w 18394"/>
                            <a:gd name="connsiteY9" fmla="*/ 8386 h 19286"/>
                            <a:gd name="connsiteX10" fmla="*/ 2077 w 18394"/>
                            <a:gd name="connsiteY10" fmla="*/ 766 h 1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94" h="19286">
                              <a:moveTo>
                                <a:pt x="2077" y="766"/>
                              </a:moveTo>
                              <a:cubicBezTo>
                                <a:pt x="2077" y="766"/>
                                <a:pt x="3029" y="-186"/>
                                <a:pt x="3029" y="766"/>
                              </a:cubicBezTo>
                              <a:cubicBezTo>
                                <a:pt x="3982" y="3624"/>
                                <a:pt x="6839" y="5529"/>
                                <a:pt x="9697" y="8386"/>
                              </a:cubicBezTo>
                              <a:cubicBezTo>
                                <a:pt x="11602" y="10291"/>
                                <a:pt x="10649" y="11244"/>
                                <a:pt x="13507" y="13149"/>
                              </a:cubicBezTo>
                              <a:cubicBezTo>
                                <a:pt x="14459" y="14101"/>
                                <a:pt x="19222" y="16959"/>
                                <a:pt x="18269" y="18864"/>
                              </a:cubicBezTo>
                              <a:cubicBezTo>
                                <a:pt x="18269" y="19816"/>
                                <a:pt x="17317" y="18864"/>
                                <a:pt x="16364" y="18864"/>
                              </a:cubicBezTo>
                              <a:cubicBezTo>
                                <a:pt x="16364" y="18864"/>
                                <a:pt x="15412" y="18864"/>
                                <a:pt x="15412" y="17911"/>
                              </a:cubicBezTo>
                              <a:cubicBezTo>
                                <a:pt x="15412" y="17911"/>
                                <a:pt x="15412" y="17911"/>
                                <a:pt x="14459" y="17911"/>
                              </a:cubicBezTo>
                              <a:cubicBezTo>
                                <a:pt x="12554" y="16959"/>
                                <a:pt x="10649" y="16006"/>
                                <a:pt x="9697" y="15054"/>
                              </a:cubicBezTo>
                              <a:cubicBezTo>
                                <a:pt x="6839" y="13149"/>
                                <a:pt x="5887" y="11244"/>
                                <a:pt x="3982" y="8386"/>
                              </a:cubicBezTo>
                              <a:cubicBezTo>
                                <a:pt x="172" y="3624"/>
                                <a:pt x="-1733" y="-2091"/>
                                <a:pt x="2077" y="766"/>
                              </a:cubicBezTo>
                              <a:close/>
                            </a:path>
                          </a:pathLst>
                        </a:custGeom>
                        <a:solidFill>
                          <a:srgbClr val="FFAE90"/>
                        </a:solidFill>
                        <a:ln w="9525" cap="flat">
                          <a:noFill/>
                          <a:prstDash val="solid"/>
                          <a:miter/>
                        </a:ln>
                      </p:spPr>
                      <p:txBody>
                        <a:bodyPr rtlCol="0" anchor="ctr"/>
                        <a:lstStyle/>
                        <a:p>
                          <a:endParaRPr lang="zh-CN" altLang="en-US"/>
                        </a:p>
                      </p:txBody>
                    </p:sp>
                    <p:sp>
                      <p:nvSpPr>
                        <p:cNvPr id="343" name="任意多边形: 形状 167"/>
                        <p:cNvSpPr/>
                        <p:nvPr/>
                      </p:nvSpPr>
                      <p:spPr>
                        <a:xfrm>
                          <a:off x="4042653" y="4252146"/>
                          <a:ext cx="17979" cy="19286"/>
                        </a:xfrm>
                        <a:custGeom>
                          <a:avLst/>
                          <a:gdLst>
                            <a:gd name="connsiteX0" fmla="*/ 1661 w 17979"/>
                            <a:gd name="connsiteY0" fmla="*/ 766 h 19286"/>
                            <a:gd name="connsiteX1" fmla="*/ 2614 w 17979"/>
                            <a:gd name="connsiteY1" fmla="*/ 766 h 19286"/>
                            <a:gd name="connsiteX2" fmla="*/ 9281 w 17979"/>
                            <a:gd name="connsiteY2" fmla="*/ 8386 h 19286"/>
                            <a:gd name="connsiteX3" fmla="*/ 13092 w 17979"/>
                            <a:gd name="connsiteY3" fmla="*/ 13149 h 19286"/>
                            <a:gd name="connsiteX4" fmla="*/ 17854 w 17979"/>
                            <a:gd name="connsiteY4" fmla="*/ 18864 h 19286"/>
                            <a:gd name="connsiteX5" fmla="*/ 15949 w 17979"/>
                            <a:gd name="connsiteY5" fmla="*/ 18864 h 19286"/>
                            <a:gd name="connsiteX6" fmla="*/ 14996 w 17979"/>
                            <a:gd name="connsiteY6" fmla="*/ 17911 h 19286"/>
                            <a:gd name="connsiteX7" fmla="*/ 14044 w 17979"/>
                            <a:gd name="connsiteY7" fmla="*/ 17911 h 19286"/>
                            <a:gd name="connsiteX8" fmla="*/ 9281 w 17979"/>
                            <a:gd name="connsiteY8" fmla="*/ 15054 h 19286"/>
                            <a:gd name="connsiteX9" fmla="*/ 3567 w 17979"/>
                            <a:gd name="connsiteY9" fmla="*/ 8386 h 19286"/>
                            <a:gd name="connsiteX10" fmla="*/ 1661 w 17979"/>
                            <a:gd name="connsiteY10" fmla="*/ 766 h 1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9" h="19286">
                              <a:moveTo>
                                <a:pt x="1661" y="766"/>
                              </a:moveTo>
                              <a:cubicBezTo>
                                <a:pt x="1661" y="766"/>
                                <a:pt x="2614" y="-186"/>
                                <a:pt x="2614" y="766"/>
                              </a:cubicBezTo>
                              <a:cubicBezTo>
                                <a:pt x="3567" y="3624"/>
                                <a:pt x="6424" y="5529"/>
                                <a:pt x="9281" y="8386"/>
                              </a:cubicBezTo>
                              <a:cubicBezTo>
                                <a:pt x="11186" y="10291"/>
                                <a:pt x="10234" y="11244"/>
                                <a:pt x="13092" y="13149"/>
                              </a:cubicBezTo>
                              <a:cubicBezTo>
                                <a:pt x="14044" y="14101"/>
                                <a:pt x="18806" y="16959"/>
                                <a:pt x="17854" y="18864"/>
                              </a:cubicBezTo>
                              <a:cubicBezTo>
                                <a:pt x="17854" y="19816"/>
                                <a:pt x="16901" y="18864"/>
                                <a:pt x="15949" y="18864"/>
                              </a:cubicBezTo>
                              <a:cubicBezTo>
                                <a:pt x="15949" y="18864"/>
                                <a:pt x="14996" y="18864"/>
                                <a:pt x="14996" y="17911"/>
                              </a:cubicBezTo>
                              <a:cubicBezTo>
                                <a:pt x="14996" y="17911"/>
                                <a:pt x="14996" y="17911"/>
                                <a:pt x="14044" y="17911"/>
                              </a:cubicBezTo>
                              <a:cubicBezTo>
                                <a:pt x="12139" y="16959"/>
                                <a:pt x="10234" y="16006"/>
                                <a:pt x="9281" y="15054"/>
                              </a:cubicBezTo>
                              <a:cubicBezTo>
                                <a:pt x="6424" y="13149"/>
                                <a:pt x="5471" y="11244"/>
                                <a:pt x="3567" y="8386"/>
                              </a:cubicBezTo>
                              <a:cubicBezTo>
                                <a:pt x="-244" y="3624"/>
                                <a:pt x="-1196" y="-2091"/>
                                <a:pt x="1661" y="766"/>
                              </a:cubicBezTo>
                              <a:close/>
                            </a:path>
                          </a:pathLst>
                        </a:custGeom>
                        <a:solidFill>
                          <a:srgbClr val="FFC5AF"/>
                        </a:solidFill>
                        <a:ln w="9525" cap="flat">
                          <a:noFill/>
                          <a:prstDash val="solid"/>
                          <a:miter/>
                        </a:ln>
                      </p:spPr>
                      <p:txBody>
                        <a:bodyPr rtlCol="0" anchor="ctr"/>
                        <a:lstStyle/>
                        <a:p>
                          <a:endParaRPr lang="zh-CN" altLang="en-US"/>
                        </a:p>
                      </p:txBody>
                    </p:sp>
                    <p:sp>
                      <p:nvSpPr>
                        <p:cNvPr id="344" name="任意多边形: 形状 168"/>
                        <p:cNvSpPr/>
                        <p:nvPr/>
                      </p:nvSpPr>
                      <p:spPr>
                        <a:xfrm>
                          <a:off x="4039551" y="4246245"/>
                          <a:ext cx="8043" cy="16459"/>
                        </a:xfrm>
                        <a:custGeom>
                          <a:avLst/>
                          <a:gdLst>
                            <a:gd name="connsiteX0" fmla="*/ 3810 w 8043"/>
                            <a:gd name="connsiteY0" fmla="*/ 16192 h 16459"/>
                            <a:gd name="connsiteX1" fmla="*/ 7620 w 8043"/>
                            <a:gd name="connsiteY1" fmla="*/ 15240 h 16459"/>
                            <a:gd name="connsiteX2" fmla="*/ 7620 w 8043"/>
                            <a:gd name="connsiteY2" fmla="*/ 9525 h 16459"/>
                            <a:gd name="connsiteX3" fmla="*/ 3810 w 8043"/>
                            <a:gd name="connsiteY3" fmla="*/ 1905 h 16459"/>
                            <a:gd name="connsiteX4" fmla="*/ 953 w 8043"/>
                            <a:gd name="connsiteY4" fmla="*/ 0 h 16459"/>
                            <a:gd name="connsiteX5" fmla="*/ 0 w 8043"/>
                            <a:gd name="connsiteY5" fmla="*/ 7620 h 16459"/>
                            <a:gd name="connsiteX6" fmla="*/ 3810 w 8043"/>
                            <a:gd name="connsiteY6" fmla="*/ 16192 h 1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3" h="16459">
                              <a:moveTo>
                                <a:pt x="3810" y="16192"/>
                              </a:moveTo>
                              <a:cubicBezTo>
                                <a:pt x="4763" y="17145"/>
                                <a:pt x="7620" y="15240"/>
                                <a:pt x="7620" y="15240"/>
                              </a:cubicBezTo>
                              <a:cubicBezTo>
                                <a:pt x="7620" y="15240"/>
                                <a:pt x="8573" y="11430"/>
                                <a:pt x="7620" y="9525"/>
                              </a:cubicBezTo>
                              <a:cubicBezTo>
                                <a:pt x="6668" y="7620"/>
                                <a:pt x="4763" y="2858"/>
                                <a:pt x="3810" y="1905"/>
                              </a:cubicBezTo>
                              <a:lnTo>
                                <a:pt x="953" y="0"/>
                              </a:lnTo>
                              <a:cubicBezTo>
                                <a:pt x="0" y="952"/>
                                <a:pt x="0" y="6667"/>
                                <a:pt x="0" y="7620"/>
                              </a:cubicBezTo>
                              <a:cubicBezTo>
                                <a:pt x="0" y="9525"/>
                                <a:pt x="2858" y="15240"/>
                                <a:pt x="3810" y="16192"/>
                              </a:cubicBezTo>
                              <a:close/>
                            </a:path>
                          </a:pathLst>
                        </a:custGeom>
                        <a:solidFill>
                          <a:srgbClr val="FFC5AF"/>
                        </a:solidFill>
                        <a:ln w="9525" cap="flat">
                          <a:noFill/>
                          <a:prstDash val="solid"/>
                          <a:miter/>
                        </a:ln>
                      </p:spPr>
                      <p:txBody>
                        <a:bodyPr rtlCol="0" anchor="ctr"/>
                        <a:lstStyle/>
                        <a:p>
                          <a:endParaRPr lang="zh-CN" altLang="en-US"/>
                        </a:p>
                      </p:txBody>
                    </p:sp>
                    <p:sp>
                      <p:nvSpPr>
                        <p:cNvPr id="345" name="任意多边形: 形状 169"/>
                        <p:cNvSpPr/>
                        <p:nvPr/>
                      </p:nvSpPr>
                      <p:spPr>
                        <a:xfrm>
                          <a:off x="4038599" y="4242434"/>
                          <a:ext cx="8000" cy="12382"/>
                        </a:xfrm>
                        <a:custGeom>
                          <a:avLst/>
                          <a:gdLst>
                            <a:gd name="connsiteX0" fmla="*/ 2857 w 8000"/>
                            <a:gd name="connsiteY0" fmla="*/ 0 h 12382"/>
                            <a:gd name="connsiteX1" fmla="*/ 952 w 8000"/>
                            <a:gd name="connsiteY1" fmla="*/ 0 h 12382"/>
                            <a:gd name="connsiteX2" fmla="*/ 0 w 8000"/>
                            <a:gd name="connsiteY2" fmla="*/ 11430 h 12382"/>
                            <a:gd name="connsiteX3" fmla="*/ 952 w 8000"/>
                            <a:gd name="connsiteY3" fmla="*/ 12383 h 12382"/>
                            <a:gd name="connsiteX4" fmla="*/ 7620 w 8000"/>
                            <a:gd name="connsiteY4" fmla="*/ 3810 h 12382"/>
                            <a:gd name="connsiteX5" fmla="*/ 2857 w 8000"/>
                            <a:gd name="connsiteY5" fmla="*/ 0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0" h="12382">
                              <a:moveTo>
                                <a:pt x="2857" y="0"/>
                              </a:moveTo>
                              <a:lnTo>
                                <a:pt x="952" y="0"/>
                              </a:lnTo>
                              <a:cubicBezTo>
                                <a:pt x="0" y="3810"/>
                                <a:pt x="0" y="7620"/>
                                <a:pt x="0" y="11430"/>
                              </a:cubicBezTo>
                              <a:cubicBezTo>
                                <a:pt x="952" y="12383"/>
                                <a:pt x="952" y="12383"/>
                                <a:pt x="952" y="12383"/>
                              </a:cubicBezTo>
                              <a:cubicBezTo>
                                <a:pt x="3810" y="10478"/>
                                <a:pt x="9525" y="12383"/>
                                <a:pt x="7620" y="3810"/>
                              </a:cubicBezTo>
                              <a:cubicBezTo>
                                <a:pt x="5715" y="1905"/>
                                <a:pt x="4763" y="953"/>
                                <a:pt x="2857" y="0"/>
                              </a:cubicBezTo>
                              <a:close/>
                            </a:path>
                          </a:pathLst>
                        </a:custGeom>
                        <a:solidFill>
                          <a:srgbClr val="FFC5AF"/>
                        </a:solidFill>
                        <a:ln w="9525" cap="flat">
                          <a:noFill/>
                          <a:prstDash val="solid"/>
                          <a:miter/>
                        </a:ln>
                      </p:spPr>
                      <p:txBody>
                        <a:bodyPr rtlCol="0" anchor="ctr"/>
                        <a:lstStyle/>
                        <a:p>
                          <a:endParaRPr lang="zh-CN" altLang="en-US"/>
                        </a:p>
                      </p:txBody>
                    </p:sp>
                    <p:sp>
                      <p:nvSpPr>
                        <p:cNvPr id="346" name="任意多边形: 形状 170"/>
                        <p:cNvSpPr/>
                        <p:nvPr/>
                      </p:nvSpPr>
                      <p:spPr>
                        <a:xfrm>
                          <a:off x="4042511" y="4250135"/>
                          <a:ext cx="16216" cy="16534"/>
                        </a:xfrm>
                        <a:custGeom>
                          <a:avLst/>
                          <a:gdLst>
                            <a:gd name="connsiteX0" fmla="*/ 1803 w 16216"/>
                            <a:gd name="connsiteY0" fmla="*/ 872 h 16534"/>
                            <a:gd name="connsiteX1" fmla="*/ 2756 w 16216"/>
                            <a:gd name="connsiteY1" fmla="*/ 872 h 16534"/>
                            <a:gd name="connsiteX2" fmla="*/ 8471 w 16216"/>
                            <a:gd name="connsiteY2" fmla="*/ 7539 h 16534"/>
                            <a:gd name="connsiteX3" fmla="*/ 11328 w 16216"/>
                            <a:gd name="connsiteY3" fmla="*/ 11349 h 16534"/>
                            <a:gd name="connsiteX4" fmla="*/ 16091 w 16216"/>
                            <a:gd name="connsiteY4" fmla="*/ 16112 h 16534"/>
                            <a:gd name="connsiteX5" fmla="*/ 14186 w 16216"/>
                            <a:gd name="connsiteY5" fmla="*/ 16112 h 16534"/>
                            <a:gd name="connsiteX6" fmla="*/ 13233 w 16216"/>
                            <a:gd name="connsiteY6" fmla="*/ 15159 h 16534"/>
                            <a:gd name="connsiteX7" fmla="*/ 12281 w 16216"/>
                            <a:gd name="connsiteY7" fmla="*/ 15159 h 16534"/>
                            <a:gd name="connsiteX8" fmla="*/ 9423 w 16216"/>
                            <a:gd name="connsiteY8" fmla="*/ 14207 h 16534"/>
                            <a:gd name="connsiteX9" fmla="*/ 1803 w 16216"/>
                            <a:gd name="connsiteY9" fmla="*/ 6587 h 16534"/>
                            <a:gd name="connsiteX10" fmla="*/ 1803 w 16216"/>
                            <a:gd name="connsiteY10" fmla="*/ 872 h 1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6" h="16534">
                              <a:moveTo>
                                <a:pt x="1803" y="872"/>
                              </a:moveTo>
                              <a:cubicBezTo>
                                <a:pt x="1803" y="872"/>
                                <a:pt x="2756" y="-81"/>
                                <a:pt x="2756" y="872"/>
                              </a:cubicBezTo>
                              <a:cubicBezTo>
                                <a:pt x="3708" y="3729"/>
                                <a:pt x="6566" y="5634"/>
                                <a:pt x="8471" y="7539"/>
                              </a:cubicBezTo>
                              <a:cubicBezTo>
                                <a:pt x="10376" y="9444"/>
                                <a:pt x="9423" y="10397"/>
                                <a:pt x="11328" y="11349"/>
                              </a:cubicBezTo>
                              <a:cubicBezTo>
                                <a:pt x="12281" y="12302"/>
                                <a:pt x="17043" y="14207"/>
                                <a:pt x="16091" y="16112"/>
                              </a:cubicBezTo>
                              <a:cubicBezTo>
                                <a:pt x="16091" y="17064"/>
                                <a:pt x="15138" y="16112"/>
                                <a:pt x="14186" y="16112"/>
                              </a:cubicBezTo>
                              <a:cubicBezTo>
                                <a:pt x="14186" y="16112"/>
                                <a:pt x="13233" y="16112"/>
                                <a:pt x="13233" y="15159"/>
                              </a:cubicBezTo>
                              <a:cubicBezTo>
                                <a:pt x="13233" y="15159"/>
                                <a:pt x="13233" y="15159"/>
                                <a:pt x="12281" y="15159"/>
                              </a:cubicBezTo>
                              <a:cubicBezTo>
                                <a:pt x="10376" y="14207"/>
                                <a:pt x="11328" y="15159"/>
                                <a:pt x="9423" y="14207"/>
                              </a:cubicBezTo>
                              <a:cubicBezTo>
                                <a:pt x="6566" y="12302"/>
                                <a:pt x="3708" y="9444"/>
                                <a:pt x="1803" y="6587"/>
                              </a:cubicBezTo>
                              <a:cubicBezTo>
                                <a:pt x="-102" y="2777"/>
                                <a:pt x="-1054" y="-1986"/>
                                <a:pt x="1803" y="872"/>
                              </a:cubicBezTo>
                              <a:close/>
                            </a:path>
                          </a:pathLst>
                        </a:custGeom>
                        <a:solidFill>
                          <a:srgbClr val="FFAE90"/>
                        </a:solidFill>
                        <a:ln w="9525" cap="flat">
                          <a:noFill/>
                          <a:prstDash val="solid"/>
                          <a:miter/>
                        </a:ln>
                      </p:spPr>
                      <p:txBody>
                        <a:bodyPr rtlCol="0" anchor="ctr"/>
                        <a:lstStyle/>
                        <a:p>
                          <a:endParaRPr lang="zh-CN" altLang="en-US"/>
                        </a:p>
                      </p:txBody>
                    </p:sp>
                    <p:sp>
                      <p:nvSpPr>
                        <p:cNvPr id="347" name="任意多边形: 形状 171"/>
                        <p:cNvSpPr/>
                        <p:nvPr/>
                      </p:nvSpPr>
                      <p:spPr>
                        <a:xfrm>
                          <a:off x="4041228" y="4248336"/>
                          <a:ext cx="18451" cy="19286"/>
                        </a:xfrm>
                        <a:custGeom>
                          <a:avLst/>
                          <a:gdLst>
                            <a:gd name="connsiteX0" fmla="*/ 2134 w 18451"/>
                            <a:gd name="connsiteY0" fmla="*/ 766 h 19286"/>
                            <a:gd name="connsiteX1" fmla="*/ 3086 w 18451"/>
                            <a:gd name="connsiteY1" fmla="*/ 766 h 19286"/>
                            <a:gd name="connsiteX2" fmla="*/ 9754 w 18451"/>
                            <a:gd name="connsiteY2" fmla="*/ 8386 h 19286"/>
                            <a:gd name="connsiteX3" fmla="*/ 13564 w 18451"/>
                            <a:gd name="connsiteY3" fmla="*/ 13148 h 19286"/>
                            <a:gd name="connsiteX4" fmla="*/ 18326 w 18451"/>
                            <a:gd name="connsiteY4" fmla="*/ 18864 h 19286"/>
                            <a:gd name="connsiteX5" fmla="*/ 16421 w 18451"/>
                            <a:gd name="connsiteY5" fmla="*/ 18864 h 19286"/>
                            <a:gd name="connsiteX6" fmla="*/ 15469 w 18451"/>
                            <a:gd name="connsiteY6" fmla="*/ 17911 h 19286"/>
                            <a:gd name="connsiteX7" fmla="*/ 14516 w 18451"/>
                            <a:gd name="connsiteY7" fmla="*/ 17911 h 19286"/>
                            <a:gd name="connsiteX8" fmla="*/ 11659 w 18451"/>
                            <a:gd name="connsiteY8" fmla="*/ 16959 h 19286"/>
                            <a:gd name="connsiteX9" fmla="*/ 3086 w 18451"/>
                            <a:gd name="connsiteY9" fmla="*/ 8386 h 19286"/>
                            <a:gd name="connsiteX10" fmla="*/ 2134 w 18451"/>
                            <a:gd name="connsiteY10" fmla="*/ 766 h 1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51" h="19286">
                              <a:moveTo>
                                <a:pt x="2134" y="766"/>
                              </a:moveTo>
                              <a:cubicBezTo>
                                <a:pt x="2134" y="766"/>
                                <a:pt x="3086" y="-186"/>
                                <a:pt x="3086" y="766"/>
                              </a:cubicBezTo>
                              <a:cubicBezTo>
                                <a:pt x="4039" y="3623"/>
                                <a:pt x="6896" y="5529"/>
                                <a:pt x="9754" y="8386"/>
                              </a:cubicBezTo>
                              <a:cubicBezTo>
                                <a:pt x="11659" y="10291"/>
                                <a:pt x="10706" y="11243"/>
                                <a:pt x="13564" y="13148"/>
                              </a:cubicBezTo>
                              <a:cubicBezTo>
                                <a:pt x="14516" y="14101"/>
                                <a:pt x="19279" y="16959"/>
                                <a:pt x="18326" y="18864"/>
                              </a:cubicBezTo>
                              <a:cubicBezTo>
                                <a:pt x="18326" y="19816"/>
                                <a:pt x="17374" y="18864"/>
                                <a:pt x="16421" y="18864"/>
                              </a:cubicBezTo>
                              <a:cubicBezTo>
                                <a:pt x="16421" y="18864"/>
                                <a:pt x="15469" y="18864"/>
                                <a:pt x="15469" y="17911"/>
                              </a:cubicBezTo>
                              <a:cubicBezTo>
                                <a:pt x="15469" y="17911"/>
                                <a:pt x="15469" y="17911"/>
                                <a:pt x="14516" y="17911"/>
                              </a:cubicBezTo>
                              <a:cubicBezTo>
                                <a:pt x="12611" y="16959"/>
                                <a:pt x="13564" y="17911"/>
                                <a:pt x="11659" y="16959"/>
                              </a:cubicBezTo>
                              <a:cubicBezTo>
                                <a:pt x="8801" y="15054"/>
                                <a:pt x="4991" y="11243"/>
                                <a:pt x="3086" y="8386"/>
                              </a:cubicBezTo>
                              <a:cubicBezTo>
                                <a:pt x="229" y="3623"/>
                                <a:pt x="-1676" y="-2091"/>
                                <a:pt x="2134" y="766"/>
                              </a:cubicBezTo>
                              <a:close/>
                            </a:path>
                          </a:pathLst>
                        </a:custGeom>
                        <a:solidFill>
                          <a:srgbClr val="FFC5AF"/>
                        </a:solidFill>
                        <a:ln w="9525" cap="flat">
                          <a:noFill/>
                          <a:prstDash val="solid"/>
                          <a:miter/>
                        </a:ln>
                      </p:spPr>
                      <p:txBody>
                        <a:bodyPr rtlCol="0" anchor="ctr"/>
                        <a:lstStyle/>
                        <a:p>
                          <a:endParaRPr lang="zh-CN" altLang="en-US"/>
                        </a:p>
                      </p:txBody>
                    </p:sp>
                    <p:sp>
                      <p:nvSpPr>
                        <p:cNvPr id="348" name="任意多边形: 形状 172"/>
                        <p:cNvSpPr/>
                        <p:nvPr/>
                      </p:nvSpPr>
                      <p:spPr>
                        <a:xfrm>
                          <a:off x="4041456" y="4244340"/>
                          <a:ext cx="10733" cy="13860"/>
                        </a:xfrm>
                        <a:custGeom>
                          <a:avLst/>
                          <a:gdLst>
                            <a:gd name="connsiteX0" fmla="*/ 953 w 10733"/>
                            <a:gd name="connsiteY0" fmla="*/ 1905 h 13860"/>
                            <a:gd name="connsiteX1" fmla="*/ 0 w 10733"/>
                            <a:gd name="connsiteY1" fmla="*/ 6667 h 13860"/>
                            <a:gd name="connsiteX2" fmla="*/ 0 w 10733"/>
                            <a:gd name="connsiteY2" fmla="*/ 6667 h 13860"/>
                            <a:gd name="connsiteX3" fmla="*/ 4763 w 10733"/>
                            <a:gd name="connsiteY3" fmla="*/ 9525 h 13860"/>
                            <a:gd name="connsiteX4" fmla="*/ 7620 w 10733"/>
                            <a:gd name="connsiteY4" fmla="*/ 13335 h 13860"/>
                            <a:gd name="connsiteX5" fmla="*/ 9525 w 10733"/>
                            <a:gd name="connsiteY5" fmla="*/ 10477 h 13860"/>
                            <a:gd name="connsiteX6" fmla="*/ 4763 w 10733"/>
                            <a:gd name="connsiteY6" fmla="*/ 3810 h 13860"/>
                            <a:gd name="connsiteX7" fmla="*/ 953 w 10733"/>
                            <a:gd name="connsiteY7" fmla="*/ 0 h 13860"/>
                            <a:gd name="connsiteX8" fmla="*/ 953 w 10733"/>
                            <a:gd name="connsiteY8" fmla="*/ 1905 h 1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3" h="13860">
                              <a:moveTo>
                                <a:pt x="953" y="1905"/>
                              </a:moveTo>
                              <a:cubicBezTo>
                                <a:pt x="953" y="3810"/>
                                <a:pt x="953" y="4763"/>
                                <a:pt x="0" y="6667"/>
                              </a:cubicBezTo>
                              <a:cubicBezTo>
                                <a:pt x="0" y="6667"/>
                                <a:pt x="0" y="6667"/>
                                <a:pt x="0" y="6667"/>
                              </a:cubicBezTo>
                              <a:cubicBezTo>
                                <a:pt x="953" y="7620"/>
                                <a:pt x="3810" y="8572"/>
                                <a:pt x="4763" y="9525"/>
                              </a:cubicBezTo>
                              <a:cubicBezTo>
                                <a:pt x="5715" y="10477"/>
                                <a:pt x="6668" y="11430"/>
                                <a:pt x="7620" y="13335"/>
                              </a:cubicBezTo>
                              <a:cubicBezTo>
                                <a:pt x="9525" y="15240"/>
                                <a:pt x="12382" y="11430"/>
                                <a:pt x="9525" y="10477"/>
                              </a:cubicBezTo>
                              <a:cubicBezTo>
                                <a:pt x="9525" y="10477"/>
                                <a:pt x="5715" y="7620"/>
                                <a:pt x="4763" y="3810"/>
                              </a:cubicBezTo>
                              <a:cubicBezTo>
                                <a:pt x="4763" y="2857"/>
                                <a:pt x="1905" y="952"/>
                                <a:pt x="953" y="0"/>
                              </a:cubicBezTo>
                              <a:cubicBezTo>
                                <a:pt x="953" y="952"/>
                                <a:pt x="953" y="952"/>
                                <a:pt x="953" y="1905"/>
                              </a:cubicBezTo>
                              <a:close/>
                            </a:path>
                          </a:pathLst>
                        </a:custGeom>
                        <a:solidFill>
                          <a:srgbClr val="FFAE90"/>
                        </a:solidFill>
                        <a:ln w="9525" cap="flat">
                          <a:noFill/>
                          <a:prstDash val="solid"/>
                          <a:miter/>
                        </a:ln>
                      </p:spPr>
                      <p:txBody>
                        <a:bodyPr rtlCol="0" anchor="ctr"/>
                        <a:lstStyle/>
                        <a:p>
                          <a:endParaRPr lang="zh-CN" altLang="en-US"/>
                        </a:p>
                      </p:txBody>
                    </p:sp>
                    <p:sp>
                      <p:nvSpPr>
                        <p:cNvPr id="349" name="任意多边形: 形状 173"/>
                        <p:cNvSpPr/>
                        <p:nvPr/>
                      </p:nvSpPr>
                      <p:spPr>
                        <a:xfrm>
                          <a:off x="4038599" y="4242434"/>
                          <a:ext cx="13591" cy="16267"/>
                        </a:xfrm>
                        <a:custGeom>
                          <a:avLst/>
                          <a:gdLst>
                            <a:gd name="connsiteX0" fmla="*/ 952 w 13591"/>
                            <a:gd name="connsiteY0" fmla="*/ 0 h 16267"/>
                            <a:gd name="connsiteX1" fmla="*/ 7620 w 13591"/>
                            <a:gd name="connsiteY1" fmla="*/ 4763 h 16267"/>
                            <a:gd name="connsiteX2" fmla="*/ 12383 w 13591"/>
                            <a:gd name="connsiteY2" fmla="*/ 12383 h 16267"/>
                            <a:gd name="connsiteX3" fmla="*/ 10477 w 13591"/>
                            <a:gd name="connsiteY3" fmla="*/ 15240 h 16267"/>
                            <a:gd name="connsiteX4" fmla="*/ 6667 w 13591"/>
                            <a:gd name="connsiteY4" fmla="*/ 12383 h 16267"/>
                            <a:gd name="connsiteX5" fmla="*/ 952 w 13591"/>
                            <a:gd name="connsiteY5" fmla="*/ 8573 h 16267"/>
                            <a:gd name="connsiteX6" fmla="*/ 0 w 13591"/>
                            <a:gd name="connsiteY6" fmla="*/ 2858 h 16267"/>
                            <a:gd name="connsiteX7" fmla="*/ 952 w 13591"/>
                            <a:gd name="connsiteY7" fmla="*/ 0 h 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1" h="16267">
                              <a:moveTo>
                                <a:pt x="952" y="0"/>
                              </a:moveTo>
                              <a:cubicBezTo>
                                <a:pt x="1905" y="0"/>
                                <a:pt x="6667" y="1905"/>
                                <a:pt x="7620" y="4763"/>
                              </a:cubicBezTo>
                              <a:cubicBezTo>
                                <a:pt x="9525" y="8573"/>
                                <a:pt x="12383" y="12383"/>
                                <a:pt x="12383" y="12383"/>
                              </a:cubicBezTo>
                              <a:cubicBezTo>
                                <a:pt x="15240" y="14288"/>
                                <a:pt x="12383" y="18098"/>
                                <a:pt x="10477" y="15240"/>
                              </a:cubicBezTo>
                              <a:cubicBezTo>
                                <a:pt x="9525" y="14288"/>
                                <a:pt x="7620" y="12383"/>
                                <a:pt x="6667" y="12383"/>
                              </a:cubicBezTo>
                              <a:cubicBezTo>
                                <a:pt x="5715" y="11430"/>
                                <a:pt x="952" y="8573"/>
                                <a:pt x="952" y="8573"/>
                              </a:cubicBezTo>
                              <a:cubicBezTo>
                                <a:pt x="0" y="8573"/>
                                <a:pt x="0" y="4763"/>
                                <a:pt x="0" y="2858"/>
                              </a:cubicBezTo>
                              <a:cubicBezTo>
                                <a:pt x="952" y="953"/>
                                <a:pt x="952" y="0"/>
                                <a:pt x="952" y="0"/>
                              </a:cubicBezTo>
                              <a:close/>
                            </a:path>
                          </a:pathLst>
                        </a:custGeom>
                        <a:solidFill>
                          <a:srgbClr val="FFC5AF"/>
                        </a:solidFill>
                        <a:ln w="9525" cap="flat">
                          <a:noFill/>
                          <a:prstDash val="solid"/>
                          <a:miter/>
                        </a:ln>
                      </p:spPr>
                      <p:txBody>
                        <a:bodyPr rtlCol="0" anchor="ctr"/>
                        <a:lstStyle/>
                        <a:p>
                          <a:endParaRPr lang="zh-CN" altLang="en-US"/>
                        </a:p>
                      </p:txBody>
                    </p:sp>
                  </p:grpSp>
                </p:grpSp>
                <p:sp>
                  <p:nvSpPr>
                    <p:cNvPr id="350" name="任意多边形: 形状 174"/>
                    <p:cNvSpPr/>
                    <p:nvPr/>
                  </p:nvSpPr>
                  <p:spPr>
                    <a:xfrm>
                      <a:off x="4037647" y="4242434"/>
                      <a:ext cx="3809" cy="13411"/>
                    </a:xfrm>
                    <a:custGeom>
                      <a:avLst/>
                      <a:gdLst>
                        <a:gd name="connsiteX0" fmla="*/ 1905 w 3809"/>
                        <a:gd name="connsiteY0" fmla="*/ 0 h 13411"/>
                        <a:gd name="connsiteX1" fmla="*/ 952 w 3809"/>
                        <a:gd name="connsiteY1" fmla="*/ 4763 h 13411"/>
                        <a:gd name="connsiteX2" fmla="*/ 0 w 3809"/>
                        <a:gd name="connsiteY2" fmla="*/ 12383 h 13411"/>
                        <a:gd name="connsiteX3" fmla="*/ 3810 w 3809"/>
                        <a:gd name="connsiteY3" fmla="*/ 11430 h 13411"/>
                        <a:gd name="connsiteX4" fmla="*/ 2857 w 3809"/>
                        <a:gd name="connsiteY4" fmla="*/ 0 h 13411"/>
                        <a:gd name="connsiteX5" fmla="*/ 1905 w 3809"/>
                        <a:gd name="connsiteY5" fmla="*/ 0 h 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9" h="13411">
                          <a:moveTo>
                            <a:pt x="1905" y="0"/>
                          </a:moveTo>
                          <a:cubicBezTo>
                            <a:pt x="1905" y="953"/>
                            <a:pt x="952" y="2858"/>
                            <a:pt x="952" y="4763"/>
                          </a:cubicBezTo>
                          <a:cubicBezTo>
                            <a:pt x="0" y="8573"/>
                            <a:pt x="0" y="12383"/>
                            <a:pt x="0" y="12383"/>
                          </a:cubicBezTo>
                          <a:cubicBezTo>
                            <a:pt x="0" y="12383"/>
                            <a:pt x="2857" y="15240"/>
                            <a:pt x="3810" y="11430"/>
                          </a:cubicBezTo>
                          <a:cubicBezTo>
                            <a:pt x="3810" y="8573"/>
                            <a:pt x="3810" y="3810"/>
                            <a:pt x="2857" y="0"/>
                          </a:cubicBezTo>
                          <a:lnTo>
                            <a:pt x="1905" y="0"/>
                          </a:lnTo>
                          <a:close/>
                        </a:path>
                      </a:pathLst>
                    </a:custGeom>
                    <a:solidFill>
                      <a:srgbClr val="FFC5AF"/>
                    </a:solidFill>
                    <a:ln w="9525" cap="flat">
                      <a:noFill/>
                      <a:prstDash val="solid"/>
                      <a:miter/>
                    </a:ln>
                  </p:spPr>
                  <p:txBody>
                    <a:bodyPr rtlCol="0" anchor="ctr"/>
                    <a:lstStyle/>
                    <a:p>
                      <a:endParaRPr lang="zh-CN" altLang="en-US"/>
                    </a:p>
                  </p:txBody>
                </p:sp>
              </p:grpSp>
              <p:sp>
                <p:nvSpPr>
                  <p:cNvPr id="351" name="任意多边形: 形状 175"/>
                  <p:cNvSpPr/>
                  <p:nvPr/>
                </p:nvSpPr>
                <p:spPr>
                  <a:xfrm>
                    <a:off x="4089767" y="4150995"/>
                    <a:ext cx="25031" cy="80962"/>
                  </a:xfrm>
                  <a:custGeom>
                    <a:avLst/>
                    <a:gdLst>
                      <a:gd name="connsiteX0" fmla="*/ 21222 w 25031"/>
                      <a:gd name="connsiteY0" fmla="*/ 78105 h 80962"/>
                      <a:gd name="connsiteX1" fmla="*/ 267 w 25031"/>
                      <a:gd name="connsiteY1" fmla="*/ 80963 h 80962"/>
                      <a:gd name="connsiteX2" fmla="*/ 1219 w 25031"/>
                      <a:gd name="connsiteY2" fmla="*/ 19050 h 80962"/>
                      <a:gd name="connsiteX3" fmla="*/ 11697 w 25031"/>
                      <a:gd name="connsiteY3" fmla="*/ 0 h 80962"/>
                      <a:gd name="connsiteX4" fmla="*/ 25032 w 25031"/>
                      <a:gd name="connsiteY4" fmla="*/ 19050 h 80962"/>
                      <a:gd name="connsiteX5" fmla="*/ 25032 w 25031"/>
                      <a:gd name="connsiteY5" fmla="*/ 19050 h 80962"/>
                      <a:gd name="connsiteX6" fmla="*/ 25032 w 25031"/>
                      <a:gd name="connsiteY6" fmla="*/ 20002 h 80962"/>
                      <a:gd name="connsiteX7" fmla="*/ 25032 w 25031"/>
                      <a:gd name="connsiteY7" fmla="*/ 21908 h 80962"/>
                      <a:gd name="connsiteX8" fmla="*/ 24079 w 25031"/>
                      <a:gd name="connsiteY8" fmla="*/ 28575 h 80962"/>
                      <a:gd name="connsiteX9" fmla="*/ 21222 w 25031"/>
                      <a:gd name="connsiteY9" fmla="*/ 78105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31" h="80962">
                        <a:moveTo>
                          <a:pt x="21222" y="78105"/>
                        </a:moveTo>
                        <a:lnTo>
                          <a:pt x="267" y="80963"/>
                        </a:lnTo>
                        <a:cubicBezTo>
                          <a:pt x="-686" y="66675"/>
                          <a:pt x="1219" y="19050"/>
                          <a:pt x="1219" y="19050"/>
                        </a:cubicBezTo>
                        <a:cubicBezTo>
                          <a:pt x="1219" y="10477"/>
                          <a:pt x="4077" y="0"/>
                          <a:pt x="11697" y="0"/>
                        </a:cubicBezTo>
                        <a:cubicBezTo>
                          <a:pt x="19317" y="952"/>
                          <a:pt x="24079" y="8572"/>
                          <a:pt x="25032" y="19050"/>
                        </a:cubicBezTo>
                        <a:lnTo>
                          <a:pt x="25032" y="19050"/>
                        </a:lnTo>
                        <a:lnTo>
                          <a:pt x="25032" y="20002"/>
                        </a:lnTo>
                        <a:cubicBezTo>
                          <a:pt x="25032" y="20955"/>
                          <a:pt x="25032" y="20955"/>
                          <a:pt x="25032" y="21908"/>
                        </a:cubicBezTo>
                        <a:cubicBezTo>
                          <a:pt x="25032" y="24765"/>
                          <a:pt x="25032" y="26670"/>
                          <a:pt x="24079" y="28575"/>
                        </a:cubicBezTo>
                        <a:lnTo>
                          <a:pt x="21222" y="78105"/>
                        </a:lnTo>
                        <a:close/>
                      </a:path>
                    </a:pathLst>
                  </a:custGeom>
                  <a:solidFill>
                    <a:srgbClr val="FFC5AF"/>
                  </a:solidFill>
                  <a:ln w="9525" cap="flat">
                    <a:noFill/>
                    <a:prstDash val="solid"/>
                    <a:miter/>
                  </a:ln>
                </p:spPr>
                <p:txBody>
                  <a:bodyPr rtlCol="0" anchor="ctr"/>
                  <a:lstStyle/>
                  <a:p>
                    <a:endParaRPr lang="zh-CN" altLang="en-US"/>
                  </a:p>
                </p:txBody>
              </p:sp>
              <p:grpSp>
                <p:nvGrpSpPr>
                  <p:cNvPr id="352" name="图形 5"/>
                  <p:cNvGrpSpPr/>
                  <p:nvPr/>
                </p:nvGrpSpPr>
                <p:grpSpPr>
                  <a:xfrm>
                    <a:off x="4162773" y="4127063"/>
                    <a:ext cx="30130" cy="29765"/>
                    <a:chOff x="4162773" y="4127063"/>
                    <a:chExt cx="30130" cy="29765"/>
                  </a:xfrm>
                </p:grpSpPr>
                <p:sp>
                  <p:nvSpPr>
                    <p:cNvPr id="353" name="任意多边形: 形状 177"/>
                    <p:cNvSpPr/>
                    <p:nvPr/>
                  </p:nvSpPr>
                  <p:spPr>
                    <a:xfrm>
                      <a:off x="4162773" y="4127063"/>
                      <a:ext cx="29208" cy="29765"/>
                    </a:xfrm>
                    <a:custGeom>
                      <a:avLst/>
                      <a:gdLst>
                        <a:gd name="connsiteX0" fmla="*/ 4413 w 29208"/>
                        <a:gd name="connsiteY0" fmla="*/ 2977 h 29765"/>
                        <a:gd name="connsiteX1" fmla="*/ 25368 w 29208"/>
                        <a:gd name="connsiteY1" fmla="*/ 5834 h 29765"/>
                        <a:gd name="connsiteX2" fmla="*/ 24416 w 29208"/>
                        <a:gd name="connsiteY2" fmla="*/ 26789 h 29765"/>
                        <a:gd name="connsiteX3" fmla="*/ 3461 w 29208"/>
                        <a:gd name="connsiteY3" fmla="*/ 23932 h 29765"/>
                        <a:gd name="connsiteX4" fmla="*/ 4413 w 29208"/>
                        <a:gd name="connsiteY4" fmla="*/ 2977 h 29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8" h="29765">
                          <a:moveTo>
                            <a:pt x="4413" y="2977"/>
                          </a:moveTo>
                          <a:cubicBezTo>
                            <a:pt x="10128" y="-1786"/>
                            <a:pt x="19653" y="-833"/>
                            <a:pt x="25368" y="5834"/>
                          </a:cubicBezTo>
                          <a:cubicBezTo>
                            <a:pt x="31083" y="12502"/>
                            <a:pt x="30131" y="22027"/>
                            <a:pt x="24416" y="26789"/>
                          </a:cubicBezTo>
                          <a:cubicBezTo>
                            <a:pt x="18701" y="31552"/>
                            <a:pt x="9176" y="30599"/>
                            <a:pt x="3461" y="23932"/>
                          </a:cubicBezTo>
                          <a:cubicBezTo>
                            <a:pt x="-1302" y="17264"/>
                            <a:pt x="-1302" y="7739"/>
                            <a:pt x="4413" y="2977"/>
                          </a:cubicBezTo>
                          <a:close/>
                        </a:path>
                      </a:pathLst>
                    </a:custGeom>
                    <a:solidFill>
                      <a:srgbClr val="C69C6D"/>
                    </a:solidFill>
                    <a:ln w="9525" cap="flat">
                      <a:noFill/>
                      <a:prstDash val="solid"/>
                      <a:miter/>
                    </a:ln>
                  </p:spPr>
                  <p:txBody>
                    <a:bodyPr rtlCol="0" anchor="ctr"/>
                    <a:lstStyle/>
                    <a:p>
                      <a:endParaRPr lang="zh-CN" altLang="en-US"/>
                    </a:p>
                  </p:txBody>
                </p:sp>
                <p:sp>
                  <p:nvSpPr>
                    <p:cNvPr id="354" name="任意多边形: 形状 178"/>
                    <p:cNvSpPr/>
                    <p:nvPr/>
                  </p:nvSpPr>
                  <p:spPr>
                    <a:xfrm>
                      <a:off x="4166234" y="4127340"/>
                      <a:ext cx="26669" cy="15081"/>
                    </a:xfrm>
                    <a:custGeom>
                      <a:avLst/>
                      <a:gdLst>
                        <a:gd name="connsiteX0" fmla="*/ 0 w 26669"/>
                        <a:gd name="connsiteY0" fmla="*/ 8414 h 15081"/>
                        <a:gd name="connsiteX1" fmla="*/ 22860 w 26669"/>
                        <a:gd name="connsiteY1" fmla="*/ 8414 h 15081"/>
                        <a:gd name="connsiteX2" fmla="*/ 26670 w 26669"/>
                        <a:gd name="connsiteY2" fmla="*/ 15082 h 15081"/>
                        <a:gd name="connsiteX3" fmla="*/ 22860 w 26669"/>
                        <a:gd name="connsiteY3" fmla="*/ 5557 h 15081"/>
                        <a:gd name="connsiteX4" fmla="*/ 3810 w 26669"/>
                        <a:gd name="connsiteY4" fmla="*/ 2699 h 15081"/>
                        <a:gd name="connsiteX5" fmla="*/ 0 w 26669"/>
                        <a:gd name="connsiteY5" fmla="*/ 8414 h 1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9" h="15081">
                          <a:moveTo>
                            <a:pt x="0" y="8414"/>
                          </a:moveTo>
                          <a:cubicBezTo>
                            <a:pt x="5715" y="1747"/>
                            <a:pt x="16192" y="-158"/>
                            <a:pt x="22860" y="8414"/>
                          </a:cubicBezTo>
                          <a:cubicBezTo>
                            <a:pt x="24765" y="10319"/>
                            <a:pt x="25717" y="13177"/>
                            <a:pt x="26670" y="15082"/>
                          </a:cubicBezTo>
                          <a:cubicBezTo>
                            <a:pt x="26670" y="12224"/>
                            <a:pt x="25717" y="8414"/>
                            <a:pt x="22860" y="5557"/>
                          </a:cubicBezTo>
                          <a:cubicBezTo>
                            <a:pt x="18098" y="-158"/>
                            <a:pt x="9525" y="-2063"/>
                            <a:pt x="3810" y="2699"/>
                          </a:cubicBezTo>
                          <a:cubicBezTo>
                            <a:pt x="1905" y="3652"/>
                            <a:pt x="0" y="5557"/>
                            <a:pt x="0" y="8414"/>
                          </a:cubicBezTo>
                          <a:close/>
                        </a:path>
                      </a:pathLst>
                    </a:custGeom>
                    <a:solidFill>
                      <a:srgbClr val="A7755F">
                        <a:alpha val="30000"/>
                      </a:srgbClr>
                    </a:solidFill>
                    <a:ln w="9525" cap="flat">
                      <a:noFill/>
                      <a:prstDash val="solid"/>
                      <a:miter/>
                    </a:ln>
                  </p:spPr>
                  <p:txBody>
                    <a:bodyPr rtlCol="0" anchor="ctr"/>
                    <a:lstStyle/>
                    <a:p>
                      <a:endParaRPr lang="zh-CN" altLang="en-US"/>
                    </a:p>
                  </p:txBody>
                </p:sp>
              </p:grpSp>
              <p:sp>
                <p:nvSpPr>
                  <p:cNvPr id="355" name="任意多边形: 形状 179"/>
                  <p:cNvSpPr/>
                  <p:nvPr/>
                </p:nvSpPr>
                <p:spPr>
                  <a:xfrm>
                    <a:off x="4090987" y="4119562"/>
                    <a:ext cx="103419" cy="74295"/>
                  </a:xfrm>
                  <a:custGeom>
                    <a:avLst/>
                    <a:gdLst>
                      <a:gd name="connsiteX0" fmla="*/ 6667 w 103419"/>
                      <a:gd name="connsiteY0" fmla="*/ 56197 h 74295"/>
                      <a:gd name="connsiteX1" fmla="*/ 6667 w 103419"/>
                      <a:gd name="connsiteY1" fmla="*/ 60008 h 74295"/>
                      <a:gd name="connsiteX2" fmla="*/ 6667 w 103419"/>
                      <a:gd name="connsiteY2" fmla="*/ 60008 h 74295"/>
                      <a:gd name="connsiteX3" fmla="*/ 9525 w 103419"/>
                      <a:gd name="connsiteY3" fmla="*/ 63817 h 74295"/>
                      <a:gd name="connsiteX4" fmla="*/ 12383 w 103419"/>
                      <a:gd name="connsiteY4" fmla="*/ 68580 h 74295"/>
                      <a:gd name="connsiteX5" fmla="*/ 15240 w 103419"/>
                      <a:gd name="connsiteY5" fmla="*/ 74295 h 74295"/>
                      <a:gd name="connsiteX6" fmla="*/ 80963 w 103419"/>
                      <a:gd name="connsiteY6" fmla="*/ 74295 h 74295"/>
                      <a:gd name="connsiteX7" fmla="*/ 80963 w 103419"/>
                      <a:gd name="connsiteY7" fmla="*/ 73342 h 74295"/>
                      <a:gd name="connsiteX8" fmla="*/ 84773 w 103419"/>
                      <a:gd name="connsiteY8" fmla="*/ 68580 h 74295"/>
                      <a:gd name="connsiteX9" fmla="*/ 84773 w 103419"/>
                      <a:gd name="connsiteY9" fmla="*/ 67628 h 74295"/>
                      <a:gd name="connsiteX10" fmla="*/ 84773 w 103419"/>
                      <a:gd name="connsiteY10" fmla="*/ 67628 h 74295"/>
                      <a:gd name="connsiteX11" fmla="*/ 86677 w 103419"/>
                      <a:gd name="connsiteY11" fmla="*/ 65722 h 74295"/>
                      <a:gd name="connsiteX12" fmla="*/ 90488 w 103419"/>
                      <a:gd name="connsiteY12" fmla="*/ 62865 h 74295"/>
                      <a:gd name="connsiteX13" fmla="*/ 94298 w 103419"/>
                      <a:gd name="connsiteY13" fmla="*/ 59055 h 74295"/>
                      <a:gd name="connsiteX14" fmla="*/ 102870 w 103419"/>
                      <a:gd name="connsiteY14" fmla="*/ 52388 h 74295"/>
                      <a:gd name="connsiteX15" fmla="*/ 102870 w 103419"/>
                      <a:gd name="connsiteY15" fmla="*/ 49530 h 74295"/>
                      <a:gd name="connsiteX16" fmla="*/ 88583 w 103419"/>
                      <a:gd name="connsiteY16" fmla="*/ 25717 h 74295"/>
                      <a:gd name="connsiteX17" fmla="*/ 86677 w 103419"/>
                      <a:gd name="connsiteY17" fmla="*/ 24765 h 74295"/>
                      <a:gd name="connsiteX18" fmla="*/ 76200 w 103419"/>
                      <a:gd name="connsiteY18" fmla="*/ 21908 h 74295"/>
                      <a:gd name="connsiteX19" fmla="*/ 65723 w 103419"/>
                      <a:gd name="connsiteY19" fmla="*/ 18097 h 74295"/>
                      <a:gd name="connsiteX20" fmla="*/ 59055 w 103419"/>
                      <a:gd name="connsiteY20" fmla="*/ 15240 h 74295"/>
                      <a:gd name="connsiteX21" fmla="*/ 55245 w 103419"/>
                      <a:gd name="connsiteY21" fmla="*/ 13335 h 74295"/>
                      <a:gd name="connsiteX22" fmla="*/ 51435 w 103419"/>
                      <a:gd name="connsiteY22" fmla="*/ 0 h 74295"/>
                      <a:gd name="connsiteX23" fmla="*/ 36195 w 103419"/>
                      <a:gd name="connsiteY23" fmla="*/ 10478 h 74295"/>
                      <a:gd name="connsiteX24" fmla="*/ 36195 w 103419"/>
                      <a:gd name="connsiteY24" fmla="*/ 11430 h 74295"/>
                      <a:gd name="connsiteX25" fmla="*/ 34290 w 103419"/>
                      <a:gd name="connsiteY25" fmla="*/ 15240 h 74295"/>
                      <a:gd name="connsiteX26" fmla="*/ 22860 w 103419"/>
                      <a:gd name="connsiteY26" fmla="*/ 20955 h 74295"/>
                      <a:gd name="connsiteX27" fmla="*/ 22860 w 103419"/>
                      <a:gd name="connsiteY27" fmla="*/ 20003 h 74295"/>
                      <a:gd name="connsiteX28" fmla="*/ 21908 w 103419"/>
                      <a:gd name="connsiteY28" fmla="*/ 20003 h 74295"/>
                      <a:gd name="connsiteX29" fmla="*/ 20955 w 103419"/>
                      <a:gd name="connsiteY29" fmla="*/ 20955 h 74295"/>
                      <a:gd name="connsiteX30" fmla="*/ 20955 w 103419"/>
                      <a:gd name="connsiteY30" fmla="*/ 20955 h 74295"/>
                      <a:gd name="connsiteX31" fmla="*/ 17145 w 103419"/>
                      <a:gd name="connsiteY31" fmla="*/ 21908 h 74295"/>
                      <a:gd name="connsiteX32" fmla="*/ 4763 w 103419"/>
                      <a:gd name="connsiteY32" fmla="*/ 30480 h 74295"/>
                      <a:gd name="connsiteX33" fmla="*/ 0 w 103419"/>
                      <a:gd name="connsiteY33" fmla="*/ 44767 h 74295"/>
                      <a:gd name="connsiteX34" fmla="*/ 6667 w 103419"/>
                      <a:gd name="connsiteY34" fmla="*/ 56197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3419" h="74295">
                        <a:moveTo>
                          <a:pt x="6667" y="56197"/>
                        </a:moveTo>
                        <a:cubicBezTo>
                          <a:pt x="7620" y="57150"/>
                          <a:pt x="5715" y="59055"/>
                          <a:pt x="6667" y="60008"/>
                        </a:cubicBezTo>
                        <a:cubicBezTo>
                          <a:pt x="6667" y="60008"/>
                          <a:pt x="6667" y="60008"/>
                          <a:pt x="6667" y="60008"/>
                        </a:cubicBezTo>
                        <a:cubicBezTo>
                          <a:pt x="7620" y="60960"/>
                          <a:pt x="8573" y="62865"/>
                          <a:pt x="9525" y="63817"/>
                        </a:cubicBezTo>
                        <a:cubicBezTo>
                          <a:pt x="10477" y="65722"/>
                          <a:pt x="11430" y="66675"/>
                          <a:pt x="12383" y="68580"/>
                        </a:cubicBezTo>
                        <a:cubicBezTo>
                          <a:pt x="13335" y="70485"/>
                          <a:pt x="14288" y="72390"/>
                          <a:pt x="15240" y="74295"/>
                        </a:cubicBezTo>
                        <a:lnTo>
                          <a:pt x="80963" y="74295"/>
                        </a:lnTo>
                        <a:cubicBezTo>
                          <a:pt x="80963" y="74295"/>
                          <a:pt x="80963" y="74295"/>
                          <a:pt x="80963" y="73342"/>
                        </a:cubicBezTo>
                        <a:lnTo>
                          <a:pt x="84773" y="68580"/>
                        </a:lnTo>
                        <a:lnTo>
                          <a:pt x="84773" y="67628"/>
                        </a:lnTo>
                        <a:lnTo>
                          <a:pt x="84773" y="67628"/>
                        </a:lnTo>
                        <a:cubicBezTo>
                          <a:pt x="85725" y="66675"/>
                          <a:pt x="86677" y="66675"/>
                          <a:pt x="86677" y="65722"/>
                        </a:cubicBezTo>
                        <a:cubicBezTo>
                          <a:pt x="87630" y="64770"/>
                          <a:pt x="88583" y="63817"/>
                          <a:pt x="90488" y="62865"/>
                        </a:cubicBezTo>
                        <a:cubicBezTo>
                          <a:pt x="91440" y="61913"/>
                          <a:pt x="92392" y="60008"/>
                          <a:pt x="94298" y="59055"/>
                        </a:cubicBezTo>
                        <a:cubicBezTo>
                          <a:pt x="97155" y="56197"/>
                          <a:pt x="100013" y="54292"/>
                          <a:pt x="102870" y="52388"/>
                        </a:cubicBezTo>
                        <a:cubicBezTo>
                          <a:pt x="104775" y="51435"/>
                          <a:pt x="100965" y="50483"/>
                          <a:pt x="102870" y="49530"/>
                        </a:cubicBezTo>
                        <a:cubicBezTo>
                          <a:pt x="101917" y="45720"/>
                          <a:pt x="101917" y="31433"/>
                          <a:pt x="88583" y="25717"/>
                        </a:cubicBezTo>
                        <a:cubicBezTo>
                          <a:pt x="87630" y="25717"/>
                          <a:pt x="87630" y="24765"/>
                          <a:pt x="86677" y="24765"/>
                        </a:cubicBezTo>
                        <a:cubicBezTo>
                          <a:pt x="82867" y="23813"/>
                          <a:pt x="80010" y="22860"/>
                          <a:pt x="76200" y="21908"/>
                        </a:cubicBezTo>
                        <a:cubicBezTo>
                          <a:pt x="72390" y="20955"/>
                          <a:pt x="69533" y="20003"/>
                          <a:pt x="65723" y="18097"/>
                        </a:cubicBezTo>
                        <a:cubicBezTo>
                          <a:pt x="63817" y="17145"/>
                          <a:pt x="60960" y="16192"/>
                          <a:pt x="59055" y="15240"/>
                        </a:cubicBezTo>
                        <a:cubicBezTo>
                          <a:pt x="58102" y="15240"/>
                          <a:pt x="55245" y="14288"/>
                          <a:pt x="55245" y="13335"/>
                        </a:cubicBezTo>
                        <a:cubicBezTo>
                          <a:pt x="54292" y="11430"/>
                          <a:pt x="52388" y="1905"/>
                          <a:pt x="51435" y="0"/>
                        </a:cubicBezTo>
                        <a:lnTo>
                          <a:pt x="36195" y="10478"/>
                        </a:lnTo>
                        <a:cubicBezTo>
                          <a:pt x="36195" y="10478"/>
                          <a:pt x="36195" y="11430"/>
                          <a:pt x="36195" y="11430"/>
                        </a:cubicBezTo>
                        <a:cubicBezTo>
                          <a:pt x="35242" y="13335"/>
                          <a:pt x="35242" y="14288"/>
                          <a:pt x="34290" y="15240"/>
                        </a:cubicBezTo>
                        <a:cubicBezTo>
                          <a:pt x="34290" y="16192"/>
                          <a:pt x="28575" y="18097"/>
                          <a:pt x="22860" y="20955"/>
                        </a:cubicBezTo>
                        <a:cubicBezTo>
                          <a:pt x="22860" y="20003"/>
                          <a:pt x="22860" y="20003"/>
                          <a:pt x="22860" y="20003"/>
                        </a:cubicBezTo>
                        <a:cubicBezTo>
                          <a:pt x="22860" y="20003"/>
                          <a:pt x="21908" y="20003"/>
                          <a:pt x="21908" y="20003"/>
                        </a:cubicBezTo>
                        <a:cubicBezTo>
                          <a:pt x="20955" y="20003"/>
                          <a:pt x="20955" y="20003"/>
                          <a:pt x="20955" y="20955"/>
                        </a:cubicBezTo>
                        <a:cubicBezTo>
                          <a:pt x="20955" y="20955"/>
                          <a:pt x="20955" y="20955"/>
                          <a:pt x="20955" y="20955"/>
                        </a:cubicBezTo>
                        <a:cubicBezTo>
                          <a:pt x="20002" y="20955"/>
                          <a:pt x="19050" y="21908"/>
                          <a:pt x="17145" y="21908"/>
                        </a:cubicBezTo>
                        <a:cubicBezTo>
                          <a:pt x="15240" y="22860"/>
                          <a:pt x="7620" y="27622"/>
                          <a:pt x="4763" y="30480"/>
                        </a:cubicBezTo>
                        <a:cubicBezTo>
                          <a:pt x="2858" y="32385"/>
                          <a:pt x="952" y="36195"/>
                          <a:pt x="0" y="44767"/>
                        </a:cubicBezTo>
                        <a:cubicBezTo>
                          <a:pt x="0" y="53340"/>
                          <a:pt x="2858" y="53340"/>
                          <a:pt x="6667" y="56197"/>
                        </a:cubicBezTo>
                        <a:close/>
                      </a:path>
                    </a:pathLst>
                  </a:custGeom>
                  <a:solidFill>
                    <a:srgbClr val="FFC5AF"/>
                  </a:solidFill>
                  <a:ln w="9525" cap="flat">
                    <a:noFill/>
                    <a:prstDash val="solid"/>
                    <a:miter/>
                  </a:ln>
                </p:spPr>
                <p:txBody>
                  <a:bodyPr rtlCol="0" anchor="ctr"/>
                  <a:lstStyle/>
                  <a:p>
                    <a:endParaRPr lang="zh-CN" altLang="en-US"/>
                  </a:p>
                </p:txBody>
              </p:sp>
              <p:sp>
                <p:nvSpPr>
                  <p:cNvPr id="356" name="任意多边形: 形状 180"/>
                  <p:cNvSpPr/>
                  <p:nvPr/>
                </p:nvSpPr>
                <p:spPr>
                  <a:xfrm>
                    <a:off x="4150041" y="4150995"/>
                    <a:ext cx="23812" cy="40957"/>
                  </a:xfrm>
                  <a:custGeom>
                    <a:avLst/>
                    <a:gdLst>
                      <a:gd name="connsiteX0" fmla="*/ 3810 w 23812"/>
                      <a:gd name="connsiteY0" fmla="*/ 39052 h 40957"/>
                      <a:gd name="connsiteX1" fmla="*/ 953 w 23812"/>
                      <a:gd name="connsiteY1" fmla="*/ 36195 h 40957"/>
                      <a:gd name="connsiteX2" fmla="*/ 0 w 23812"/>
                      <a:gd name="connsiteY2" fmla="*/ 35242 h 40957"/>
                      <a:gd name="connsiteX3" fmla="*/ 4763 w 23812"/>
                      <a:gd name="connsiteY3" fmla="*/ 21908 h 40957"/>
                      <a:gd name="connsiteX4" fmla="*/ 7620 w 23812"/>
                      <a:gd name="connsiteY4" fmla="*/ 12383 h 40957"/>
                      <a:gd name="connsiteX5" fmla="*/ 11430 w 23812"/>
                      <a:gd name="connsiteY5" fmla="*/ 4763 h 40957"/>
                      <a:gd name="connsiteX6" fmla="*/ 13335 w 23812"/>
                      <a:gd name="connsiteY6" fmla="*/ 3810 h 40957"/>
                      <a:gd name="connsiteX7" fmla="*/ 18098 w 23812"/>
                      <a:gd name="connsiteY7" fmla="*/ 0 h 40957"/>
                      <a:gd name="connsiteX8" fmla="*/ 15240 w 23812"/>
                      <a:gd name="connsiteY8" fmla="*/ 2858 h 40957"/>
                      <a:gd name="connsiteX9" fmla="*/ 12383 w 23812"/>
                      <a:gd name="connsiteY9" fmla="*/ 7620 h 40957"/>
                      <a:gd name="connsiteX10" fmla="*/ 9525 w 23812"/>
                      <a:gd name="connsiteY10" fmla="*/ 18097 h 40957"/>
                      <a:gd name="connsiteX11" fmla="*/ 10478 w 23812"/>
                      <a:gd name="connsiteY11" fmla="*/ 23813 h 40957"/>
                      <a:gd name="connsiteX12" fmla="*/ 14288 w 23812"/>
                      <a:gd name="connsiteY12" fmla="*/ 31433 h 40957"/>
                      <a:gd name="connsiteX13" fmla="*/ 20003 w 23812"/>
                      <a:gd name="connsiteY13" fmla="*/ 37147 h 40957"/>
                      <a:gd name="connsiteX14" fmla="*/ 23813 w 23812"/>
                      <a:gd name="connsiteY14" fmla="*/ 39052 h 40957"/>
                      <a:gd name="connsiteX15" fmla="*/ 23813 w 23812"/>
                      <a:gd name="connsiteY15" fmla="*/ 40958 h 40957"/>
                      <a:gd name="connsiteX16" fmla="*/ 3810 w 23812"/>
                      <a:gd name="connsiteY16" fmla="*/ 40958 h 4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12" h="40957">
                        <a:moveTo>
                          <a:pt x="3810" y="39052"/>
                        </a:moveTo>
                        <a:cubicBezTo>
                          <a:pt x="2858" y="38100"/>
                          <a:pt x="1905" y="37147"/>
                          <a:pt x="953" y="36195"/>
                        </a:cubicBezTo>
                        <a:cubicBezTo>
                          <a:pt x="953" y="36195"/>
                          <a:pt x="0" y="35242"/>
                          <a:pt x="0" y="35242"/>
                        </a:cubicBezTo>
                        <a:cubicBezTo>
                          <a:pt x="1905" y="30480"/>
                          <a:pt x="3810" y="26670"/>
                          <a:pt x="4763" y="21908"/>
                        </a:cubicBezTo>
                        <a:cubicBezTo>
                          <a:pt x="5715" y="19050"/>
                          <a:pt x="6668" y="15240"/>
                          <a:pt x="7620" y="12383"/>
                        </a:cubicBezTo>
                        <a:cubicBezTo>
                          <a:pt x="8573" y="9525"/>
                          <a:pt x="10478" y="7620"/>
                          <a:pt x="11430" y="4763"/>
                        </a:cubicBezTo>
                        <a:cubicBezTo>
                          <a:pt x="12383" y="4763"/>
                          <a:pt x="12383" y="3810"/>
                          <a:pt x="13335" y="3810"/>
                        </a:cubicBezTo>
                        <a:cubicBezTo>
                          <a:pt x="15240" y="2858"/>
                          <a:pt x="16193" y="1905"/>
                          <a:pt x="18098" y="0"/>
                        </a:cubicBezTo>
                        <a:cubicBezTo>
                          <a:pt x="17145" y="952"/>
                          <a:pt x="16193" y="1905"/>
                          <a:pt x="15240" y="2858"/>
                        </a:cubicBezTo>
                        <a:cubicBezTo>
                          <a:pt x="14288" y="4763"/>
                          <a:pt x="13335" y="5715"/>
                          <a:pt x="12383" y="7620"/>
                        </a:cubicBezTo>
                        <a:cubicBezTo>
                          <a:pt x="10478" y="10477"/>
                          <a:pt x="9525" y="14288"/>
                          <a:pt x="9525" y="18097"/>
                        </a:cubicBezTo>
                        <a:cubicBezTo>
                          <a:pt x="9525" y="20002"/>
                          <a:pt x="10478" y="21908"/>
                          <a:pt x="10478" y="23813"/>
                        </a:cubicBezTo>
                        <a:cubicBezTo>
                          <a:pt x="11430" y="26670"/>
                          <a:pt x="12383" y="29527"/>
                          <a:pt x="14288" y="31433"/>
                        </a:cubicBezTo>
                        <a:cubicBezTo>
                          <a:pt x="16193" y="33338"/>
                          <a:pt x="18098" y="35242"/>
                          <a:pt x="20003" y="37147"/>
                        </a:cubicBezTo>
                        <a:cubicBezTo>
                          <a:pt x="20955" y="38100"/>
                          <a:pt x="22860" y="38100"/>
                          <a:pt x="23813" y="39052"/>
                        </a:cubicBezTo>
                        <a:lnTo>
                          <a:pt x="23813" y="40958"/>
                        </a:lnTo>
                        <a:lnTo>
                          <a:pt x="3810" y="40958"/>
                        </a:lnTo>
                        <a:close/>
                      </a:path>
                    </a:pathLst>
                  </a:custGeom>
                  <a:solidFill>
                    <a:srgbClr val="FFAE90"/>
                  </a:solidFill>
                  <a:ln w="9525" cap="flat">
                    <a:noFill/>
                    <a:prstDash val="solid"/>
                    <a:miter/>
                  </a:ln>
                </p:spPr>
                <p:txBody>
                  <a:bodyPr rtlCol="0" anchor="ctr"/>
                  <a:lstStyle/>
                  <a:p>
                    <a:endParaRPr lang="zh-CN" altLang="en-US"/>
                  </a:p>
                </p:txBody>
              </p:sp>
              <p:sp>
                <p:nvSpPr>
                  <p:cNvPr id="357" name="任意多边形: 形状 181"/>
                  <p:cNvSpPr/>
                  <p:nvPr/>
                </p:nvSpPr>
                <p:spPr>
                  <a:xfrm>
                    <a:off x="4115751" y="4168140"/>
                    <a:ext cx="20002" cy="9756"/>
                  </a:xfrm>
                  <a:custGeom>
                    <a:avLst/>
                    <a:gdLst>
                      <a:gd name="connsiteX0" fmla="*/ 9525 w 20002"/>
                      <a:gd name="connsiteY0" fmla="*/ 9525 h 9756"/>
                      <a:gd name="connsiteX1" fmla="*/ 0 w 20002"/>
                      <a:gd name="connsiteY1" fmla="*/ 0 h 9756"/>
                      <a:gd name="connsiteX2" fmla="*/ 952 w 20002"/>
                      <a:gd name="connsiteY2" fmla="*/ 0 h 9756"/>
                      <a:gd name="connsiteX3" fmla="*/ 4763 w 20002"/>
                      <a:gd name="connsiteY3" fmla="*/ 9525 h 9756"/>
                      <a:gd name="connsiteX4" fmla="*/ 17145 w 20002"/>
                      <a:gd name="connsiteY4" fmla="*/ 952 h 9756"/>
                      <a:gd name="connsiteX5" fmla="*/ 20002 w 20002"/>
                      <a:gd name="connsiteY5" fmla="*/ 952 h 9756"/>
                      <a:gd name="connsiteX6" fmla="*/ 9525 w 20002"/>
                      <a:gd name="connsiteY6" fmla="*/ 9525 h 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 h="9756">
                        <a:moveTo>
                          <a:pt x="9525" y="9525"/>
                        </a:moveTo>
                        <a:cubicBezTo>
                          <a:pt x="7620" y="5715"/>
                          <a:pt x="2858" y="2857"/>
                          <a:pt x="0" y="0"/>
                        </a:cubicBezTo>
                        <a:cubicBezTo>
                          <a:pt x="0" y="0"/>
                          <a:pt x="952" y="0"/>
                          <a:pt x="952" y="0"/>
                        </a:cubicBezTo>
                        <a:cubicBezTo>
                          <a:pt x="3810" y="952"/>
                          <a:pt x="3810" y="6667"/>
                          <a:pt x="4763" y="9525"/>
                        </a:cubicBezTo>
                        <a:cubicBezTo>
                          <a:pt x="3810" y="11430"/>
                          <a:pt x="13335" y="952"/>
                          <a:pt x="17145" y="952"/>
                        </a:cubicBezTo>
                        <a:cubicBezTo>
                          <a:pt x="18098" y="952"/>
                          <a:pt x="19050" y="952"/>
                          <a:pt x="20002" y="952"/>
                        </a:cubicBezTo>
                        <a:cubicBezTo>
                          <a:pt x="15240" y="2857"/>
                          <a:pt x="13335" y="5715"/>
                          <a:pt x="9525" y="9525"/>
                        </a:cubicBezTo>
                        <a:close/>
                      </a:path>
                    </a:pathLst>
                  </a:custGeom>
                  <a:solidFill>
                    <a:srgbClr val="FFAE90"/>
                  </a:solidFill>
                  <a:ln w="9525" cap="flat">
                    <a:noFill/>
                    <a:prstDash val="solid"/>
                    <a:miter/>
                  </a:ln>
                </p:spPr>
                <p:txBody>
                  <a:bodyPr rtlCol="0" anchor="ctr"/>
                  <a:lstStyle/>
                  <a:p>
                    <a:endParaRPr lang="zh-CN" altLang="en-US"/>
                  </a:p>
                </p:txBody>
              </p:sp>
              <p:sp>
                <p:nvSpPr>
                  <p:cNvPr id="358" name="任意多边形: 形状 182"/>
                  <p:cNvSpPr/>
                  <p:nvPr/>
                </p:nvSpPr>
                <p:spPr>
                  <a:xfrm>
                    <a:off x="4081462" y="4144327"/>
                    <a:ext cx="104649" cy="156209"/>
                  </a:xfrm>
                  <a:custGeom>
                    <a:avLst/>
                    <a:gdLst>
                      <a:gd name="connsiteX0" fmla="*/ 9525 w 104649"/>
                      <a:gd name="connsiteY0" fmla="*/ 131445 h 156209"/>
                      <a:gd name="connsiteX1" fmla="*/ 0 w 104649"/>
                      <a:gd name="connsiteY1" fmla="*/ 156210 h 156209"/>
                      <a:gd name="connsiteX2" fmla="*/ 103823 w 104649"/>
                      <a:gd name="connsiteY2" fmla="*/ 156210 h 156209"/>
                      <a:gd name="connsiteX3" fmla="*/ 95250 w 104649"/>
                      <a:gd name="connsiteY3" fmla="*/ 115252 h 156209"/>
                      <a:gd name="connsiteX4" fmla="*/ 91440 w 104649"/>
                      <a:gd name="connsiteY4" fmla="*/ 106680 h 156209"/>
                      <a:gd name="connsiteX5" fmla="*/ 84773 w 104649"/>
                      <a:gd name="connsiteY5" fmla="*/ 94297 h 156209"/>
                      <a:gd name="connsiteX6" fmla="*/ 85725 w 104649"/>
                      <a:gd name="connsiteY6" fmla="*/ 73342 h 156209"/>
                      <a:gd name="connsiteX7" fmla="*/ 91440 w 104649"/>
                      <a:gd name="connsiteY7" fmla="*/ 58102 h 156209"/>
                      <a:gd name="connsiteX8" fmla="*/ 96202 w 104649"/>
                      <a:gd name="connsiteY8" fmla="*/ 43815 h 156209"/>
                      <a:gd name="connsiteX9" fmla="*/ 96202 w 104649"/>
                      <a:gd name="connsiteY9" fmla="*/ 43815 h 156209"/>
                      <a:gd name="connsiteX10" fmla="*/ 93345 w 104649"/>
                      <a:gd name="connsiteY10" fmla="*/ 42863 h 156209"/>
                      <a:gd name="connsiteX11" fmla="*/ 84773 w 104649"/>
                      <a:gd name="connsiteY11" fmla="*/ 40957 h 156209"/>
                      <a:gd name="connsiteX12" fmla="*/ 78105 w 104649"/>
                      <a:gd name="connsiteY12" fmla="*/ 25717 h 156209"/>
                      <a:gd name="connsiteX13" fmla="*/ 80010 w 104649"/>
                      <a:gd name="connsiteY13" fmla="*/ 17145 h 156209"/>
                      <a:gd name="connsiteX14" fmla="*/ 84773 w 104649"/>
                      <a:gd name="connsiteY14" fmla="*/ 9525 h 156209"/>
                      <a:gd name="connsiteX15" fmla="*/ 91440 w 104649"/>
                      <a:gd name="connsiteY15" fmla="*/ 4763 h 156209"/>
                      <a:gd name="connsiteX16" fmla="*/ 100013 w 104649"/>
                      <a:gd name="connsiteY16" fmla="*/ 2857 h 156209"/>
                      <a:gd name="connsiteX17" fmla="*/ 100013 w 104649"/>
                      <a:gd name="connsiteY17" fmla="*/ 2857 h 156209"/>
                      <a:gd name="connsiteX18" fmla="*/ 98108 w 104649"/>
                      <a:gd name="connsiteY18" fmla="*/ 1905 h 156209"/>
                      <a:gd name="connsiteX19" fmla="*/ 93345 w 104649"/>
                      <a:gd name="connsiteY19" fmla="*/ 952 h 156209"/>
                      <a:gd name="connsiteX20" fmla="*/ 90488 w 104649"/>
                      <a:gd name="connsiteY20" fmla="*/ 0 h 156209"/>
                      <a:gd name="connsiteX21" fmla="*/ 89535 w 104649"/>
                      <a:gd name="connsiteY21" fmla="*/ 952 h 156209"/>
                      <a:gd name="connsiteX22" fmla="*/ 86677 w 104649"/>
                      <a:gd name="connsiteY22" fmla="*/ 2857 h 156209"/>
                      <a:gd name="connsiteX23" fmla="*/ 81915 w 104649"/>
                      <a:gd name="connsiteY23" fmla="*/ 8572 h 156209"/>
                      <a:gd name="connsiteX24" fmla="*/ 73342 w 104649"/>
                      <a:gd name="connsiteY24" fmla="*/ 20002 h 156209"/>
                      <a:gd name="connsiteX25" fmla="*/ 60960 w 104649"/>
                      <a:gd name="connsiteY25" fmla="*/ 28575 h 156209"/>
                      <a:gd name="connsiteX26" fmla="*/ 44767 w 104649"/>
                      <a:gd name="connsiteY26" fmla="*/ 30480 h 156209"/>
                      <a:gd name="connsiteX27" fmla="*/ 42863 w 104649"/>
                      <a:gd name="connsiteY27" fmla="*/ 30480 h 156209"/>
                      <a:gd name="connsiteX28" fmla="*/ 30480 w 104649"/>
                      <a:gd name="connsiteY28" fmla="*/ 19050 h 156209"/>
                      <a:gd name="connsiteX29" fmla="*/ 30480 w 104649"/>
                      <a:gd name="connsiteY29" fmla="*/ 19050 h 156209"/>
                      <a:gd name="connsiteX30" fmla="*/ 30480 w 104649"/>
                      <a:gd name="connsiteY30" fmla="*/ 19050 h 156209"/>
                      <a:gd name="connsiteX31" fmla="*/ 32385 w 104649"/>
                      <a:gd name="connsiteY31" fmla="*/ 1905 h 156209"/>
                      <a:gd name="connsiteX32" fmla="*/ 32385 w 104649"/>
                      <a:gd name="connsiteY32" fmla="*/ 952 h 156209"/>
                      <a:gd name="connsiteX33" fmla="*/ 32385 w 104649"/>
                      <a:gd name="connsiteY33" fmla="*/ 0 h 156209"/>
                      <a:gd name="connsiteX34" fmla="*/ 31433 w 104649"/>
                      <a:gd name="connsiteY34" fmla="*/ 952 h 156209"/>
                      <a:gd name="connsiteX35" fmla="*/ 31433 w 104649"/>
                      <a:gd name="connsiteY35" fmla="*/ 952 h 156209"/>
                      <a:gd name="connsiteX36" fmla="*/ 27623 w 104649"/>
                      <a:gd name="connsiteY36" fmla="*/ 1905 h 156209"/>
                      <a:gd name="connsiteX37" fmla="*/ 27623 w 104649"/>
                      <a:gd name="connsiteY37" fmla="*/ 3810 h 156209"/>
                      <a:gd name="connsiteX38" fmla="*/ 26670 w 104649"/>
                      <a:gd name="connsiteY38" fmla="*/ 12382 h 156209"/>
                      <a:gd name="connsiteX39" fmla="*/ 26670 w 104649"/>
                      <a:gd name="connsiteY39" fmla="*/ 17145 h 156209"/>
                      <a:gd name="connsiteX40" fmla="*/ 18098 w 104649"/>
                      <a:gd name="connsiteY40" fmla="*/ 35242 h 156209"/>
                      <a:gd name="connsiteX41" fmla="*/ 18098 w 104649"/>
                      <a:gd name="connsiteY41" fmla="*/ 35242 h 156209"/>
                      <a:gd name="connsiteX42" fmla="*/ 18098 w 104649"/>
                      <a:gd name="connsiteY42" fmla="*/ 35242 h 156209"/>
                      <a:gd name="connsiteX43" fmla="*/ 20955 w 104649"/>
                      <a:gd name="connsiteY43" fmla="*/ 60960 h 156209"/>
                      <a:gd name="connsiteX44" fmla="*/ 24765 w 104649"/>
                      <a:gd name="connsiteY44" fmla="*/ 66675 h 156209"/>
                      <a:gd name="connsiteX45" fmla="*/ 19050 w 104649"/>
                      <a:gd name="connsiteY45" fmla="*/ 70485 h 156209"/>
                      <a:gd name="connsiteX46" fmla="*/ 0 w 104649"/>
                      <a:gd name="connsiteY46" fmla="*/ 103822 h 156209"/>
                      <a:gd name="connsiteX47" fmla="*/ 952 w 104649"/>
                      <a:gd name="connsiteY47" fmla="*/ 111442 h 156209"/>
                      <a:gd name="connsiteX48" fmla="*/ 9525 w 104649"/>
                      <a:gd name="connsiteY48" fmla="*/ 131445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4649" h="156209">
                        <a:moveTo>
                          <a:pt x="9525" y="131445"/>
                        </a:moveTo>
                        <a:cubicBezTo>
                          <a:pt x="5715" y="138113"/>
                          <a:pt x="952" y="153352"/>
                          <a:pt x="0" y="156210"/>
                        </a:cubicBezTo>
                        <a:lnTo>
                          <a:pt x="103823" y="156210"/>
                        </a:lnTo>
                        <a:cubicBezTo>
                          <a:pt x="103823" y="156210"/>
                          <a:pt x="108585" y="131445"/>
                          <a:pt x="95250" y="115252"/>
                        </a:cubicBezTo>
                        <a:cubicBezTo>
                          <a:pt x="93345" y="111442"/>
                          <a:pt x="91440" y="107632"/>
                          <a:pt x="91440" y="106680"/>
                        </a:cubicBezTo>
                        <a:cubicBezTo>
                          <a:pt x="90488" y="103822"/>
                          <a:pt x="85725" y="97155"/>
                          <a:pt x="84773" y="94297"/>
                        </a:cubicBezTo>
                        <a:cubicBezTo>
                          <a:pt x="81915" y="87630"/>
                          <a:pt x="83820" y="79057"/>
                          <a:pt x="85725" y="73342"/>
                        </a:cubicBezTo>
                        <a:cubicBezTo>
                          <a:pt x="85725" y="72390"/>
                          <a:pt x="90488" y="59055"/>
                          <a:pt x="91440" y="58102"/>
                        </a:cubicBezTo>
                        <a:cubicBezTo>
                          <a:pt x="95250" y="43815"/>
                          <a:pt x="97155" y="47625"/>
                          <a:pt x="96202" y="43815"/>
                        </a:cubicBezTo>
                        <a:cubicBezTo>
                          <a:pt x="96202" y="43815"/>
                          <a:pt x="96202" y="43815"/>
                          <a:pt x="96202" y="43815"/>
                        </a:cubicBezTo>
                        <a:cubicBezTo>
                          <a:pt x="95250" y="43815"/>
                          <a:pt x="94298" y="42863"/>
                          <a:pt x="93345" y="42863"/>
                        </a:cubicBezTo>
                        <a:cubicBezTo>
                          <a:pt x="90488" y="41910"/>
                          <a:pt x="86677" y="40957"/>
                          <a:pt x="84773" y="40957"/>
                        </a:cubicBezTo>
                        <a:cubicBezTo>
                          <a:pt x="80010" y="37147"/>
                          <a:pt x="78105" y="31432"/>
                          <a:pt x="78105" y="25717"/>
                        </a:cubicBezTo>
                        <a:cubicBezTo>
                          <a:pt x="78105" y="22860"/>
                          <a:pt x="78105" y="20002"/>
                          <a:pt x="80010" y="17145"/>
                        </a:cubicBezTo>
                        <a:cubicBezTo>
                          <a:pt x="80963" y="14288"/>
                          <a:pt x="81915" y="12382"/>
                          <a:pt x="84773" y="9525"/>
                        </a:cubicBezTo>
                        <a:cubicBezTo>
                          <a:pt x="86677" y="7620"/>
                          <a:pt x="88583" y="5715"/>
                          <a:pt x="91440" y="4763"/>
                        </a:cubicBezTo>
                        <a:cubicBezTo>
                          <a:pt x="93345" y="3810"/>
                          <a:pt x="98108" y="2857"/>
                          <a:pt x="100013" y="2857"/>
                        </a:cubicBezTo>
                        <a:lnTo>
                          <a:pt x="100013" y="2857"/>
                        </a:lnTo>
                        <a:cubicBezTo>
                          <a:pt x="99060" y="2857"/>
                          <a:pt x="99060" y="1905"/>
                          <a:pt x="98108" y="1905"/>
                        </a:cubicBezTo>
                        <a:cubicBezTo>
                          <a:pt x="96202" y="952"/>
                          <a:pt x="95250" y="952"/>
                          <a:pt x="93345" y="952"/>
                        </a:cubicBezTo>
                        <a:cubicBezTo>
                          <a:pt x="92392" y="952"/>
                          <a:pt x="91440" y="0"/>
                          <a:pt x="90488" y="0"/>
                        </a:cubicBezTo>
                        <a:cubicBezTo>
                          <a:pt x="90488" y="952"/>
                          <a:pt x="89535" y="952"/>
                          <a:pt x="89535" y="952"/>
                        </a:cubicBezTo>
                        <a:cubicBezTo>
                          <a:pt x="88583" y="1905"/>
                          <a:pt x="87630" y="1905"/>
                          <a:pt x="86677" y="2857"/>
                        </a:cubicBezTo>
                        <a:cubicBezTo>
                          <a:pt x="84773" y="4763"/>
                          <a:pt x="82867" y="6667"/>
                          <a:pt x="81915" y="8572"/>
                        </a:cubicBezTo>
                        <a:cubicBezTo>
                          <a:pt x="79058" y="12382"/>
                          <a:pt x="76200" y="16192"/>
                          <a:pt x="73342" y="20002"/>
                        </a:cubicBezTo>
                        <a:cubicBezTo>
                          <a:pt x="69533" y="23813"/>
                          <a:pt x="65723" y="26670"/>
                          <a:pt x="60960" y="28575"/>
                        </a:cubicBezTo>
                        <a:cubicBezTo>
                          <a:pt x="56198" y="30480"/>
                          <a:pt x="50483" y="31432"/>
                          <a:pt x="44767" y="30480"/>
                        </a:cubicBezTo>
                        <a:cubicBezTo>
                          <a:pt x="43815" y="30480"/>
                          <a:pt x="43815" y="30480"/>
                          <a:pt x="42863" y="30480"/>
                        </a:cubicBezTo>
                        <a:cubicBezTo>
                          <a:pt x="37148" y="29527"/>
                          <a:pt x="31433" y="24765"/>
                          <a:pt x="30480" y="19050"/>
                        </a:cubicBezTo>
                        <a:cubicBezTo>
                          <a:pt x="30480" y="19050"/>
                          <a:pt x="30480" y="19050"/>
                          <a:pt x="30480" y="19050"/>
                        </a:cubicBezTo>
                        <a:cubicBezTo>
                          <a:pt x="30480" y="19050"/>
                          <a:pt x="30480" y="19050"/>
                          <a:pt x="30480" y="19050"/>
                        </a:cubicBezTo>
                        <a:cubicBezTo>
                          <a:pt x="29527" y="13335"/>
                          <a:pt x="30480" y="7620"/>
                          <a:pt x="32385" y="1905"/>
                        </a:cubicBezTo>
                        <a:cubicBezTo>
                          <a:pt x="32385" y="1905"/>
                          <a:pt x="32385" y="952"/>
                          <a:pt x="32385" y="952"/>
                        </a:cubicBezTo>
                        <a:cubicBezTo>
                          <a:pt x="32385" y="952"/>
                          <a:pt x="32385" y="0"/>
                          <a:pt x="32385" y="0"/>
                        </a:cubicBezTo>
                        <a:cubicBezTo>
                          <a:pt x="31433" y="0"/>
                          <a:pt x="31433" y="0"/>
                          <a:pt x="31433" y="952"/>
                        </a:cubicBezTo>
                        <a:cubicBezTo>
                          <a:pt x="31433" y="952"/>
                          <a:pt x="31433" y="952"/>
                          <a:pt x="31433" y="952"/>
                        </a:cubicBezTo>
                        <a:cubicBezTo>
                          <a:pt x="30480" y="952"/>
                          <a:pt x="29527" y="952"/>
                          <a:pt x="27623" y="1905"/>
                        </a:cubicBezTo>
                        <a:cubicBezTo>
                          <a:pt x="27623" y="2857"/>
                          <a:pt x="27623" y="2857"/>
                          <a:pt x="27623" y="3810"/>
                        </a:cubicBezTo>
                        <a:cubicBezTo>
                          <a:pt x="26670" y="6667"/>
                          <a:pt x="26670" y="10477"/>
                          <a:pt x="26670" y="12382"/>
                        </a:cubicBezTo>
                        <a:cubicBezTo>
                          <a:pt x="26670" y="14288"/>
                          <a:pt x="26670" y="15240"/>
                          <a:pt x="26670" y="17145"/>
                        </a:cubicBezTo>
                        <a:cubicBezTo>
                          <a:pt x="26670" y="21907"/>
                          <a:pt x="24765" y="25717"/>
                          <a:pt x="18098" y="35242"/>
                        </a:cubicBezTo>
                        <a:cubicBezTo>
                          <a:pt x="18098" y="35242"/>
                          <a:pt x="18098" y="35242"/>
                          <a:pt x="18098" y="35242"/>
                        </a:cubicBezTo>
                        <a:cubicBezTo>
                          <a:pt x="18098" y="35242"/>
                          <a:pt x="18098" y="35242"/>
                          <a:pt x="18098" y="35242"/>
                        </a:cubicBezTo>
                        <a:cubicBezTo>
                          <a:pt x="9525" y="47625"/>
                          <a:pt x="17145" y="55245"/>
                          <a:pt x="20955" y="60960"/>
                        </a:cubicBezTo>
                        <a:cubicBezTo>
                          <a:pt x="21908" y="62865"/>
                          <a:pt x="22860" y="64770"/>
                          <a:pt x="24765" y="66675"/>
                        </a:cubicBezTo>
                        <a:cubicBezTo>
                          <a:pt x="21908" y="68580"/>
                          <a:pt x="20002" y="69532"/>
                          <a:pt x="19050" y="70485"/>
                        </a:cubicBezTo>
                        <a:cubicBezTo>
                          <a:pt x="8573" y="78105"/>
                          <a:pt x="0" y="90488"/>
                          <a:pt x="0" y="103822"/>
                        </a:cubicBezTo>
                        <a:cubicBezTo>
                          <a:pt x="0" y="106680"/>
                          <a:pt x="0" y="109538"/>
                          <a:pt x="952" y="111442"/>
                        </a:cubicBezTo>
                        <a:cubicBezTo>
                          <a:pt x="0" y="119063"/>
                          <a:pt x="3810" y="126682"/>
                          <a:pt x="9525" y="131445"/>
                        </a:cubicBezTo>
                        <a:close/>
                      </a:path>
                    </a:pathLst>
                  </a:custGeom>
                  <a:solidFill>
                    <a:srgbClr val="29ABE2"/>
                  </a:solidFill>
                  <a:ln w="9525" cap="flat">
                    <a:noFill/>
                    <a:prstDash val="solid"/>
                    <a:miter/>
                  </a:ln>
                </p:spPr>
                <p:txBody>
                  <a:bodyPr rtlCol="0" anchor="ctr"/>
                  <a:lstStyle/>
                  <a:p>
                    <a:endParaRPr lang="zh-CN" altLang="en-US"/>
                  </a:p>
                </p:txBody>
              </p:sp>
              <p:sp>
                <p:nvSpPr>
                  <p:cNvPr id="359" name="任意多边形: 形状 183"/>
                  <p:cNvSpPr/>
                  <p:nvPr/>
                </p:nvSpPr>
                <p:spPr>
                  <a:xfrm>
                    <a:off x="4183379" y="4214812"/>
                    <a:ext cx="22860" cy="22859"/>
                  </a:xfrm>
                  <a:custGeom>
                    <a:avLst/>
                    <a:gdLst>
                      <a:gd name="connsiteX0" fmla="*/ 0 w 22860"/>
                      <a:gd name="connsiteY0" fmla="*/ 11430 h 22859"/>
                      <a:gd name="connsiteX1" fmla="*/ 11430 w 22860"/>
                      <a:gd name="connsiteY1" fmla="*/ 22860 h 22859"/>
                      <a:gd name="connsiteX2" fmla="*/ 22860 w 22860"/>
                      <a:gd name="connsiteY2" fmla="*/ 11430 h 22859"/>
                      <a:gd name="connsiteX3" fmla="*/ 11430 w 22860"/>
                      <a:gd name="connsiteY3" fmla="*/ 0 h 22859"/>
                      <a:gd name="connsiteX4" fmla="*/ 0 w 22860"/>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 h="22859">
                        <a:moveTo>
                          <a:pt x="0" y="11430"/>
                        </a:moveTo>
                        <a:cubicBezTo>
                          <a:pt x="0" y="18097"/>
                          <a:pt x="5715" y="22860"/>
                          <a:pt x="11430" y="22860"/>
                        </a:cubicBezTo>
                        <a:cubicBezTo>
                          <a:pt x="18098" y="22860"/>
                          <a:pt x="22860" y="17145"/>
                          <a:pt x="22860" y="11430"/>
                        </a:cubicBezTo>
                        <a:cubicBezTo>
                          <a:pt x="22860" y="4763"/>
                          <a:pt x="17145" y="0"/>
                          <a:pt x="11430" y="0"/>
                        </a:cubicBezTo>
                        <a:cubicBezTo>
                          <a:pt x="5715" y="0"/>
                          <a:pt x="0" y="4763"/>
                          <a:pt x="0" y="11430"/>
                        </a:cubicBezTo>
                        <a:close/>
                      </a:path>
                    </a:pathLst>
                  </a:custGeom>
                  <a:solidFill>
                    <a:srgbClr val="FFC5AF"/>
                  </a:solidFill>
                  <a:ln w="9525" cap="flat">
                    <a:noFill/>
                    <a:prstDash val="solid"/>
                    <a:miter/>
                  </a:ln>
                </p:spPr>
                <p:txBody>
                  <a:bodyPr rtlCol="0" anchor="ctr"/>
                  <a:lstStyle/>
                  <a:p>
                    <a:endParaRPr lang="zh-CN" altLang="en-US"/>
                  </a:p>
                </p:txBody>
              </p:sp>
              <p:sp>
                <p:nvSpPr>
                  <p:cNvPr id="360" name="任意多边形: 形状 184"/>
                  <p:cNvSpPr/>
                  <p:nvPr/>
                </p:nvSpPr>
                <p:spPr>
                  <a:xfrm>
                    <a:off x="4109084" y="4209097"/>
                    <a:ext cx="34289" cy="10477"/>
                  </a:xfrm>
                  <a:custGeom>
                    <a:avLst/>
                    <a:gdLst>
                      <a:gd name="connsiteX0" fmla="*/ 952 w 34289"/>
                      <a:gd name="connsiteY0" fmla="*/ 0 h 10477"/>
                      <a:gd name="connsiteX1" fmla="*/ 2857 w 34289"/>
                      <a:gd name="connsiteY1" fmla="*/ 1905 h 10477"/>
                      <a:gd name="connsiteX2" fmla="*/ 4763 w 34289"/>
                      <a:gd name="connsiteY2" fmla="*/ 2858 h 10477"/>
                      <a:gd name="connsiteX3" fmla="*/ 6667 w 34289"/>
                      <a:gd name="connsiteY3" fmla="*/ 2858 h 10477"/>
                      <a:gd name="connsiteX4" fmla="*/ 8573 w 34289"/>
                      <a:gd name="connsiteY4" fmla="*/ 2858 h 10477"/>
                      <a:gd name="connsiteX5" fmla="*/ 13335 w 34289"/>
                      <a:gd name="connsiteY5" fmla="*/ 1905 h 10477"/>
                      <a:gd name="connsiteX6" fmla="*/ 18098 w 34289"/>
                      <a:gd name="connsiteY6" fmla="*/ 1905 h 10477"/>
                      <a:gd name="connsiteX7" fmla="*/ 20002 w 34289"/>
                      <a:gd name="connsiteY7" fmla="*/ 2858 h 10477"/>
                      <a:gd name="connsiteX8" fmla="*/ 22860 w 34289"/>
                      <a:gd name="connsiteY8" fmla="*/ 3810 h 10477"/>
                      <a:gd name="connsiteX9" fmla="*/ 26670 w 34289"/>
                      <a:gd name="connsiteY9" fmla="*/ 6668 h 10477"/>
                      <a:gd name="connsiteX10" fmla="*/ 28575 w 34289"/>
                      <a:gd name="connsiteY10" fmla="*/ 8573 h 10477"/>
                      <a:gd name="connsiteX11" fmla="*/ 30480 w 34289"/>
                      <a:gd name="connsiteY11" fmla="*/ 9525 h 10477"/>
                      <a:gd name="connsiteX12" fmla="*/ 32385 w 34289"/>
                      <a:gd name="connsiteY12" fmla="*/ 10478 h 10477"/>
                      <a:gd name="connsiteX13" fmla="*/ 34290 w 34289"/>
                      <a:gd name="connsiteY13" fmla="*/ 10478 h 10477"/>
                      <a:gd name="connsiteX14" fmla="*/ 33338 w 34289"/>
                      <a:gd name="connsiteY14" fmla="*/ 10478 h 10477"/>
                      <a:gd name="connsiteX15" fmla="*/ 32385 w 34289"/>
                      <a:gd name="connsiteY15" fmla="*/ 10478 h 10477"/>
                      <a:gd name="connsiteX16" fmla="*/ 31432 w 34289"/>
                      <a:gd name="connsiteY16" fmla="*/ 10478 h 10477"/>
                      <a:gd name="connsiteX17" fmla="*/ 29527 w 34289"/>
                      <a:gd name="connsiteY17" fmla="*/ 9525 h 10477"/>
                      <a:gd name="connsiteX18" fmla="*/ 25717 w 34289"/>
                      <a:gd name="connsiteY18" fmla="*/ 6668 h 10477"/>
                      <a:gd name="connsiteX19" fmla="*/ 21907 w 34289"/>
                      <a:gd name="connsiteY19" fmla="*/ 3810 h 10477"/>
                      <a:gd name="connsiteX20" fmla="*/ 17145 w 34289"/>
                      <a:gd name="connsiteY20" fmla="*/ 1905 h 10477"/>
                      <a:gd name="connsiteX21" fmla="*/ 12382 w 34289"/>
                      <a:gd name="connsiteY21" fmla="*/ 1905 h 10477"/>
                      <a:gd name="connsiteX22" fmla="*/ 7620 w 34289"/>
                      <a:gd name="connsiteY22" fmla="*/ 2858 h 10477"/>
                      <a:gd name="connsiteX23" fmla="*/ 2857 w 34289"/>
                      <a:gd name="connsiteY23" fmla="*/ 2858 h 10477"/>
                      <a:gd name="connsiteX24" fmla="*/ 952 w 34289"/>
                      <a:gd name="connsiteY24" fmla="*/ 1905 h 10477"/>
                      <a:gd name="connsiteX25" fmla="*/ 952 w 34289"/>
                      <a:gd name="connsiteY25" fmla="*/ 1905 h 10477"/>
                      <a:gd name="connsiteX26" fmla="*/ 952 w 34289"/>
                      <a:gd name="connsiteY26" fmla="*/ 1905 h 10477"/>
                      <a:gd name="connsiteX27" fmla="*/ 0 w 34289"/>
                      <a:gd name="connsiteY27" fmla="*/ 1905 h 10477"/>
                      <a:gd name="connsiteX28" fmla="*/ 952 w 34289"/>
                      <a:gd name="connsiteY28" fmla="*/ 0 h 10477"/>
                      <a:gd name="connsiteX29" fmla="*/ 952 w 34289"/>
                      <a:gd name="connsiteY29" fmla="*/ 0 h 1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89" h="10477">
                        <a:moveTo>
                          <a:pt x="952" y="0"/>
                        </a:moveTo>
                        <a:cubicBezTo>
                          <a:pt x="1905" y="953"/>
                          <a:pt x="1905" y="953"/>
                          <a:pt x="2857" y="1905"/>
                        </a:cubicBezTo>
                        <a:cubicBezTo>
                          <a:pt x="3810" y="1905"/>
                          <a:pt x="4763" y="2858"/>
                          <a:pt x="4763" y="2858"/>
                        </a:cubicBezTo>
                        <a:cubicBezTo>
                          <a:pt x="5715" y="2858"/>
                          <a:pt x="6667" y="2858"/>
                          <a:pt x="6667" y="2858"/>
                        </a:cubicBezTo>
                        <a:cubicBezTo>
                          <a:pt x="7620" y="2858"/>
                          <a:pt x="8573" y="2858"/>
                          <a:pt x="8573" y="2858"/>
                        </a:cubicBezTo>
                        <a:cubicBezTo>
                          <a:pt x="10477" y="2858"/>
                          <a:pt x="11430" y="1905"/>
                          <a:pt x="13335" y="1905"/>
                        </a:cubicBezTo>
                        <a:cubicBezTo>
                          <a:pt x="15240" y="1905"/>
                          <a:pt x="16192" y="953"/>
                          <a:pt x="18098" y="1905"/>
                        </a:cubicBezTo>
                        <a:cubicBezTo>
                          <a:pt x="19050" y="1905"/>
                          <a:pt x="20002" y="1905"/>
                          <a:pt x="20002" y="2858"/>
                        </a:cubicBezTo>
                        <a:cubicBezTo>
                          <a:pt x="20955" y="2858"/>
                          <a:pt x="22860" y="3810"/>
                          <a:pt x="22860" y="3810"/>
                        </a:cubicBezTo>
                        <a:cubicBezTo>
                          <a:pt x="23813" y="4763"/>
                          <a:pt x="25717" y="5715"/>
                          <a:pt x="26670" y="6668"/>
                        </a:cubicBezTo>
                        <a:cubicBezTo>
                          <a:pt x="27623" y="7620"/>
                          <a:pt x="27623" y="7620"/>
                          <a:pt x="28575" y="8573"/>
                        </a:cubicBezTo>
                        <a:cubicBezTo>
                          <a:pt x="29527" y="9525"/>
                          <a:pt x="29527" y="9525"/>
                          <a:pt x="30480" y="9525"/>
                        </a:cubicBezTo>
                        <a:cubicBezTo>
                          <a:pt x="31432" y="9525"/>
                          <a:pt x="32385" y="10478"/>
                          <a:pt x="32385" y="10478"/>
                        </a:cubicBezTo>
                        <a:cubicBezTo>
                          <a:pt x="33338" y="10478"/>
                          <a:pt x="34290" y="10478"/>
                          <a:pt x="34290" y="10478"/>
                        </a:cubicBezTo>
                        <a:cubicBezTo>
                          <a:pt x="34290" y="10478"/>
                          <a:pt x="34290" y="10478"/>
                          <a:pt x="33338" y="10478"/>
                        </a:cubicBezTo>
                        <a:cubicBezTo>
                          <a:pt x="33338" y="10478"/>
                          <a:pt x="33338" y="10478"/>
                          <a:pt x="32385" y="10478"/>
                        </a:cubicBezTo>
                        <a:cubicBezTo>
                          <a:pt x="32385" y="10478"/>
                          <a:pt x="31432" y="10478"/>
                          <a:pt x="31432" y="10478"/>
                        </a:cubicBezTo>
                        <a:cubicBezTo>
                          <a:pt x="30480" y="10478"/>
                          <a:pt x="29527" y="10478"/>
                          <a:pt x="29527" y="9525"/>
                        </a:cubicBezTo>
                        <a:cubicBezTo>
                          <a:pt x="27623" y="8573"/>
                          <a:pt x="26670" y="7620"/>
                          <a:pt x="25717" y="6668"/>
                        </a:cubicBezTo>
                        <a:cubicBezTo>
                          <a:pt x="24765" y="5715"/>
                          <a:pt x="22860" y="4763"/>
                          <a:pt x="21907" y="3810"/>
                        </a:cubicBezTo>
                        <a:cubicBezTo>
                          <a:pt x="20955" y="2858"/>
                          <a:pt x="18098" y="1905"/>
                          <a:pt x="17145" y="1905"/>
                        </a:cubicBezTo>
                        <a:cubicBezTo>
                          <a:pt x="15240" y="1905"/>
                          <a:pt x="14288" y="1905"/>
                          <a:pt x="12382" y="1905"/>
                        </a:cubicBezTo>
                        <a:cubicBezTo>
                          <a:pt x="10477" y="1905"/>
                          <a:pt x="9525" y="2858"/>
                          <a:pt x="7620" y="2858"/>
                        </a:cubicBezTo>
                        <a:cubicBezTo>
                          <a:pt x="5715" y="2858"/>
                          <a:pt x="4763" y="3810"/>
                          <a:pt x="2857" y="2858"/>
                        </a:cubicBezTo>
                        <a:cubicBezTo>
                          <a:pt x="1905" y="2858"/>
                          <a:pt x="952" y="1905"/>
                          <a:pt x="952" y="1905"/>
                        </a:cubicBezTo>
                        <a:lnTo>
                          <a:pt x="952" y="1905"/>
                        </a:lnTo>
                        <a:cubicBezTo>
                          <a:pt x="952" y="1905"/>
                          <a:pt x="952" y="1905"/>
                          <a:pt x="952" y="1905"/>
                        </a:cubicBezTo>
                        <a:cubicBezTo>
                          <a:pt x="952" y="1905"/>
                          <a:pt x="952" y="1905"/>
                          <a:pt x="0" y="1905"/>
                        </a:cubicBezTo>
                        <a:cubicBezTo>
                          <a:pt x="1905" y="953"/>
                          <a:pt x="1905" y="953"/>
                          <a:pt x="952" y="0"/>
                        </a:cubicBezTo>
                        <a:lnTo>
                          <a:pt x="952" y="0"/>
                        </a:lnTo>
                        <a:close/>
                      </a:path>
                    </a:pathLst>
                  </a:custGeom>
                  <a:solidFill>
                    <a:srgbClr val="0B476F">
                      <a:alpha val="60000"/>
                    </a:srgbClr>
                  </a:solidFill>
                  <a:ln w="9525" cap="flat">
                    <a:noFill/>
                    <a:prstDash val="solid"/>
                    <a:miter/>
                  </a:ln>
                </p:spPr>
                <p:txBody>
                  <a:bodyPr rtlCol="0" anchor="ctr"/>
                  <a:lstStyle/>
                  <a:p>
                    <a:endParaRPr lang="zh-CN" altLang="en-US"/>
                  </a:p>
                </p:txBody>
              </p:sp>
              <p:sp>
                <p:nvSpPr>
                  <p:cNvPr id="361" name="任意多边形: 形状 185"/>
                  <p:cNvSpPr/>
                  <p:nvPr/>
                </p:nvSpPr>
                <p:spPr>
                  <a:xfrm>
                    <a:off x="4111941" y="4145279"/>
                    <a:ext cx="30480" cy="10477"/>
                  </a:xfrm>
                  <a:custGeom>
                    <a:avLst/>
                    <a:gdLst>
                      <a:gd name="connsiteX0" fmla="*/ 4763 w 30480"/>
                      <a:gd name="connsiteY0" fmla="*/ 0 h 10477"/>
                      <a:gd name="connsiteX1" fmla="*/ 30480 w 30480"/>
                      <a:gd name="connsiteY1" fmla="*/ 0 h 10477"/>
                      <a:gd name="connsiteX2" fmla="*/ 24765 w 30480"/>
                      <a:gd name="connsiteY2" fmla="*/ 2858 h 10477"/>
                      <a:gd name="connsiteX3" fmla="*/ 15240 w 30480"/>
                      <a:gd name="connsiteY3" fmla="*/ 10478 h 10477"/>
                      <a:gd name="connsiteX4" fmla="*/ 13335 w 30480"/>
                      <a:gd name="connsiteY4" fmla="*/ 953 h 10477"/>
                      <a:gd name="connsiteX5" fmla="*/ 7620 w 30480"/>
                      <a:gd name="connsiteY5" fmla="*/ 5715 h 10477"/>
                      <a:gd name="connsiteX6" fmla="*/ 0 w 30480"/>
                      <a:gd name="connsiteY6" fmla="*/ 5715 h 10477"/>
                      <a:gd name="connsiteX7" fmla="*/ 4763 w 30480"/>
                      <a:gd name="connsiteY7" fmla="*/ 0 h 1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 h="10477">
                        <a:moveTo>
                          <a:pt x="4763" y="0"/>
                        </a:moveTo>
                        <a:lnTo>
                          <a:pt x="30480" y="0"/>
                        </a:lnTo>
                        <a:lnTo>
                          <a:pt x="24765" y="2858"/>
                        </a:lnTo>
                        <a:cubicBezTo>
                          <a:pt x="24765" y="2858"/>
                          <a:pt x="15240" y="10478"/>
                          <a:pt x="15240" y="10478"/>
                        </a:cubicBezTo>
                        <a:cubicBezTo>
                          <a:pt x="16193" y="6667"/>
                          <a:pt x="17145" y="2858"/>
                          <a:pt x="13335" y="953"/>
                        </a:cubicBezTo>
                        <a:cubicBezTo>
                          <a:pt x="8573" y="3810"/>
                          <a:pt x="8573" y="5715"/>
                          <a:pt x="7620" y="5715"/>
                        </a:cubicBezTo>
                        <a:cubicBezTo>
                          <a:pt x="7620" y="5715"/>
                          <a:pt x="3810" y="6667"/>
                          <a:pt x="0" y="5715"/>
                        </a:cubicBezTo>
                        <a:lnTo>
                          <a:pt x="4763" y="0"/>
                        </a:lnTo>
                        <a:close/>
                      </a:path>
                    </a:pathLst>
                  </a:custGeom>
                  <a:solidFill>
                    <a:srgbClr val="FFAE90"/>
                  </a:solidFill>
                  <a:ln w="9525" cap="flat">
                    <a:noFill/>
                    <a:prstDash val="solid"/>
                    <a:miter/>
                  </a:ln>
                </p:spPr>
                <p:txBody>
                  <a:bodyPr rtlCol="0" anchor="ctr"/>
                  <a:lstStyle/>
                  <a:p>
                    <a:endParaRPr lang="zh-CN" altLang="en-US"/>
                  </a:p>
                </p:txBody>
              </p:sp>
              <p:sp>
                <p:nvSpPr>
                  <p:cNvPr id="362" name="任意多边形: 形状 186"/>
                  <p:cNvSpPr/>
                  <p:nvPr/>
                </p:nvSpPr>
                <p:spPr>
                  <a:xfrm>
                    <a:off x="4079557" y="4220527"/>
                    <a:ext cx="23812" cy="63817"/>
                  </a:xfrm>
                  <a:custGeom>
                    <a:avLst/>
                    <a:gdLst>
                      <a:gd name="connsiteX0" fmla="*/ 6667 w 23812"/>
                      <a:gd name="connsiteY0" fmla="*/ 6667 h 63817"/>
                      <a:gd name="connsiteX1" fmla="*/ 10477 w 23812"/>
                      <a:gd name="connsiteY1" fmla="*/ 1905 h 63817"/>
                      <a:gd name="connsiteX2" fmla="*/ 12382 w 23812"/>
                      <a:gd name="connsiteY2" fmla="*/ 0 h 63817"/>
                      <a:gd name="connsiteX3" fmla="*/ 8572 w 23812"/>
                      <a:gd name="connsiteY3" fmla="*/ 5715 h 63817"/>
                      <a:gd name="connsiteX4" fmla="*/ 5715 w 23812"/>
                      <a:gd name="connsiteY4" fmla="*/ 9525 h 63817"/>
                      <a:gd name="connsiteX5" fmla="*/ 4763 w 23812"/>
                      <a:gd name="connsiteY5" fmla="*/ 11430 h 63817"/>
                      <a:gd name="connsiteX6" fmla="*/ 1905 w 23812"/>
                      <a:gd name="connsiteY6" fmla="*/ 17145 h 63817"/>
                      <a:gd name="connsiteX7" fmla="*/ 1905 w 23812"/>
                      <a:gd name="connsiteY7" fmla="*/ 18097 h 63817"/>
                      <a:gd name="connsiteX8" fmla="*/ 952 w 23812"/>
                      <a:gd name="connsiteY8" fmla="*/ 23813 h 63817"/>
                      <a:gd name="connsiteX9" fmla="*/ 952 w 23812"/>
                      <a:gd name="connsiteY9" fmla="*/ 23813 h 63817"/>
                      <a:gd name="connsiteX10" fmla="*/ 952 w 23812"/>
                      <a:gd name="connsiteY10" fmla="*/ 24765 h 63817"/>
                      <a:gd name="connsiteX11" fmla="*/ 1905 w 23812"/>
                      <a:gd name="connsiteY11" fmla="*/ 29527 h 63817"/>
                      <a:gd name="connsiteX12" fmla="*/ 4763 w 23812"/>
                      <a:gd name="connsiteY12" fmla="*/ 41910 h 63817"/>
                      <a:gd name="connsiteX13" fmla="*/ 11430 w 23812"/>
                      <a:gd name="connsiteY13" fmla="*/ 52388 h 63817"/>
                      <a:gd name="connsiteX14" fmla="*/ 15240 w 23812"/>
                      <a:gd name="connsiteY14" fmla="*/ 56197 h 63817"/>
                      <a:gd name="connsiteX15" fmla="*/ 19050 w 23812"/>
                      <a:gd name="connsiteY15" fmla="*/ 60007 h 63817"/>
                      <a:gd name="connsiteX16" fmla="*/ 23813 w 23812"/>
                      <a:gd name="connsiteY16" fmla="*/ 63817 h 63817"/>
                      <a:gd name="connsiteX17" fmla="*/ 22860 w 23812"/>
                      <a:gd name="connsiteY17" fmla="*/ 63817 h 63817"/>
                      <a:gd name="connsiteX18" fmla="*/ 20002 w 23812"/>
                      <a:gd name="connsiteY18" fmla="*/ 62865 h 63817"/>
                      <a:gd name="connsiteX19" fmla="*/ 9525 w 23812"/>
                      <a:gd name="connsiteY19" fmla="*/ 58102 h 63817"/>
                      <a:gd name="connsiteX20" fmla="*/ 10477 w 23812"/>
                      <a:gd name="connsiteY20" fmla="*/ 57150 h 63817"/>
                      <a:gd name="connsiteX21" fmla="*/ 11430 w 23812"/>
                      <a:gd name="connsiteY21" fmla="*/ 56197 h 63817"/>
                      <a:gd name="connsiteX22" fmla="*/ 952 w 23812"/>
                      <a:gd name="connsiteY22" fmla="*/ 35242 h 63817"/>
                      <a:gd name="connsiteX23" fmla="*/ 0 w 23812"/>
                      <a:gd name="connsiteY23" fmla="*/ 32385 h 63817"/>
                      <a:gd name="connsiteX24" fmla="*/ 0 w 23812"/>
                      <a:gd name="connsiteY24" fmla="*/ 32385 h 63817"/>
                      <a:gd name="connsiteX25" fmla="*/ 0 w 23812"/>
                      <a:gd name="connsiteY25" fmla="*/ 31432 h 63817"/>
                      <a:gd name="connsiteX26" fmla="*/ 0 w 23812"/>
                      <a:gd name="connsiteY26" fmla="*/ 27622 h 63817"/>
                      <a:gd name="connsiteX27" fmla="*/ 6667 w 23812"/>
                      <a:gd name="connsiteY27" fmla="*/ 6667 h 6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812" h="63817">
                        <a:moveTo>
                          <a:pt x="6667" y="6667"/>
                        </a:moveTo>
                        <a:cubicBezTo>
                          <a:pt x="7620" y="4763"/>
                          <a:pt x="9525" y="3810"/>
                          <a:pt x="10477" y="1905"/>
                        </a:cubicBezTo>
                        <a:cubicBezTo>
                          <a:pt x="11430" y="952"/>
                          <a:pt x="12382" y="0"/>
                          <a:pt x="12382" y="0"/>
                        </a:cubicBezTo>
                        <a:cubicBezTo>
                          <a:pt x="11430" y="1905"/>
                          <a:pt x="9525" y="3810"/>
                          <a:pt x="8572" y="5715"/>
                        </a:cubicBezTo>
                        <a:cubicBezTo>
                          <a:pt x="7620" y="6667"/>
                          <a:pt x="6667" y="8572"/>
                          <a:pt x="5715" y="9525"/>
                        </a:cubicBezTo>
                        <a:cubicBezTo>
                          <a:pt x="4763" y="10477"/>
                          <a:pt x="4763" y="10477"/>
                          <a:pt x="4763" y="11430"/>
                        </a:cubicBezTo>
                        <a:cubicBezTo>
                          <a:pt x="3810" y="13335"/>
                          <a:pt x="2857" y="15240"/>
                          <a:pt x="1905" y="17145"/>
                        </a:cubicBezTo>
                        <a:cubicBezTo>
                          <a:pt x="1905" y="17145"/>
                          <a:pt x="1905" y="18097"/>
                          <a:pt x="1905" y="18097"/>
                        </a:cubicBezTo>
                        <a:cubicBezTo>
                          <a:pt x="1905" y="20002"/>
                          <a:pt x="952" y="21907"/>
                          <a:pt x="952" y="23813"/>
                        </a:cubicBezTo>
                        <a:cubicBezTo>
                          <a:pt x="952" y="23813"/>
                          <a:pt x="952" y="23813"/>
                          <a:pt x="952" y="23813"/>
                        </a:cubicBezTo>
                        <a:cubicBezTo>
                          <a:pt x="952" y="23813"/>
                          <a:pt x="952" y="24765"/>
                          <a:pt x="952" y="24765"/>
                        </a:cubicBezTo>
                        <a:cubicBezTo>
                          <a:pt x="952" y="26670"/>
                          <a:pt x="952" y="27622"/>
                          <a:pt x="1905" y="29527"/>
                        </a:cubicBezTo>
                        <a:cubicBezTo>
                          <a:pt x="1905" y="33338"/>
                          <a:pt x="2857" y="38100"/>
                          <a:pt x="4763" y="41910"/>
                        </a:cubicBezTo>
                        <a:cubicBezTo>
                          <a:pt x="5715" y="45720"/>
                          <a:pt x="8572" y="49530"/>
                          <a:pt x="11430" y="52388"/>
                        </a:cubicBezTo>
                        <a:cubicBezTo>
                          <a:pt x="12382" y="53340"/>
                          <a:pt x="14288" y="55245"/>
                          <a:pt x="15240" y="56197"/>
                        </a:cubicBezTo>
                        <a:cubicBezTo>
                          <a:pt x="16192" y="58102"/>
                          <a:pt x="17145" y="59055"/>
                          <a:pt x="19050" y="60007"/>
                        </a:cubicBezTo>
                        <a:cubicBezTo>
                          <a:pt x="20955" y="61913"/>
                          <a:pt x="21907" y="62865"/>
                          <a:pt x="23813" y="63817"/>
                        </a:cubicBezTo>
                        <a:cubicBezTo>
                          <a:pt x="23813" y="63817"/>
                          <a:pt x="22860" y="63817"/>
                          <a:pt x="22860" y="63817"/>
                        </a:cubicBezTo>
                        <a:cubicBezTo>
                          <a:pt x="21907" y="63817"/>
                          <a:pt x="20955" y="62865"/>
                          <a:pt x="20002" y="62865"/>
                        </a:cubicBezTo>
                        <a:cubicBezTo>
                          <a:pt x="16192" y="60960"/>
                          <a:pt x="13335" y="60007"/>
                          <a:pt x="9525" y="58102"/>
                        </a:cubicBezTo>
                        <a:cubicBezTo>
                          <a:pt x="9525" y="58102"/>
                          <a:pt x="9525" y="57150"/>
                          <a:pt x="10477" y="57150"/>
                        </a:cubicBezTo>
                        <a:cubicBezTo>
                          <a:pt x="10477" y="57150"/>
                          <a:pt x="11430" y="56197"/>
                          <a:pt x="11430" y="56197"/>
                        </a:cubicBezTo>
                        <a:cubicBezTo>
                          <a:pt x="5715" y="51435"/>
                          <a:pt x="1905" y="43815"/>
                          <a:pt x="952" y="35242"/>
                        </a:cubicBezTo>
                        <a:cubicBezTo>
                          <a:pt x="952" y="34290"/>
                          <a:pt x="952" y="33338"/>
                          <a:pt x="0" y="32385"/>
                        </a:cubicBezTo>
                        <a:cubicBezTo>
                          <a:pt x="0" y="32385"/>
                          <a:pt x="0" y="32385"/>
                          <a:pt x="0" y="32385"/>
                        </a:cubicBezTo>
                        <a:cubicBezTo>
                          <a:pt x="0" y="32385"/>
                          <a:pt x="0" y="31432"/>
                          <a:pt x="0" y="31432"/>
                        </a:cubicBezTo>
                        <a:cubicBezTo>
                          <a:pt x="0" y="30480"/>
                          <a:pt x="0" y="29527"/>
                          <a:pt x="0" y="27622"/>
                        </a:cubicBezTo>
                        <a:cubicBezTo>
                          <a:pt x="0" y="20002"/>
                          <a:pt x="2857" y="12382"/>
                          <a:pt x="6667" y="6667"/>
                        </a:cubicBezTo>
                        <a:close/>
                      </a:path>
                    </a:pathLst>
                  </a:custGeom>
                  <a:solidFill>
                    <a:srgbClr val="F3B2DB">
                      <a:alpha val="60000"/>
                    </a:srgbClr>
                  </a:solidFill>
                  <a:ln w="9525" cap="flat">
                    <a:noFill/>
                    <a:prstDash val="solid"/>
                    <a:miter/>
                  </a:ln>
                </p:spPr>
                <p:txBody>
                  <a:bodyPr rtlCol="0" anchor="ctr"/>
                  <a:lstStyle/>
                  <a:p>
                    <a:endParaRPr lang="zh-CN" altLang="en-US"/>
                  </a:p>
                </p:txBody>
              </p:sp>
              <p:sp>
                <p:nvSpPr>
                  <p:cNvPr id="363" name="任意多边形: 形状 187"/>
                  <p:cNvSpPr/>
                  <p:nvPr/>
                </p:nvSpPr>
                <p:spPr>
                  <a:xfrm>
                    <a:off x="4098607" y="4200525"/>
                    <a:ext cx="12382" cy="9525"/>
                  </a:xfrm>
                  <a:custGeom>
                    <a:avLst/>
                    <a:gdLst>
                      <a:gd name="connsiteX0" fmla="*/ 10477 w 12382"/>
                      <a:gd name="connsiteY0" fmla="*/ 5715 h 9525"/>
                      <a:gd name="connsiteX1" fmla="*/ 12382 w 12382"/>
                      <a:gd name="connsiteY1" fmla="*/ 6667 h 9525"/>
                      <a:gd name="connsiteX2" fmla="*/ 5715 w 12382"/>
                      <a:gd name="connsiteY2" fmla="*/ 9525 h 9525"/>
                      <a:gd name="connsiteX3" fmla="*/ 2857 w 12382"/>
                      <a:gd name="connsiteY3" fmla="*/ 4763 h 9525"/>
                      <a:gd name="connsiteX4" fmla="*/ 0 w 12382"/>
                      <a:gd name="connsiteY4" fmla="*/ 0 h 9525"/>
                      <a:gd name="connsiteX5" fmla="*/ 3810 w 12382"/>
                      <a:gd name="connsiteY5" fmla="*/ 1905 h 9525"/>
                      <a:gd name="connsiteX6" fmla="*/ 10477 w 12382"/>
                      <a:gd name="connsiteY6" fmla="*/ 571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 h="9525">
                        <a:moveTo>
                          <a:pt x="10477" y="5715"/>
                        </a:moveTo>
                        <a:cubicBezTo>
                          <a:pt x="11430" y="5715"/>
                          <a:pt x="11430" y="6667"/>
                          <a:pt x="12382" y="6667"/>
                        </a:cubicBezTo>
                        <a:cubicBezTo>
                          <a:pt x="10477" y="7620"/>
                          <a:pt x="7620" y="8572"/>
                          <a:pt x="5715" y="9525"/>
                        </a:cubicBezTo>
                        <a:cubicBezTo>
                          <a:pt x="4763" y="7620"/>
                          <a:pt x="3810" y="6667"/>
                          <a:pt x="2857" y="4763"/>
                        </a:cubicBezTo>
                        <a:cubicBezTo>
                          <a:pt x="1905" y="3810"/>
                          <a:pt x="952" y="1905"/>
                          <a:pt x="0" y="0"/>
                        </a:cubicBezTo>
                        <a:cubicBezTo>
                          <a:pt x="952" y="953"/>
                          <a:pt x="2857" y="1905"/>
                          <a:pt x="3810" y="1905"/>
                        </a:cubicBezTo>
                        <a:cubicBezTo>
                          <a:pt x="4763" y="3810"/>
                          <a:pt x="7620" y="4763"/>
                          <a:pt x="10477" y="5715"/>
                        </a:cubicBezTo>
                        <a:close/>
                      </a:path>
                    </a:pathLst>
                  </a:custGeom>
                  <a:solidFill>
                    <a:srgbClr val="0B476F">
                      <a:alpha val="60000"/>
                    </a:srgbClr>
                  </a:solidFill>
                  <a:ln w="9525" cap="flat">
                    <a:noFill/>
                    <a:prstDash val="solid"/>
                    <a:miter/>
                  </a:ln>
                </p:spPr>
                <p:txBody>
                  <a:bodyPr rtlCol="0" anchor="ctr"/>
                  <a:lstStyle/>
                  <a:p>
                    <a:endParaRPr lang="zh-CN" altLang="en-US"/>
                  </a:p>
                </p:txBody>
              </p:sp>
              <p:sp>
                <p:nvSpPr>
                  <p:cNvPr id="364" name="任意多边形: 形状 188"/>
                  <p:cNvSpPr/>
                  <p:nvPr/>
                </p:nvSpPr>
                <p:spPr>
                  <a:xfrm>
                    <a:off x="4146232" y="4186237"/>
                    <a:ext cx="30666" cy="42862"/>
                  </a:xfrm>
                  <a:custGeom>
                    <a:avLst/>
                    <a:gdLst>
                      <a:gd name="connsiteX0" fmla="*/ 17145 w 30666"/>
                      <a:gd name="connsiteY0" fmla="*/ 42863 h 42862"/>
                      <a:gd name="connsiteX1" fmla="*/ 11430 w 30666"/>
                      <a:gd name="connsiteY1" fmla="*/ 35242 h 42862"/>
                      <a:gd name="connsiteX2" fmla="*/ 8572 w 30666"/>
                      <a:gd name="connsiteY2" fmla="*/ 32385 h 42862"/>
                      <a:gd name="connsiteX3" fmla="*/ 6667 w 30666"/>
                      <a:gd name="connsiteY3" fmla="*/ 29528 h 42862"/>
                      <a:gd name="connsiteX4" fmla="*/ 0 w 30666"/>
                      <a:gd name="connsiteY4" fmla="*/ 23813 h 42862"/>
                      <a:gd name="connsiteX5" fmla="*/ 0 w 30666"/>
                      <a:gd name="connsiteY5" fmla="*/ 23813 h 42862"/>
                      <a:gd name="connsiteX6" fmla="*/ 2857 w 30666"/>
                      <a:gd name="connsiteY6" fmla="*/ 23813 h 42862"/>
                      <a:gd name="connsiteX7" fmla="*/ 10477 w 30666"/>
                      <a:gd name="connsiteY7" fmla="*/ 22860 h 42862"/>
                      <a:gd name="connsiteX8" fmla="*/ 16192 w 30666"/>
                      <a:gd name="connsiteY8" fmla="*/ 20003 h 42862"/>
                      <a:gd name="connsiteX9" fmla="*/ 17145 w 30666"/>
                      <a:gd name="connsiteY9" fmla="*/ 19050 h 42862"/>
                      <a:gd name="connsiteX10" fmla="*/ 24765 w 30666"/>
                      <a:gd name="connsiteY10" fmla="*/ 11430 h 42862"/>
                      <a:gd name="connsiteX11" fmla="*/ 26670 w 30666"/>
                      <a:gd name="connsiteY11" fmla="*/ 6667 h 42862"/>
                      <a:gd name="connsiteX12" fmla="*/ 27622 w 30666"/>
                      <a:gd name="connsiteY12" fmla="*/ 0 h 42862"/>
                      <a:gd name="connsiteX13" fmla="*/ 28575 w 30666"/>
                      <a:gd name="connsiteY13" fmla="*/ 0 h 42862"/>
                      <a:gd name="connsiteX14" fmla="*/ 30480 w 30666"/>
                      <a:gd name="connsiteY14" fmla="*/ 953 h 42862"/>
                      <a:gd name="connsiteX15" fmla="*/ 30480 w 30666"/>
                      <a:gd name="connsiteY15" fmla="*/ 953 h 42862"/>
                      <a:gd name="connsiteX16" fmla="*/ 25717 w 30666"/>
                      <a:gd name="connsiteY16" fmla="*/ 15240 h 42862"/>
                      <a:gd name="connsiteX17" fmla="*/ 25717 w 30666"/>
                      <a:gd name="connsiteY17" fmla="*/ 15240 h 42862"/>
                      <a:gd name="connsiteX18" fmla="*/ 23813 w 30666"/>
                      <a:gd name="connsiteY18" fmla="*/ 20955 h 42862"/>
                      <a:gd name="connsiteX19" fmla="*/ 20002 w 30666"/>
                      <a:gd name="connsiteY19" fmla="*/ 30480 h 42862"/>
                      <a:gd name="connsiteX20" fmla="*/ 17145 w 30666"/>
                      <a:gd name="connsiteY20" fmla="*/ 42863 h 42862"/>
                      <a:gd name="connsiteX21" fmla="*/ 17145 w 30666"/>
                      <a:gd name="connsiteY21" fmla="*/ 42863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666" h="42862">
                        <a:moveTo>
                          <a:pt x="17145" y="42863"/>
                        </a:moveTo>
                        <a:cubicBezTo>
                          <a:pt x="15240" y="40005"/>
                          <a:pt x="13335" y="38100"/>
                          <a:pt x="11430" y="35242"/>
                        </a:cubicBezTo>
                        <a:cubicBezTo>
                          <a:pt x="10477" y="34290"/>
                          <a:pt x="9525" y="33338"/>
                          <a:pt x="8572" y="32385"/>
                        </a:cubicBezTo>
                        <a:cubicBezTo>
                          <a:pt x="7620" y="31433"/>
                          <a:pt x="6667" y="30480"/>
                          <a:pt x="6667" y="29528"/>
                        </a:cubicBezTo>
                        <a:cubicBezTo>
                          <a:pt x="4763" y="27622"/>
                          <a:pt x="1905" y="25717"/>
                          <a:pt x="0" y="23813"/>
                        </a:cubicBezTo>
                        <a:cubicBezTo>
                          <a:pt x="0" y="23813"/>
                          <a:pt x="0" y="23813"/>
                          <a:pt x="0" y="23813"/>
                        </a:cubicBezTo>
                        <a:cubicBezTo>
                          <a:pt x="952" y="23813"/>
                          <a:pt x="1905" y="23813"/>
                          <a:pt x="2857" y="23813"/>
                        </a:cubicBezTo>
                        <a:cubicBezTo>
                          <a:pt x="5715" y="23813"/>
                          <a:pt x="8572" y="23813"/>
                          <a:pt x="10477" y="22860"/>
                        </a:cubicBezTo>
                        <a:cubicBezTo>
                          <a:pt x="12382" y="21908"/>
                          <a:pt x="14288" y="20955"/>
                          <a:pt x="16192" y="20003"/>
                        </a:cubicBezTo>
                        <a:cubicBezTo>
                          <a:pt x="16192" y="20003"/>
                          <a:pt x="17145" y="20003"/>
                          <a:pt x="17145" y="19050"/>
                        </a:cubicBezTo>
                        <a:cubicBezTo>
                          <a:pt x="20002" y="17145"/>
                          <a:pt x="22860" y="14288"/>
                          <a:pt x="24765" y="11430"/>
                        </a:cubicBezTo>
                        <a:cubicBezTo>
                          <a:pt x="25717" y="9525"/>
                          <a:pt x="25717" y="7620"/>
                          <a:pt x="26670" y="6667"/>
                        </a:cubicBezTo>
                        <a:cubicBezTo>
                          <a:pt x="27622" y="4763"/>
                          <a:pt x="27622" y="2858"/>
                          <a:pt x="27622" y="0"/>
                        </a:cubicBezTo>
                        <a:cubicBezTo>
                          <a:pt x="27622" y="0"/>
                          <a:pt x="28575" y="0"/>
                          <a:pt x="28575" y="0"/>
                        </a:cubicBezTo>
                        <a:cubicBezTo>
                          <a:pt x="29527" y="0"/>
                          <a:pt x="29527" y="0"/>
                          <a:pt x="30480" y="953"/>
                        </a:cubicBezTo>
                        <a:cubicBezTo>
                          <a:pt x="30480" y="953"/>
                          <a:pt x="30480" y="953"/>
                          <a:pt x="30480" y="953"/>
                        </a:cubicBezTo>
                        <a:cubicBezTo>
                          <a:pt x="31432" y="4763"/>
                          <a:pt x="28575" y="953"/>
                          <a:pt x="25717" y="15240"/>
                        </a:cubicBezTo>
                        <a:cubicBezTo>
                          <a:pt x="25717" y="15240"/>
                          <a:pt x="25717" y="15240"/>
                          <a:pt x="25717" y="15240"/>
                        </a:cubicBezTo>
                        <a:cubicBezTo>
                          <a:pt x="25717" y="15240"/>
                          <a:pt x="24765" y="18097"/>
                          <a:pt x="23813" y="20955"/>
                        </a:cubicBezTo>
                        <a:cubicBezTo>
                          <a:pt x="21907" y="24765"/>
                          <a:pt x="20955" y="29528"/>
                          <a:pt x="20002" y="30480"/>
                        </a:cubicBezTo>
                        <a:cubicBezTo>
                          <a:pt x="19050" y="35242"/>
                          <a:pt x="18097" y="39053"/>
                          <a:pt x="17145" y="42863"/>
                        </a:cubicBezTo>
                        <a:cubicBezTo>
                          <a:pt x="18097" y="42863"/>
                          <a:pt x="17145" y="42863"/>
                          <a:pt x="17145" y="42863"/>
                        </a:cubicBezTo>
                        <a:close/>
                      </a:path>
                    </a:pathLst>
                  </a:custGeom>
                  <a:solidFill>
                    <a:srgbClr val="0B476F">
                      <a:alpha val="60000"/>
                    </a:srgbClr>
                  </a:solidFill>
                  <a:ln w="9525" cap="flat">
                    <a:noFill/>
                    <a:prstDash val="solid"/>
                    <a:miter/>
                  </a:ln>
                </p:spPr>
                <p:txBody>
                  <a:bodyPr rtlCol="0" anchor="ctr"/>
                  <a:lstStyle/>
                  <a:p>
                    <a:endParaRPr lang="zh-CN" altLang="en-US"/>
                  </a:p>
                </p:txBody>
              </p:sp>
              <p:sp>
                <p:nvSpPr>
                  <p:cNvPr id="365" name="任意多边形: 形状 189"/>
                  <p:cNvSpPr/>
                  <p:nvPr/>
                </p:nvSpPr>
                <p:spPr>
                  <a:xfrm>
                    <a:off x="4113847" y="4262437"/>
                    <a:ext cx="65661" cy="27934"/>
                  </a:xfrm>
                  <a:custGeom>
                    <a:avLst/>
                    <a:gdLst>
                      <a:gd name="connsiteX0" fmla="*/ 2857 w 65661"/>
                      <a:gd name="connsiteY0" fmla="*/ 26670 h 27934"/>
                      <a:gd name="connsiteX1" fmla="*/ 2857 w 65661"/>
                      <a:gd name="connsiteY1" fmla="*/ 26670 h 27934"/>
                      <a:gd name="connsiteX2" fmla="*/ 3810 w 65661"/>
                      <a:gd name="connsiteY2" fmla="*/ 26670 h 27934"/>
                      <a:gd name="connsiteX3" fmla="*/ 3810 w 65661"/>
                      <a:gd name="connsiteY3" fmla="*/ 26670 h 27934"/>
                      <a:gd name="connsiteX4" fmla="*/ 4763 w 65661"/>
                      <a:gd name="connsiteY4" fmla="*/ 26670 h 27934"/>
                      <a:gd name="connsiteX5" fmla="*/ 4763 w 65661"/>
                      <a:gd name="connsiteY5" fmla="*/ 26670 h 27934"/>
                      <a:gd name="connsiteX6" fmla="*/ 5715 w 65661"/>
                      <a:gd name="connsiteY6" fmla="*/ 26670 h 27934"/>
                      <a:gd name="connsiteX7" fmla="*/ 5715 w 65661"/>
                      <a:gd name="connsiteY7" fmla="*/ 26670 h 27934"/>
                      <a:gd name="connsiteX8" fmla="*/ 6667 w 65661"/>
                      <a:gd name="connsiteY8" fmla="*/ 26670 h 27934"/>
                      <a:gd name="connsiteX9" fmla="*/ 6667 w 65661"/>
                      <a:gd name="connsiteY9" fmla="*/ 26670 h 27934"/>
                      <a:gd name="connsiteX10" fmla="*/ 7620 w 65661"/>
                      <a:gd name="connsiteY10" fmla="*/ 26670 h 27934"/>
                      <a:gd name="connsiteX11" fmla="*/ 7620 w 65661"/>
                      <a:gd name="connsiteY11" fmla="*/ 26670 h 27934"/>
                      <a:gd name="connsiteX12" fmla="*/ 8573 w 65661"/>
                      <a:gd name="connsiteY12" fmla="*/ 26670 h 27934"/>
                      <a:gd name="connsiteX13" fmla="*/ 22860 w 65661"/>
                      <a:gd name="connsiteY13" fmla="*/ 25717 h 27934"/>
                      <a:gd name="connsiteX14" fmla="*/ 36195 w 65661"/>
                      <a:gd name="connsiteY14" fmla="*/ 21908 h 27934"/>
                      <a:gd name="connsiteX15" fmla="*/ 36195 w 65661"/>
                      <a:gd name="connsiteY15" fmla="*/ 21908 h 27934"/>
                      <a:gd name="connsiteX16" fmla="*/ 47625 w 65661"/>
                      <a:gd name="connsiteY16" fmla="*/ 14288 h 27934"/>
                      <a:gd name="connsiteX17" fmla="*/ 57150 w 65661"/>
                      <a:gd name="connsiteY17" fmla="*/ 4763 h 27934"/>
                      <a:gd name="connsiteX18" fmla="*/ 59055 w 65661"/>
                      <a:gd name="connsiteY18" fmla="*/ 1905 h 27934"/>
                      <a:gd name="connsiteX19" fmla="*/ 60960 w 65661"/>
                      <a:gd name="connsiteY19" fmla="*/ 0 h 27934"/>
                      <a:gd name="connsiteX20" fmla="*/ 60960 w 65661"/>
                      <a:gd name="connsiteY20" fmla="*/ 0 h 27934"/>
                      <a:gd name="connsiteX21" fmla="*/ 64770 w 65661"/>
                      <a:gd name="connsiteY21" fmla="*/ 15240 h 27934"/>
                      <a:gd name="connsiteX22" fmla="*/ 64770 w 65661"/>
                      <a:gd name="connsiteY22" fmla="*/ 15240 h 27934"/>
                      <a:gd name="connsiteX23" fmla="*/ 64770 w 65661"/>
                      <a:gd name="connsiteY23" fmla="*/ 15240 h 27934"/>
                      <a:gd name="connsiteX24" fmla="*/ 0 w 65661"/>
                      <a:gd name="connsiteY24" fmla="*/ 25717 h 27934"/>
                      <a:gd name="connsiteX25" fmla="*/ 0 w 65661"/>
                      <a:gd name="connsiteY25" fmla="*/ 25717 h 27934"/>
                      <a:gd name="connsiteX26" fmla="*/ 2857 w 65661"/>
                      <a:gd name="connsiteY26" fmla="*/ 26670 h 2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661" h="27934">
                        <a:moveTo>
                          <a:pt x="2857" y="26670"/>
                        </a:moveTo>
                        <a:cubicBezTo>
                          <a:pt x="2857" y="26670"/>
                          <a:pt x="2857" y="26670"/>
                          <a:pt x="2857" y="26670"/>
                        </a:cubicBezTo>
                        <a:cubicBezTo>
                          <a:pt x="2857" y="26670"/>
                          <a:pt x="3810" y="26670"/>
                          <a:pt x="3810" y="26670"/>
                        </a:cubicBezTo>
                        <a:cubicBezTo>
                          <a:pt x="3810" y="26670"/>
                          <a:pt x="3810" y="26670"/>
                          <a:pt x="3810" y="26670"/>
                        </a:cubicBezTo>
                        <a:cubicBezTo>
                          <a:pt x="3810" y="26670"/>
                          <a:pt x="4763" y="26670"/>
                          <a:pt x="4763" y="26670"/>
                        </a:cubicBezTo>
                        <a:cubicBezTo>
                          <a:pt x="4763" y="26670"/>
                          <a:pt x="4763" y="26670"/>
                          <a:pt x="4763" y="26670"/>
                        </a:cubicBezTo>
                        <a:cubicBezTo>
                          <a:pt x="4763" y="26670"/>
                          <a:pt x="5715" y="26670"/>
                          <a:pt x="5715" y="26670"/>
                        </a:cubicBezTo>
                        <a:cubicBezTo>
                          <a:pt x="5715" y="26670"/>
                          <a:pt x="5715" y="26670"/>
                          <a:pt x="5715" y="26670"/>
                        </a:cubicBezTo>
                        <a:cubicBezTo>
                          <a:pt x="5715" y="26670"/>
                          <a:pt x="6667" y="26670"/>
                          <a:pt x="6667" y="26670"/>
                        </a:cubicBezTo>
                        <a:cubicBezTo>
                          <a:pt x="6667" y="26670"/>
                          <a:pt x="6667" y="26670"/>
                          <a:pt x="6667" y="26670"/>
                        </a:cubicBezTo>
                        <a:cubicBezTo>
                          <a:pt x="6667" y="26670"/>
                          <a:pt x="7620" y="26670"/>
                          <a:pt x="7620" y="26670"/>
                        </a:cubicBezTo>
                        <a:cubicBezTo>
                          <a:pt x="7620" y="26670"/>
                          <a:pt x="7620" y="26670"/>
                          <a:pt x="7620" y="26670"/>
                        </a:cubicBezTo>
                        <a:cubicBezTo>
                          <a:pt x="7620" y="26670"/>
                          <a:pt x="8573" y="26670"/>
                          <a:pt x="8573" y="26670"/>
                        </a:cubicBezTo>
                        <a:cubicBezTo>
                          <a:pt x="13335" y="27622"/>
                          <a:pt x="18098" y="27622"/>
                          <a:pt x="22860" y="25717"/>
                        </a:cubicBezTo>
                        <a:cubicBezTo>
                          <a:pt x="27623" y="24765"/>
                          <a:pt x="31432" y="23813"/>
                          <a:pt x="36195" y="21908"/>
                        </a:cubicBezTo>
                        <a:cubicBezTo>
                          <a:pt x="36195" y="21908"/>
                          <a:pt x="36195" y="21908"/>
                          <a:pt x="36195" y="21908"/>
                        </a:cubicBezTo>
                        <a:cubicBezTo>
                          <a:pt x="40005" y="20003"/>
                          <a:pt x="44767" y="18097"/>
                          <a:pt x="47625" y="14288"/>
                        </a:cubicBezTo>
                        <a:cubicBezTo>
                          <a:pt x="51435" y="11430"/>
                          <a:pt x="54292" y="7620"/>
                          <a:pt x="57150" y="4763"/>
                        </a:cubicBezTo>
                        <a:cubicBezTo>
                          <a:pt x="58102" y="3810"/>
                          <a:pt x="59055" y="2858"/>
                          <a:pt x="59055" y="1905"/>
                        </a:cubicBezTo>
                        <a:cubicBezTo>
                          <a:pt x="60007" y="953"/>
                          <a:pt x="60007" y="0"/>
                          <a:pt x="60960" y="0"/>
                        </a:cubicBezTo>
                        <a:cubicBezTo>
                          <a:pt x="60960" y="0"/>
                          <a:pt x="60960" y="0"/>
                          <a:pt x="60960" y="0"/>
                        </a:cubicBezTo>
                        <a:cubicBezTo>
                          <a:pt x="62865" y="4763"/>
                          <a:pt x="67627" y="14288"/>
                          <a:pt x="64770" y="15240"/>
                        </a:cubicBezTo>
                        <a:cubicBezTo>
                          <a:pt x="64770" y="15240"/>
                          <a:pt x="64770" y="15240"/>
                          <a:pt x="64770" y="15240"/>
                        </a:cubicBezTo>
                        <a:cubicBezTo>
                          <a:pt x="64770" y="15240"/>
                          <a:pt x="64770" y="15240"/>
                          <a:pt x="64770" y="15240"/>
                        </a:cubicBezTo>
                        <a:cubicBezTo>
                          <a:pt x="64770" y="15240"/>
                          <a:pt x="30480" y="34290"/>
                          <a:pt x="0" y="25717"/>
                        </a:cubicBezTo>
                        <a:lnTo>
                          <a:pt x="0" y="25717"/>
                        </a:lnTo>
                        <a:cubicBezTo>
                          <a:pt x="1905" y="26670"/>
                          <a:pt x="2857" y="26670"/>
                          <a:pt x="2857" y="26670"/>
                        </a:cubicBezTo>
                        <a:close/>
                      </a:path>
                    </a:pathLst>
                  </a:custGeom>
                  <a:solidFill>
                    <a:srgbClr val="F3B2DB">
                      <a:alpha val="60000"/>
                    </a:srgbClr>
                  </a:solidFill>
                  <a:ln w="9525" cap="flat">
                    <a:noFill/>
                    <a:prstDash val="solid"/>
                    <a:miter/>
                  </a:ln>
                </p:spPr>
                <p:txBody>
                  <a:bodyPr rtlCol="0" anchor="ctr"/>
                  <a:lstStyle/>
                  <a:p>
                    <a:endParaRPr lang="zh-CN" altLang="en-US"/>
                  </a:p>
                </p:txBody>
              </p:sp>
              <p:sp>
                <p:nvSpPr>
                  <p:cNvPr id="366" name="任意多边形: 形状 190"/>
                  <p:cNvSpPr/>
                  <p:nvPr/>
                </p:nvSpPr>
                <p:spPr>
                  <a:xfrm>
                    <a:off x="4118609" y="4231957"/>
                    <a:ext cx="60960" cy="63817"/>
                  </a:xfrm>
                  <a:custGeom>
                    <a:avLst/>
                    <a:gdLst>
                      <a:gd name="connsiteX0" fmla="*/ 60007 w 60960"/>
                      <a:gd name="connsiteY0" fmla="*/ 0 h 63817"/>
                      <a:gd name="connsiteX1" fmla="*/ 50482 w 60960"/>
                      <a:gd name="connsiteY1" fmla="*/ 14288 h 63817"/>
                      <a:gd name="connsiteX2" fmla="*/ 33338 w 60960"/>
                      <a:gd name="connsiteY2" fmla="*/ 34290 h 63817"/>
                      <a:gd name="connsiteX3" fmla="*/ 29527 w 60960"/>
                      <a:gd name="connsiteY3" fmla="*/ 36195 h 63817"/>
                      <a:gd name="connsiteX4" fmla="*/ 29527 w 60960"/>
                      <a:gd name="connsiteY4" fmla="*/ 36195 h 63817"/>
                      <a:gd name="connsiteX5" fmla="*/ 29527 w 60960"/>
                      <a:gd name="connsiteY5" fmla="*/ 36195 h 63817"/>
                      <a:gd name="connsiteX6" fmla="*/ 27623 w 60960"/>
                      <a:gd name="connsiteY6" fmla="*/ 37147 h 63817"/>
                      <a:gd name="connsiteX7" fmla="*/ 19050 w 60960"/>
                      <a:gd name="connsiteY7" fmla="*/ 43815 h 63817"/>
                      <a:gd name="connsiteX8" fmla="*/ 17145 w 60960"/>
                      <a:gd name="connsiteY8" fmla="*/ 46672 h 63817"/>
                      <a:gd name="connsiteX9" fmla="*/ 17145 w 60960"/>
                      <a:gd name="connsiteY9" fmla="*/ 48577 h 63817"/>
                      <a:gd name="connsiteX10" fmla="*/ 16192 w 60960"/>
                      <a:gd name="connsiteY10" fmla="*/ 49530 h 63817"/>
                      <a:gd name="connsiteX11" fmla="*/ 10477 w 60960"/>
                      <a:gd name="connsiteY11" fmla="*/ 52388 h 63817"/>
                      <a:gd name="connsiteX12" fmla="*/ 2857 w 60960"/>
                      <a:gd name="connsiteY12" fmla="*/ 55245 h 63817"/>
                      <a:gd name="connsiteX13" fmla="*/ 2857 w 60960"/>
                      <a:gd name="connsiteY13" fmla="*/ 56197 h 63817"/>
                      <a:gd name="connsiteX14" fmla="*/ 2857 w 60960"/>
                      <a:gd name="connsiteY14" fmla="*/ 56197 h 63817"/>
                      <a:gd name="connsiteX15" fmla="*/ 0 w 60960"/>
                      <a:gd name="connsiteY15" fmla="*/ 59055 h 63817"/>
                      <a:gd name="connsiteX16" fmla="*/ 0 w 60960"/>
                      <a:gd name="connsiteY16" fmla="*/ 60008 h 63817"/>
                      <a:gd name="connsiteX17" fmla="*/ 952 w 60960"/>
                      <a:gd name="connsiteY17" fmla="*/ 60008 h 63817"/>
                      <a:gd name="connsiteX18" fmla="*/ 2857 w 60960"/>
                      <a:gd name="connsiteY18" fmla="*/ 60008 h 63817"/>
                      <a:gd name="connsiteX19" fmla="*/ 3810 w 60960"/>
                      <a:gd name="connsiteY19" fmla="*/ 60008 h 63817"/>
                      <a:gd name="connsiteX20" fmla="*/ 3810 w 60960"/>
                      <a:gd name="connsiteY20" fmla="*/ 60960 h 63817"/>
                      <a:gd name="connsiteX21" fmla="*/ 3810 w 60960"/>
                      <a:gd name="connsiteY21" fmla="*/ 60960 h 63817"/>
                      <a:gd name="connsiteX22" fmla="*/ 3810 w 60960"/>
                      <a:gd name="connsiteY22" fmla="*/ 60960 h 63817"/>
                      <a:gd name="connsiteX23" fmla="*/ 4763 w 60960"/>
                      <a:gd name="connsiteY23" fmla="*/ 61913 h 63817"/>
                      <a:gd name="connsiteX24" fmla="*/ 6667 w 60960"/>
                      <a:gd name="connsiteY24" fmla="*/ 61913 h 63817"/>
                      <a:gd name="connsiteX25" fmla="*/ 8573 w 60960"/>
                      <a:gd name="connsiteY25" fmla="*/ 61913 h 63817"/>
                      <a:gd name="connsiteX26" fmla="*/ 9525 w 60960"/>
                      <a:gd name="connsiteY26" fmla="*/ 61913 h 63817"/>
                      <a:gd name="connsiteX27" fmla="*/ 9525 w 60960"/>
                      <a:gd name="connsiteY27" fmla="*/ 62865 h 63817"/>
                      <a:gd name="connsiteX28" fmla="*/ 10477 w 60960"/>
                      <a:gd name="connsiteY28" fmla="*/ 63817 h 63817"/>
                      <a:gd name="connsiteX29" fmla="*/ 12382 w 60960"/>
                      <a:gd name="connsiteY29" fmla="*/ 63817 h 63817"/>
                      <a:gd name="connsiteX30" fmla="*/ 14288 w 60960"/>
                      <a:gd name="connsiteY30" fmla="*/ 62865 h 63817"/>
                      <a:gd name="connsiteX31" fmla="*/ 15240 w 60960"/>
                      <a:gd name="connsiteY31" fmla="*/ 61913 h 63817"/>
                      <a:gd name="connsiteX32" fmla="*/ 22860 w 60960"/>
                      <a:gd name="connsiteY32" fmla="*/ 58102 h 63817"/>
                      <a:gd name="connsiteX33" fmla="*/ 37148 w 60960"/>
                      <a:gd name="connsiteY33" fmla="*/ 45720 h 63817"/>
                      <a:gd name="connsiteX34" fmla="*/ 37148 w 60960"/>
                      <a:gd name="connsiteY34" fmla="*/ 45720 h 63817"/>
                      <a:gd name="connsiteX35" fmla="*/ 42863 w 60960"/>
                      <a:gd name="connsiteY35" fmla="*/ 41910 h 63817"/>
                      <a:gd name="connsiteX36" fmla="*/ 52388 w 60960"/>
                      <a:gd name="connsiteY36" fmla="*/ 36195 h 63817"/>
                      <a:gd name="connsiteX37" fmla="*/ 60960 w 60960"/>
                      <a:gd name="connsiteY37" fmla="*/ 30480 h 63817"/>
                      <a:gd name="connsiteX38" fmla="*/ 60960 w 60960"/>
                      <a:gd name="connsiteY38" fmla="*/ 0 h 6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60" h="63817">
                        <a:moveTo>
                          <a:pt x="60007" y="0"/>
                        </a:moveTo>
                        <a:cubicBezTo>
                          <a:pt x="56198" y="4763"/>
                          <a:pt x="53340" y="10477"/>
                          <a:pt x="50482" y="14288"/>
                        </a:cubicBezTo>
                        <a:cubicBezTo>
                          <a:pt x="49530" y="16192"/>
                          <a:pt x="41910" y="29527"/>
                          <a:pt x="33338" y="34290"/>
                        </a:cubicBezTo>
                        <a:cubicBezTo>
                          <a:pt x="32385" y="34290"/>
                          <a:pt x="30480" y="35242"/>
                          <a:pt x="29527" y="36195"/>
                        </a:cubicBezTo>
                        <a:cubicBezTo>
                          <a:pt x="29527" y="36195"/>
                          <a:pt x="29527" y="36195"/>
                          <a:pt x="29527" y="36195"/>
                        </a:cubicBezTo>
                        <a:cubicBezTo>
                          <a:pt x="29527" y="36195"/>
                          <a:pt x="29527" y="36195"/>
                          <a:pt x="29527" y="36195"/>
                        </a:cubicBezTo>
                        <a:cubicBezTo>
                          <a:pt x="28575" y="36195"/>
                          <a:pt x="28575" y="37147"/>
                          <a:pt x="27623" y="37147"/>
                        </a:cubicBezTo>
                        <a:cubicBezTo>
                          <a:pt x="24765" y="40958"/>
                          <a:pt x="20002" y="43815"/>
                          <a:pt x="19050" y="43815"/>
                        </a:cubicBezTo>
                        <a:cubicBezTo>
                          <a:pt x="18098" y="44767"/>
                          <a:pt x="17145" y="45720"/>
                          <a:pt x="17145" y="46672"/>
                        </a:cubicBezTo>
                        <a:cubicBezTo>
                          <a:pt x="17145" y="47625"/>
                          <a:pt x="17145" y="47625"/>
                          <a:pt x="17145" y="48577"/>
                        </a:cubicBezTo>
                        <a:cubicBezTo>
                          <a:pt x="17145" y="48577"/>
                          <a:pt x="16192" y="49530"/>
                          <a:pt x="16192" y="49530"/>
                        </a:cubicBezTo>
                        <a:cubicBezTo>
                          <a:pt x="14288" y="50483"/>
                          <a:pt x="12382" y="51435"/>
                          <a:pt x="10477" y="52388"/>
                        </a:cubicBezTo>
                        <a:cubicBezTo>
                          <a:pt x="9525" y="52388"/>
                          <a:pt x="4763" y="54292"/>
                          <a:pt x="2857" y="55245"/>
                        </a:cubicBezTo>
                        <a:cubicBezTo>
                          <a:pt x="2857" y="55245"/>
                          <a:pt x="1905" y="56197"/>
                          <a:pt x="2857" y="56197"/>
                        </a:cubicBezTo>
                        <a:cubicBezTo>
                          <a:pt x="2857" y="56197"/>
                          <a:pt x="2857" y="56197"/>
                          <a:pt x="2857" y="56197"/>
                        </a:cubicBezTo>
                        <a:cubicBezTo>
                          <a:pt x="952" y="57150"/>
                          <a:pt x="0" y="58102"/>
                          <a:pt x="0" y="59055"/>
                        </a:cubicBezTo>
                        <a:cubicBezTo>
                          <a:pt x="0" y="59055"/>
                          <a:pt x="0" y="59055"/>
                          <a:pt x="0" y="60008"/>
                        </a:cubicBezTo>
                        <a:cubicBezTo>
                          <a:pt x="0" y="60008"/>
                          <a:pt x="0" y="60008"/>
                          <a:pt x="952" y="60008"/>
                        </a:cubicBezTo>
                        <a:cubicBezTo>
                          <a:pt x="952" y="60008"/>
                          <a:pt x="1905" y="60008"/>
                          <a:pt x="2857" y="60008"/>
                        </a:cubicBezTo>
                        <a:cubicBezTo>
                          <a:pt x="2857" y="60008"/>
                          <a:pt x="3810" y="60008"/>
                          <a:pt x="3810" y="60008"/>
                        </a:cubicBezTo>
                        <a:cubicBezTo>
                          <a:pt x="3810" y="60008"/>
                          <a:pt x="3810" y="60008"/>
                          <a:pt x="3810" y="60960"/>
                        </a:cubicBezTo>
                        <a:cubicBezTo>
                          <a:pt x="3810" y="60960"/>
                          <a:pt x="3810" y="60960"/>
                          <a:pt x="3810" y="60960"/>
                        </a:cubicBezTo>
                        <a:cubicBezTo>
                          <a:pt x="3810" y="60960"/>
                          <a:pt x="3810" y="60960"/>
                          <a:pt x="3810" y="60960"/>
                        </a:cubicBezTo>
                        <a:cubicBezTo>
                          <a:pt x="3810" y="61913"/>
                          <a:pt x="4763" y="61913"/>
                          <a:pt x="4763" y="61913"/>
                        </a:cubicBezTo>
                        <a:cubicBezTo>
                          <a:pt x="4763" y="61913"/>
                          <a:pt x="5715" y="61913"/>
                          <a:pt x="6667" y="61913"/>
                        </a:cubicBezTo>
                        <a:cubicBezTo>
                          <a:pt x="7620" y="61913"/>
                          <a:pt x="7620" y="61913"/>
                          <a:pt x="8573" y="61913"/>
                        </a:cubicBezTo>
                        <a:cubicBezTo>
                          <a:pt x="8573" y="61913"/>
                          <a:pt x="8573" y="61913"/>
                          <a:pt x="9525" y="61913"/>
                        </a:cubicBezTo>
                        <a:cubicBezTo>
                          <a:pt x="9525" y="61913"/>
                          <a:pt x="9525" y="62865"/>
                          <a:pt x="9525" y="62865"/>
                        </a:cubicBezTo>
                        <a:cubicBezTo>
                          <a:pt x="9525" y="63817"/>
                          <a:pt x="9525" y="63817"/>
                          <a:pt x="10477" y="63817"/>
                        </a:cubicBezTo>
                        <a:cubicBezTo>
                          <a:pt x="11430" y="63817"/>
                          <a:pt x="11430" y="63817"/>
                          <a:pt x="12382" y="63817"/>
                        </a:cubicBezTo>
                        <a:cubicBezTo>
                          <a:pt x="13335" y="63817"/>
                          <a:pt x="13335" y="63817"/>
                          <a:pt x="14288" y="62865"/>
                        </a:cubicBezTo>
                        <a:cubicBezTo>
                          <a:pt x="14288" y="62865"/>
                          <a:pt x="15240" y="62865"/>
                          <a:pt x="15240" y="61913"/>
                        </a:cubicBezTo>
                        <a:cubicBezTo>
                          <a:pt x="18098" y="60960"/>
                          <a:pt x="20955" y="60008"/>
                          <a:pt x="22860" y="58102"/>
                        </a:cubicBezTo>
                        <a:cubicBezTo>
                          <a:pt x="27623" y="55245"/>
                          <a:pt x="33338" y="50483"/>
                          <a:pt x="37148" y="45720"/>
                        </a:cubicBezTo>
                        <a:cubicBezTo>
                          <a:pt x="37148" y="45720"/>
                          <a:pt x="37148" y="45720"/>
                          <a:pt x="37148" y="45720"/>
                        </a:cubicBezTo>
                        <a:cubicBezTo>
                          <a:pt x="39052" y="44767"/>
                          <a:pt x="40957" y="43815"/>
                          <a:pt x="42863" y="41910"/>
                        </a:cubicBezTo>
                        <a:cubicBezTo>
                          <a:pt x="47625" y="39052"/>
                          <a:pt x="51435" y="36195"/>
                          <a:pt x="52388" y="36195"/>
                        </a:cubicBezTo>
                        <a:cubicBezTo>
                          <a:pt x="55245" y="34290"/>
                          <a:pt x="58102" y="32385"/>
                          <a:pt x="60960" y="30480"/>
                        </a:cubicBezTo>
                        <a:lnTo>
                          <a:pt x="60960" y="0"/>
                        </a:lnTo>
                        <a:close/>
                      </a:path>
                    </a:pathLst>
                  </a:custGeom>
                  <a:solidFill>
                    <a:srgbClr val="F3B2DB">
                      <a:alpha val="60000"/>
                    </a:srgbClr>
                  </a:solidFill>
                  <a:ln w="9525" cap="flat">
                    <a:noFill/>
                    <a:prstDash val="solid"/>
                    <a:miter/>
                  </a:ln>
                </p:spPr>
                <p:txBody>
                  <a:bodyPr rtlCol="0" anchor="ctr"/>
                  <a:lstStyle/>
                  <a:p>
                    <a:endParaRPr lang="zh-CN" altLang="en-US"/>
                  </a:p>
                </p:txBody>
              </p:sp>
              <p:grpSp>
                <p:nvGrpSpPr>
                  <p:cNvPr id="367" name="图形 5"/>
                  <p:cNvGrpSpPr/>
                  <p:nvPr/>
                </p:nvGrpSpPr>
                <p:grpSpPr>
                  <a:xfrm>
                    <a:off x="4120514" y="4215705"/>
                    <a:ext cx="85978" cy="80069"/>
                    <a:chOff x="4120514" y="4215705"/>
                    <a:chExt cx="85978" cy="80069"/>
                  </a:xfrm>
                </p:grpSpPr>
                <p:sp>
                  <p:nvSpPr>
                    <p:cNvPr id="368" name="任意多边形: 形状 192"/>
                    <p:cNvSpPr/>
                    <p:nvPr/>
                  </p:nvSpPr>
                  <p:spPr>
                    <a:xfrm>
                      <a:off x="4121466" y="4215765"/>
                      <a:ext cx="85025" cy="77866"/>
                    </a:xfrm>
                    <a:custGeom>
                      <a:avLst/>
                      <a:gdLst>
                        <a:gd name="connsiteX0" fmla="*/ 75248 w 85025"/>
                        <a:gd name="connsiteY0" fmla="*/ 10477 h 77866"/>
                        <a:gd name="connsiteX1" fmla="*/ 49530 w 85025"/>
                        <a:gd name="connsiteY1" fmla="*/ 36195 h 77866"/>
                        <a:gd name="connsiteX2" fmla="*/ 35243 w 85025"/>
                        <a:gd name="connsiteY2" fmla="*/ 50482 h 77866"/>
                        <a:gd name="connsiteX3" fmla="*/ 20955 w 85025"/>
                        <a:gd name="connsiteY3" fmla="*/ 60960 h 77866"/>
                        <a:gd name="connsiteX4" fmla="*/ 15240 w 85025"/>
                        <a:gd name="connsiteY4" fmla="*/ 63817 h 77866"/>
                        <a:gd name="connsiteX5" fmla="*/ 4763 w 85025"/>
                        <a:gd name="connsiteY5" fmla="*/ 69532 h 77866"/>
                        <a:gd name="connsiteX6" fmla="*/ 2858 w 85025"/>
                        <a:gd name="connsiteY6" fmla="*/ 69532 h 77866"/>
                        <a:gd name="connsiteX7" fmla="*/ 2858 w 85025"/>
                        <a:gd name="connsiteY7" fmla="*/ 69532 h 77866"/>
                        <a:gd name="connsiteX8" fmla="*/ 2858 w 85025"/>
                        <a:gd name="connsiteY8" fmla="*/ 70485 h 77866"/>
                        <a:gd name="connsiteX9" fmla="*/ 2858 w 85025"/>
                        <a:gd name="connsiteY9" fmla="*/ 70485 h 77866"/>
                        <a:gd name="connsiteX10" fmla="*/ 0 w 85025"/>
                        <a:gd name="connsiteY10" fmla="*/ 73342 h 77866"/>
                        <a:gd name="connsiteX11" fmla="*/ 0 w 85025"/>
                        <a:gd name="connsiteY11" fmla="*/ 74295 h 77866"/>
                        <a:gd name="connsiteX12" fmla="*/ 1905 w 85025"/>
                        <a:gd name="connsiteY12" fmla="*/ 74295 h 77866"/>
                        <a:gd name="connsiteX13" fmla="*/ 2858 w 85025"/>
                        <a:gd name="connsiteY13" fmla="*/ 74295 h 77866"/>
                        <a:gd name="connsiteX14" fmla="*/ 2858 w 85025"/>
                        <a:gd name="connsiteY14" fmla="*/ 75247 h 77866"/>
                        <a:gd name="connsiteX15" fmla="*/ 2858 w 85025"/>
                        <a:gd name="connsiteY15" fmla="*/ 75247 h 77866"/>
                        <a:gd name="connsiteX16" fmla="*/ 2858 w 85025"/>
                        <a:gd name="connsiteY16" fmla="*/ 75247 h 77866"/>
                        <a:gd name="connsiteX17" fmla="*/ 4763 w 85025"/>
                        <a:gd name="connsiteY17" fmla="*/ 76200 h 77866"/>
                        <a:gd name="connsiteX18" fmla="*/ 6668 w 85025"/>
                        <a:gd name="connsiteY18" fmla="*/ 76200 h 77866"/>
                        <a:gd name="connsiteX19" fmla="*/ 7620 w 85025"/>
                        <a:gd name="connsiteY19" fmla="*/ 76200 h 77866"/>
                        <a:gd name="connsiteX20" fmla="*/ 7620 w 85025"/>
                        <a:gd name="connsiteY20" fmla="*/ 76200 h 77866"/>
                        <a:gd name="connsiteX21" fmla="*/ 7620 w 85025"/>
                        <a:gd name="connsiteY21" fmla="*/ 77152 h 77866"/>
                        <a:gd name="connsiteX22" fmla="*/ 9525 w 85025"/>
                        <a:gd name="connsiteY22" fmla="*/ 77152 h 77866"/>
                        <a:gd name="connsiteX23" fmla="*/ 11430 w 85025"/>
                        <a:gd name="connsiteY23" fmla="*/ 76200 h 77866"/>
                        <a:gd name="connsiteX24" fmla="*/ 12383 w 85025"/>
                        <a:gd name="connsiteY24" fmla="*/ 75247 h 77866"/>
                        <a:gd name="connsiteX25" fmla="*/ 20003 w 85025"/>
                        <a:gd name="connsiteY25" fmla="*/ 71438 h 77866"/>
                        <a:gd name="connsiteX26" fmla="*/ 34290 w 85025"/>
                        <a:gd name="connsiteY26" fmla="*/ 59055 h 77866"/>
                        <a:gd name="connsiteX27" fmla="*/ 34290 w 85025"/>
                        <a:gd name="connsiteY27" fmla="*/ 59055 h 77866"/>
                        <a:gd name="connsiteX28" fmla="*/ 49530 w 85025"/>
                        <a:gd name="connsiteY28" fmla="*/ 49530 h 77866"/>
                        <a:gd name="connsiteX29" fmla="*/ 60008 w 85025"/>
                        <a:gd name="connsiteY29" fmla="*/ 41910 h 77866"/>
                        <a:gd name="connsiteX30" fmla="*/ 78105 w 85025"/>
                        <a:gd name="connsiteY30" fmla="*/ 21907 h 77866"/>
                        <a:gd name="connsiteX31" fmla="*/ 84773 w 85025"/>
                        <a:gd name="connsiteY31" fmla="*/ 9525 h 77866"/>
                        <a:gd name="connsiteX32" fmla="*/ 81915 w 85025"/>
                        <a:gd name="connsiteY32" fmla="*/ 0 h 77866"/>
                        <a:gd name="connsiteX33" fmla="*/ 75248 w 85025"/>
                        <a:gd name="connsiteY33" fmla="*/ 10477 h 7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5025" h="77866">
                          <a:moveTo>
                            <a:pt x="75248" y="10477"/>
                          </a:moveTo>
                          <a:cubicBezTo>
                            <a:pt x="67628" y="20002"/>
                            <a:pt x="58103" y="27622"/>
                            <a:pt x="49530" y="36195"/>
                          </a:cubicBezTo>
                          <a:cubicBezTo>
                            <a:pt x="44768" y="40957"/>
                            <a:pt x="40005" y="46672"/>
                            <a:pt x="35243" y="50482"/>
                          </a:cubicBezTo>
                          <a:cubicBezTo>
                            <a:pt x="30480" y="54292"/>
                            <a:pt x="25718" y="58102"/>
                            <a:pt x="20955" y="60960"/>
                          </a:cubicBezTo>
                          <a:cubicBezTo>
                            <a:pt x="19050" y="61913"/>
                            <a:pt x="17145" y="62865"/>
                            <a:pt x="15240" y="63817"/>
                          </a:cubicBezTo>
                          <a:cubicBezTo>
                            <a:pt x="12383" y="66675"/>
                            <a:pt x="8573" y="68580"/>
                            <a:pt x="4763" y="69532"/>
                          </a:cubicBezTo>
                          <a:cubicBezTo>
                            <a:pt x="3810" y="69532"/>
                            <a:pt x="2858" y="69532"/>
                            <a:pt x="2858" y="69532"/>
                          </a:cubicBezTo>
                          <a:cubicBezTo>
                            <a:pt x="2858" y="69532"/>
                            <a:pt x="2858" y="69532"/>
                            <a:pt x="2858" y="69532"/>
                          </a:cubicBezTo>
                          <a:cubicBezTo>
                            <a:pt x="2858" y="69532"/>
                            <a:pt x="1905" y="70485"/>
                            <a:pt x="2858" y="70485"/>
                          </a:cubicBezTo>
                          <a:cubicBezTo>
                            <a:pt x="2858" y="70485"/>
                            <a:pt x="2858" y="70485"/>
                            <a:pt x="2858" y="70485"/>
                          </a:cubicBezTo>
                          <a:cubicBezTo>
                            <a:pt x="953" y="71438"/>
                            <a:pt x="0" y="72390"/>
                            <a:pt x="0" y="73342"/>
                          </a:cubicBezTo>
                          <a:cubicBezTo>
                            <a:pt x="0" y="73342"/>
                            <a:pt x="0" y="73342"/>
                            <a:pt x="0" y="74295"/>
                          </a:cubicBezTo>
                          <a:cubicBezTo>
                            <a:pt x="0" y="75247"/>
                            <a:pt x="953" y="74295"/>
                            <a:pt x="1905" y="74295"/>
                          </a:cubicBezTo>
                          <a:cubicBezTo>
                            <a:pt x="1905" y="74295"/>
                            <a:pt x="2858" y="74295"/>
                            <a:pt x="2858" y="74295"/>
                          </a:cubicBezTo>
                          <a:cubicBezTo>
                            <a:pt x="2858" y="74295"/>
                            <a:pt x="2858" y="75247"/>
                            <a:pt x="2858" y="75247"/>
                          </a:cubicBezTo>
                          <a:cubicBezTo>
                            <a:pt x="2858" y="75247"/>
                            <a:pt x="2858" y="75247"/>
                            <a:pt x="2858" y="75247"/>
                          </a:cubicBezTo>
                          <a:cubicBezTo>
                            <a:pt x="2858" y="75247"/>
                            <a:pt x="2858" y="75247"/>
                            <a:pt x="2858" y="75247"/>
                          </a:cubicBezTo>
                          <a:cubicBezTo>
                            <a:pt x="2858" y="76200"/>
                            <a:pt x="3810" y="76200"/>
                            <a:pt x="4763" y="76200"/>
                          </a:cubicBezTo>
                          <a:cubicBezTo>
                            <a:pt x="5715" y="76200"/>
                            <a:pt x="5715" y="76200"/>
                            <a:pt x="6668" y="76200"/>
                          </a:cubicBezTo>
                          <a:cubicBezTo>
                            <a:pt x="6668" y="76200"/>
                            <a:pt x="7620" y="76200"/>
                            <a:pt x="7620" y="76200"/>
                          </a:cubicBezTo>
                          <a:cubicBezTo>
                            <a:pt x="7620" y="76200"/>
                            <a:pt x="7620" y="76200"/>
                            <a:pt x="7620" y="76200"/>
                          </a:cubicBezTo>
                          <a:cubicBezTo>
                            <a:pt x="7620" y="76200"/>
                            <a:pt x="7620" y="77152"/>
                            <a:pt x="7620" y="77152"/>
                          </a:cubicBezTo>
                          <a:cubicBezTo>
                            <a:pt x="7620" y="78105"/>
                            <a:pt x="9525" y="78105"/>
                            <a:pt x="9525" y="77152"/>
                          </a:cubicBezTo>
                          <a:cubicBezTo>
                            <a:pt x="10478" y="77152"/>
                            <a:pt x="10478" y="77152"/>
                            <a:pt x="11430" y="76200"/>
                          </a:cubicBezTo>
                          <a:cubicBezTo>
                            <a:pt x="11430" y="76200"/>
                            <a:pt x="12383" y="76200"/>
                            <a:pt x="12383" y="75247"/>
                          </a:cubicBezTo>
                          <a:cubicBezTo>
                            <a:pt x="15240" y="74295"/>
                            <a:pt x="18098" y="73342"/>
                            <a:pt x="20003" y="71438"/>
                          </a:cubicBezTo>
                          <a:cubicBezTo>
                            <a:pt x="24765" y="68580"/>
                            <a:pt x="30480" y="63817"/>
                            <a:pt x="34290" y="59055"/>
                          </a:cubicBezTo>
                          <a:cubicBezTo>
                            <a:pt x="34290" y="59055"/>
                            <a:pt x="34290" y="59055"/>
                            <a:pt x="34290" y="59055"/>
                          </a:cubicBezTo>
                          <a:cubicBezTo>
                            <a:pt x="39053" y="56197"/>
                            <a:pt x="48578" y="49530"/>
                            <a:pt x="49530" y="49530"/>
                          </a:cubicBezTo>
                          <a:cubicBezTo>
                            <a:pt x="53340" y="47625"/>
                            <a:pt x="56198" y="44767"/>
                            <a:pt x="60008" y="41910"/>
                          </a:cubicBezTo>
                          <a:cubicBezTo>
                            <a:pt x="66675" y="36195"/>
                            <a:pt x="72390" y="28575"/>
                            <a:pt x="78105" y="21907"/>
                          </a:cubicBezTo>
                          <a:cubicBezTo>
                            <a:pt x="80963" y="18097"/>
                            <a:pt x="84773" y="14288"/>
                            <a:pt x="84773" y="9525"/>
                          </a:cubicBezTo>
                          <a:cubicBezTo>
                            <a:pt x="85725" y="6667"/>
                            <a:pt x="83820" y="2857"/>
                            <a:pt x="81915" y="0"/>
                          </a:cubicBezTo>
                          <a:cubicBezTo>
                            <a:pt x="80010" y="5715"/>
                            <a:pt x="78105" y="7620"/>
                            <a:pt x="75248" y="10477"/>
                          </a:cubicBezTo>
                          <a:close/>
                        </a:path>
                      </a:pathLst>
                    </a:custGeom>
                    <a:solidFill>
                      <a:srgbClr val="FFAE90"/>
                    </a:solidFill>
                    <a:ln w="9525" cap="flat">
                      <a:noFill/>
                      <a:prstDash val="solid"/>
                      <a:miter/>
                    </a:ln>
                  </p:spPr>
                  <p:txBody>
                    <a:bodyPr rtlCol="0" anchor="ctr"/>
                    <a:lstStyle/>
                    <a:p>
                      <a:endParaRPr lang="zh-CN" altLang="en-US"/>
                    </a:p>
                  </p:txBody>
                </p:sp>
                <p:grpSp>
                  <p:nvGrpSpPr>
                    <p:cNvPr id="369" name="图形 5"/>
                    <p:cNvGrpSpPr/>
                    <p:nvPr/>
                  </p:nvGrpSpPr>
                  <p:grpSpPr>
                    <a:xfrm>
                      <a:off x="4120514" y="4215705"/>
                      <a:ext cx="85911" cy="80069"/>
                      <a:chOff x="4120514" y="4215705"/>
                      <a:chExt cx="85911" cy="80069"/>
                    </a:xfrm>
                  </p:grpSpPr>
                  <p:sp>
                    <p:nvSpPr>
                      <p:cNvPr id="370" name="任意多边形: 形状 194"/>
                      <p:cNvSpPr/>
                      <p:nvPr/>
                    </p:nvSpPr>
                    <p:spPr>
                      <a:xfrm>
                        <a:off x="4127100" y="4269104"/>
                        <a:ext cx="32466" cy="26670"/>
                      </a:xfrm>
                      <a:custGeom>
                        <a:avLst/>
                        <a:gdLst>
                          <a:gd name="connsiteX0" fmla="*/ 32467 w 32466"/>
                          <a:gd name="connsiteY0" fmla="*/ 953 h 26670"/>
                          <a:gd name="connsiteX1" fmla="*/ 30562 w 32466"/>
                          <a:gd name="connsiteY1" fmla="*/ 0 h 26670"/>
                          <a:gd name="connsiteX2" fmla="*/ 19132 w 32466"/>
                          <a:gd name="connsiteY2" fmla="*/ 9525 h 26670"/>
                          <a:gd name="connsiteX3" fmla="*/ 8654 w 32466"/>
                          <a:gd name="connsiteY3" fmla="*/ 18098 h 26670"/>
                          <a:gd name="connsiteX4" fmla="*/ 82 w 32466"/>
                          <a:gd name="connsiteY4" fmla="*/ 25717 h 26670"/>
                          <a:gd name="connsiteX5" fmla="*/ 1987 w 32466"/>
                          <a:gd name="connsiteY5" fmla="*/ 26670 h 26670"/>
                          <a:gd name="connsiteX6" fmla="*/ 3892 w 32466"/>
                          <a:gd name="connsiteY6" fmla="*/ 25717 h 26670"/>
                          <a:gd name="connsiteX7" fmla="*/ 4845 w 32466"/>
                          <a:gd name="connsiteY7" fmla="*/ 24765 h 26670"/>
                          <a:gd name="connsiteX8" fmla="*/ 12464 w 32466"/>
                          <a:gd name="connsiteY8" fmla="*/ 20955 h 26670"/>
                          <a:gd name="connsiteX9" fmla="*/ 26752 w 32466"/>
                          <a:gd name="connsiteY9" fmla="*/ 8573 h 26670"/>
                          <a:gd name="connsiteX10" fmla="*/ 32467 w 32466"/>
                          <a:gd name="connsiteY10" fmla="*/ 953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66" h="26670">
                            <a:moveTo>
                              <a:pt x="32467" y="953"/>
                            </a:moveTo>
                            <a:cubicBezTo>
                              <a:pt x="32467" y="953"/>
                              <a:pt x="31514" y="0"/>
                              <a:pt x="30562" y="0"/>
                            </a:cubicBezTo>
                            <a:cubicBezTo>
                              <a:pt x="27704" y="3810"/>
                              <a:pt x="22942" y="6667"/>
                              <a:pt x="19132" y="9525"/>
                            </a:cubicBezTo>
                            <a:cubicBezTo>
                              <a:pt x="16274" y="12383"/>
                              <a:pt x="12464" y="16192"/>
                              <a:pt x="8654" y="18098"/>
                            </a:cubicBezTo>
                            <a:cubicBezTo>
                              <a:pt x="6749" y="19050"/>
                              <a:pt x="-871" y="22860"/>
                              <a:pt x="82" y="25717"/>
                            </a:cubicBezTo>
                            <a:cubicBezTo>
                              <a:pt x="82" y="26670"/>
                              <a:pt x="1035" y="26670"/>
                              <a:pt x="1987" y="26670"/>
                            </a:cubicBezTo>
                            <a:cubicBezTo>
                              <a:pt x="2939" y="26670"/>
                              <a:pt x="2939" y="26670"/>
                              <a:pt x="3892" y="25717"/>
                            </a:cubicBezTo>
                            <a:cubicBezTo>
                              <a:pt x="3892" y="25717"/>
                              <a:pt x="4845" y="25717"/>
                              <a:pt x="4845" y="24765"/>
                            </a:cubicBezTo>
                            <a:cubicBezTo>
                              <a:pt x="7702" y="23813"/>
                              <a:pt x="10560" y="22860"/>
                              <a:pt x="12464" y="20955"/>
                            </a:cubicBezTo>
                            <a:cubicBezTo>
                              <a:pt x="17227" y="18098"/>
                              <a:pt x="22942" y="13335"/>
                              <a:pt x="26752" y="8573"/>
                            </a:cubicBezTo>
                            <a:cubicBezTo>
                              <a:pt x="27704" y="9525"/>
                              <a:pt x="32467" y="953"/>
                              <a:pt x="32467" y="953"/>
                            </a:cubicBezTo>
                            <a:close/>
                          </a:path>
                        </a:pathLst>
                      </a:custGeom>
                      <a:solidFill>
                        <a:srgbClr val="FFC5AF"/>
                      </a:solidFill>
                      <a:ln w="9525" cap="flat">
                        <a:noFill/>
                        <a:prstDash val="solid"/>
                        <a:miter/>
                      </a:ln>
                    </p:spPr>
                    <p:txBody>
                      <a:bodyPr rtlCol="0" anchor="ctr"/>
                      <a:lstStyle/>
                      <a:p>
                        <a:endParaRPr lang="zh-CN" altLang="en-US"/>
                      </a:p>
                    </p:txBody>
                  </p:sp>
                  <p:sp>
                    <p:nvSpPr>
                      <p:cNvPr id="371" name="任意多边形: 形状 195"/>
                      <p:cNvSpPr/>
                      <p:nvPr/>
                    </p:nvSpPr>
                    <p:spPr>
                      <a:xfrm>
                        <a:off x="4123372" y="4276725"/>
                        <a:ext cx="28892" cy="18097"/>
                      </a:xfrm>
                      <a:custGeom>
                        <a:avLst/>
                        <a:gdLst>
                          <a:gd name="connsiteX0" fmla="*/ 26670 w 28892"/>
                          <a:gd name="connsiteY0" fmla="*/ 953 h 18097"/>
                          <a:gd name="connsiteX1" fmla="*/ 25717 w 28892"/>
                          <a:gd name="connsiteY1" fmla="*/ 0 h 18097"/>
                          <a:gd name="connsiteX2" fmla="*/ 16192 w 28892"/>
                          <a:gd name="connsiteY2" fmla="*/ 6667 h 18097"/>
                          <a:gd name="connsiteX3" fmla="*/ 7620 w 28892"/>
                          <a:gd name="connsiteY3" fmla="*/ 12383 h 18097"/>
                          <a:gd name="connsiteX4" fmla="*/ 0 w 28892"/>
                          <a:gd name="connsiteY4" fmla="*/ 17145 h 18097"/>
                          <a:gd name="connsiteX5" fmla="*/ 1905 w 28892"/>
                          <a:gd name="connsiteY5" fmla="*/ 18097 h 18097"/>
                          <a:gd name="connsiteX6" fmla="*/ 3810 w 28892"/>
                          <a:gd name="connsiteY6" fmla="*/ 18097 h 18097"/>
                          <a:gd name="connsiteX7" fmla="*/ 4763 w 28892"/>
                          <a:gd name="connsiteY7" fmla="*/ 18097 h 18097"/>
                          <a:gd name="connsiteX8" fmla="*/ 11430 w 28892"/>
                          <a:gd name="connsiteY8" fmla="*/ 16192 h 18097"/>
                          <a:gd name="connsiteX9" fmla="*/ 23813 w 28892"/>
                          <a:gd name="connsiteY9" fmla="*/ 8572 h 18097"/>
                          <a:gd name="connsiteX10" fmla="*/ 26670 w 28892"/>
                          <a:gd name="connsiteY10" fmla="*/ 953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92" h="18097">
                            <a:moveTo>
                              <a:pt x="26670" y="953"/>
                            </a:moveTo>
                            <a:cubicBezTo>
                              <a:pt x="26670" y="953"/>
                              <a:pt x="25717" y="0"/>
                              <a:pt x="25717" y="0"/>
                            </a:cubicBezTo>
                            <a:cubicBezTo>
                              <a:pt x="22860" y="2858"/>
                              <a:pt x="20002" y="4763"/>
                              <a:pt x="16192" y="6667"/>
                            </a:cubicBezTo>
                            <a:cubicBezTo>
                              <a:pt x="13335" y="8572"/>
                              <a:pt x="10477" y="11430"/>
                              <a:pt x="7620" y="12383"/>
                            </a:cubicBezTo>
                            <a:cubicBezTo>
                              <a:pt x="5715" y="13335"/>
                              <a:pt x="0" y="14288"/>
                              <a:pt x="0" y="17145"/>
                            </a:cubicBezTo>
                            <a:cubicBezTo>
                              <a:pt x="0" y="18097"/>
                              <a:pt x="952" y="18097"/>
                              <a:pt x="1905" y="18097"/>
                            </a:cubicBezTo>
                            <a:cubicBezTo>
                              <a:pt x="2857" y="18097"/>
                              <a:pt x="2857" y="18097"/>
                              <a:pt x="3810" y="18097"/>
                            </a:cubicBezTo>
                            <a:cubicBezTo>
                              <a:pt x="3810" y="18097"/>
                              <a:pt x="4763" y="18097"/>
                              <a:pt x="4763" y="18097"/>
                            </a:cubicBezTo>
                            <a:cubicBezTo>
                              <a:pt x="6667" y="17145"/>
                              <a:pt x="9525" y="17145"/>
                              <a:pt x="11430" y="16192"/>
                            </a:cubicBezTo>
                            <a:cubicBezTo>
                              <a:pt x="15240" y="14288"/>
                              <a:pt x="20002" y="11430"/>
                              <a:pt x="23813" y="8572"/>
                            </a:cubicBezTo>
                            <a:cubicBezTo>
                              <a:pt x="27623" y="3810"/>
                              <a:pt x="31432" y="-1905"/>
                              <a:pt x="26670" y="953"/>
                            </a:cubicBezTo>
                            <a:close/>
                          </a:path>
                        </a:pathLst>
                      </a:custGeom>
                      <a:solidFill>
                        <a:srgbClr val="FFAE90"/>
                      </a:solidFill>
                      <a:ln w="9525" cap="flat">
                        <a:noFill/>
                        <a:prstDash val="solid"/>
                        <a:miter/>
                      </a:ln>
                    </p:spPr>
                    <p:txBody>
                      <a:bodyPr rtlCol="0" anchor="ctr"/>
                      <a:lstStyle/>
                      <a:p>
                        <a:endParaRPr lang="zh-CN" altLang="en-US"/>
                      </a:p>
                    </p:txBody>
                  </p:sp>
                  <p:sp>
                    <p:nvSpPr>
                      <p:cNvPr id="372" name="任意多边形: 形状 196"/>
                      <p:cNvSpPr/>
                      <p:nvPr/>
                    </p:nvSpPr>
                    <p:spPr>
                      <a:xfrm>
                        <a:off x="4123372" y="4276725"/>
                        <a:ext cx="28892" cy="18097"/>
                      </a:xfrm>
                      <a:custGeom>
                        <a:avLst/>
                        <a:gdLst>
                          <a:gd name="connsiteX0" fmla="*/ 26670 w 28892"/>
                          <a:gd name="connsiteY0" fmla="*/ 953 h 18097"/>
                          <a:gd name="connsiteX1" fmla="*/ 25717 w 28892"/>
                          <a:gd name="connsiteY1" fmla="*/ 0 h 18097"/>
                          <a:gd name="connsiteX2" fmla="*/ 16192 w 28892"/>
                          <a:gd name="connsiteY2" fmla="*/ 6667 h 18097"/>
                          <a:gd name="connsiteX3" fmla="*/ 7620 w 28892"/>
                          <a:gd name="connsiteY3" fmla="*/ 12383 h 18097"/>
                          <a:gd name="connsiteX4" fmla="*/ 0 w 28892"/>
                          <a:gd name="connsiteY4" fmla="*/ 17145 h 18097"/>
                          <a:gd name="connsiteX5" fmla="*/ 1905 w 28892"/>
                          <a:gd name="connsiteY5" fmla="*/ 18097 h 18097"/>
                          <a:gd name="connsiteX6" fmla="*/ 3810 w 28892"/>
                          <a:gd name="connsiteY6" fmla="*/ 18097 h 18097"/>
                          <a:gd name="connsiteX7" fmla="*/ 4763 w 28892"/>
                          <a:gd name="connsiteY7" fmla="*/ 18097 h 18097"/>
                          <a:gd name="connsiteX8" fmla="*/ 11430 w 28892"/>
                          <a:gd name="connsiteY8" fmla="*/ 16192 h 18097"/>
                          <a:gd name="connsiteX9" fmla="*/ 23813 w 28892"/>
                          <a:gd name="connsiteY9" fmla="*/ 9525 h 18097"/>
                          <a:gd name="connsiteX10" fmla="*/ 26670 w 28892"/>
                          <a:gd name="connsiteY10" fmla="*/ 953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92" h="18097">
                            <a:moveTo>
                              <a:pt x="26670" y="953"/>
                            </a:moveTo>
                            <a:cubicBezTo>
                              <a:pt x="26670" y="953"/>
                              <a:pt x="25717" y="0"/>
                              <a:pt x="25717" y="0"/>
                            </a:cubicBezTo>
                            <a:cubicBezTo>
                              <a:pt x="22860" y="2858"/>
                              <a:pt x="19050" y="3810"/>
                              <a:pt x="16192" y="6667"/>
                            </a:cubicBezTo>
                            <a:cubicBezTo>
                              <a:pt x="13335" y="8572"/>
                              <a:pt x="10477" y="10478"/>
                              <a:pt x="7620" y="12383"/>
                            </a:cubicBezTo>
                            <a:cubicBezTo>
                              <a:pt x="5715" y="13335"/>
                              <a:pt x="0" y="14288"/>
                              <a:pt x="0" y="17145"/>
                            </a:cubicBezTo>
                            <a:cubicBezTo>
                              <a:pt x="0" y="18097"/>
                              <a:pt x="952" y="18097"/>
                              <a:pt x="1905" y="18097"/>
                            </a:cubicBezTo>
                            <a:cubicBezTo>
                              <a:pt x="2857" y="18097"/>
                              <a:pt x="2857" y="18097"/>
                              <a:pt x="3810" y="18097"/>
                            </a:cubicBezTo>
                            <a:cubicBezTo>
                              <a:pt x="3810" y="18097"/>
                              <a:pt x="4763" y="18097"/>
                              <a:pt x="4763" y="18097"/>
                            </a:cubicBezTo>
                            <a:cubicBezTo>
                              <a:pt x="6667" y="18097"/>
                              <a:pt x="9525" y="17145"/>
                              <a:pt x="11430" y="16192"/>
                            </a:cubicBezTo>
                            <a:cubicBezTo>
                              <a:pt x="15240" y="15240"/>
                              <a:pt x="20955" y="12383"/>
                              <a:pt x="23813" y="9525"/>
                            </a:cubicBezTo>
                            <a:cubicBezTo>
                              <a:pt x="27623" y="4763"/>
                              <a:pt x="31432" y="-953"/>
                              <a:pt x="26670" y="953"/>
                            </a:cubicBezTo>
                            <a:close/>
                          </a:path>
                        </a:pathLst>
                      </a:custGeom>
                      <a:solidFill>
                        <a:srgbClr val="FFC5AF"/>
                      </a:solidFill>
                      <a:ln w="9525" cap="flat">
                        <a:noFill/>
                        <a:prstDash val="solid"/>
                        <a:miter/>
                      </a:ln>
                    </p:spPr>
                    <p:txBody>
                      <a:bodyPr rtlCol="0" anchor="ctr"/>
                      <a:lstStyle/>
                      <a:p>
                        <a:endParaRPr lang="zh-CN" altLang="en-US"/>
                      </a:p>
                    </p:txBody>
                  </p:sp>
                  <p:sp>
                    <p:nvSpPr>
                      <p:cNvPr id="373" name="任意多边形: 形状 197"/>
                      <p:cNvSpPr/>
                      <p:nvPr/>
                    </p:nvSpPr>
                    <p:spPr>
                      <a:xfrm>
                        <a:off x="4120514" y="4275772"/>
                        <a:ext cx="28892" cy="18097"/>
                      </a:xfrm>
                      <a:custGeom>
                        <a:avLst/>
                        <a:gdLst>
                          <a:gd name="connsiteX0" fmla="*/ 26670 w 28892"/>
                          <a:gd name="connsiteY0" fmla="*/ 953 h 18097"/>
                          <a:gd name="connsiteX1" fmla="*/ 25718 w 28892"/>
                          <a:gd name="connsiteY1" fmla="*/ 0 h 18097"/>
                          <a:gd name="connsiteX2" fmla="*/ 16193 w 28892"/>
                          <a:gd name="connsiteY2" fmla="*/ 6668 h 18097"/>
                          <a:gd name="connsiteX3" fmla="*/ 7620 w 28892"/>
                          <a:gd name="connsiteY3" fmla="*/ 12383 h 18097"/>
                          <a:gd name="connsiteX4" fmla="*/ 0 w 28892"/>
                          <a:gd name="connsiteY4" fmla="*/ 17145 h 18097"/>
                          <a:gd name="connsiteX5" fmla="*/ 1905 w 28892"/>
                          <a:gd name="connsiteY5" fmla="*/ 18098 h 18097"/>
                          <a:gd name="connsiteX6" fmla="*/ 3810 w 28892"/>
                          <a:gd name="connsiteY6" fmla="*/ 18098 h 18097"/>
                          <a:gd name="connsiteX7" fmla="*/ 4763 w 28892"/>
                          <a:gd name="connsiteY7" fmla="*/ 18098 h 18097"/>
                          <a:gd name="connsiteX8" fmla="*/ 11430 w 28892"/>
                          <a:gd name="connsiteY8" fmla="*/ 16193 h 18097"/>
                          <a:gd name="connsiteX9" fmla="*/ 23813 w 28892"/>
                          <a:gd name="connsiteY9" fmla="*/ 9525 h 18097"/>
                          <a:gd name="connsiteX10" fmla="*/ 26670 w 28892"/>
                          <a:gd name="connsiteY10" fmla="*/ 953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92" h="18097">
                            <a:moveTo>
                              <a:pt x="26670" y="953"/>
                            </a:moveTo>
                            <a:cubicBezTo>
                              <a:pt x="26670" y="953"/>
                              <a:pt x="25718" y="0"/>
                              <a:pt x="25718" y="0"/>
                            </a:cubicBezTo>
                            <a:cubicBezTo>
                              <a:pt x="22860" y="2858"/>
                              <a:pt x="19050" y="3810"/>
                              <a:pt x="16193" y="6668"/>
                            </a:cubicBezTo>
                            <a:cubicBezTo>
                              <a:pt x="13335" y="8573"/>
                              <a:pt x="10477" y="10478"/>
                              <a:pt x="7620" y="12383"/>
                            </a:cubicBezTo>
                            <a:cubicBezTo>
                              <a:pt x="5715" y="13335"/>
                              <a:pt x="0" y="14288"/>
                              <a:pt x="0" y="17145"/>
                            </a:cubicBezTo>
                            <a:cubicBezTo>
                              <a:pt x="0" y="18098"/>
                              <a:pt x="952" y="18098"/>
                              <a:pt x="1905" y="18098"/>
                            </a:cubicBezTo>
                            <a:cubicBezTo>
                              <a:pt x="2858" y="18098"/>
                              <a:pt x="2858" y="18098"/>
                              <a:pt x="3810" y="18098"/>
                            </a:cubicBezTo>
                            <a:cubicBezTo>
                              <a:pt x="3810" y="18098"/>
                              <a:pt x="4763" y="18098"/>
                              <a:pt x="4763" y="18098"/>
                            </a:cubicBezTo>
                            <a:cubicBezTo>
                              <a:pt x="6668" y="18098"/>
                              <a:pt x="9525" y="17145"/>
                              <a:pt x="11430" y="16193"/>
                            </a:cubicBezTo>
                            <a:cubicBezTo>
                              <a:pt x="15240" y="15240"/>
                              <a:pt x="20955" y="12383"/>
                              <a:pt x="23813" y="9525"/>
                            </a:cubicBezTo>
                            <a:cubicBezTo>
                              <a:pt x="27623" y="4763"/>
                              <a:pt x="31433" y="-1905"/>
                              <a:pt x="26670" y="953"/>
                            </a:cubicBezTo>
                            <a:close/>
                          </a:path>
                        </a:pathLst>
                      </a:custGeom>
                      <a:solidFill>
                        <a:srgbClr val="FFAE90"/>
                      </a:solidFill>
                      <a:ln w="9525" cap="flat">
                        <a:noFill/>
                        <a:prstDash val="solid"/>
                        <a:miter/>
                      </a:ln>
                    </p:spPr>
                    <p:txBody>
                      <a:bodyPr rtlCol="0" anchor="ctr"/>
                      <a:lstStyle/>
                      <a:p>
                        <a:endParaRPr lang="zh-CN" altLang="en-US"/>
                      </a:p>
                    </p:txBody>
                  </p:sp>
                  <p:sp>
                    <p:nvSpPr>
                      <p:cNvPr id="374" name="任意多边形: 形状 198"/>
                      <p:cNvSpPr/>
                      <p:nvPr/>
                    </p:nvSpPr>
                    <p:spPr>
                      <a:xfrm>
                        <a:off x="4120514" y="4275772"/>
                        <a:ext cx="28892" cy="18097"/>
                      </a:xfrm>
                      <a:custGeom>
                        <a:avLst/>
                        <a:gdLst>
                          <a:gd name="connsiteX0" fmla="*/ 26670 w 28892"/>
                          <a:gd name="connsiteY0" fmla="*/ 953 h 18097"/>
                          <a:gd name="connsiteX1" fmla="*/ 25718 w 28892"/>
                          <a:gd name="connsiteY1" fmla="*/ 0 h 18097"/>
                          <a:gd name="connsiteX2" fmla="*/ 16193 w 28892"/>
                          <a:gd name="connsiteY2" fmla="*/ 6668 h 18097"/>
                          <a:gd name="connsiteX3" fmla="*/ 7620 w 28892"/>
                          <a:gd name="connsiteY3" fmla="*/ 12383 h 18097"/>
                          <a:gd name="connsiteX4" fmla="*/ 0 w 28892"/>
                          <a:gd name="connsiteY4" fmla="*/ 17145 h 18097"/>
                          <a:gd name="connsiteX5" fmla="*/ 1905 w 28892"/>
                          <a:gd name="connsiteY5" fmla="*/ 18098 h 18097"/>
                          <a:gd name="connsiteX6" fmla="*/ 3810 w 28892"/>
                          <a:gd name="connsiteY6" fmla="*/ 18098 h 18097"/>
                          <a:gd name="connsiteX7" fmla="*/ 4763 w 28892"/>
                          <a:gd name="connsiteY7" fmla="*/ 18098 h 18097"/>
                          <a:gd name="connsiteX8" fmla="*/ 11430 w 28892"/>
                          <a:gd name="connsiteY8" fmla="*/ 16193 h 18097"/>
                          <a:gd name="connsiteX9" fmla="*/ 23813 w 28892"/>
                          <a:gd name="connsiteY9" fmla="*/ 9525 h 18097"/>
                          <a:gd name="connsiteX10" fmla="*/ 26670 w 28892"/>
                          <a:gd name="connsiteY10" fmla="*/ 953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92" h="18097">
                            <a:moveTo>
                              <a:pt x="26670" y="953"/>
                            </a:moveTo>
                            <a:cubicBezTo>
                              <a:pt x="26670" y="953"/>
                              <a:pt x="25718" y="0"/>
                              <a:pt x="25718" y="0"/>
                            </a:cubicBezTo>
                            <a:cubicBezTo>
                              <a:pt x="22860" y="2858"/>
                              <a:pt x="19050" y="3810"/>
                              <a:pt x="16193" y="6668"/>
                            </a:cubicBezTo>
                            <a:cubicBezTo>
                              <a:pt x="13335" y="8573"/>
                              <a:pt x="10477" y="10478"/>
                              <a:pt x="7620" y="12383"/>
                            </a:cubicBezTo>
                            <a:cubicBezTo>
                              <a:pt x="5715" y="13335"/>
                              <a:pt x="0" y="14288"/>
                              <a:pt x="0" y="17145"/>
                            </a:cubicBezTo>
                            <a:cubicBezTo>
                              <a:pt x="0" y="18098"/>
                              <a:pt x="952" y="18098"/>
                              <a:pt x="1905" y="18098"/>
                            </a:cubicBezTo>
                            <a:cubicBezTo>
                              <a:pt x="2858" y="18098"/>
                              <a:pt x="2858" y="18098"/>
                              <a:pt x="3810" y="18098"/>
                            </a:cubicBezTo>
                            <a:cubicBezTo>
                              <a:pt x="3810" y="18098"/>
                              <a:pt x="4763" y="18098"/>
                              <a:pt x="4763" y="18098"/>
                            </a:cubicBezTo>
                            <a:cubicBezTo>
                              <a:pt x="6668" y="18098"/>
                              <a:pt x="9525" y="17145"/>
                              <a:pt x="11430" y="16193"/>
                            </a:cubicBezTo>
                            <a:cubicBezTo>
                              <a:pt x="15240" y="15240"/>
                              <a:pt x="20955" y="12383"/>
                              <a:pt x="23813" y="9525"/>
                            </a:cubicBezTo>
                            <a:cubicBezTo>
                              <a:pt x="27623" y="3810"/>
                              <a:pt x="31433" y="-1905"/>
                              <a:pt x="26670" y="953"/>
                            </a:cubicBezTo>
                            <a:close/>
                          </a:path>
                        </a:pathLst>
                      </a:custGeom>
                      <a:solidFill>
                        <a:srgbClr val="FFC5AF"/>
                      </a:solidFill>
                      <a:ln w="9525" cap="flat">
                        <a:noFill/>
                        <a:prstDash val="solid"/>
                        <a:miter/>
                      </a:ln>
                    </p:spPr>
                    <p:txBody>
                      <a:bodyPr rtlCol="0" anchor="ctr"/>
                      <a:lstStyle/>
                      <a:p>
                        <a:endParaRPr lang="zh-CN" altLang="en-US"/>
                      </a:p>
                    </p:txBody>
                  </p:sp>
                  <p:sp>
                    <p:nvSpPr>
                      <p:cNvPr id="375" name="任意多边形: 形状 199"/>
                      <p:cNvSpPr/>
                      <p:nvPr/>
                    </p:nvSpPr>
                    <p:spPr>
                      <a:xfrm>
                        <a:off x="4139564" y="4268152"/>
                        <a:ext cx="12649" cy="19202"/>
                      </a:xfrm>
                      <a:custGeom>
                        <a:avLst/>
                        <a:gdLst>
                          <a:gd name="connsiteX0" fmla="*/ 4763 w 12649"/>
                          <a:gd name="connsiteY0" fmla="*/ 19050 h 19202"/>
                          <a:gd name="connsiteX1" fmla="*/ 0 w 12649"/>
                          <a:gd name="connsiteY1" fmla="*/ 16192 h 19202"/>
                          <a:gd name="connsiteX2" fmla="*/ 1905 w 12649"/>
                          <a:gd name="connsiteY2" fmla="*/ 8572 h 19202"/>
                          <a:gd name="connsiteX3" fmla="*/ 8573 w 12649"/>
                          <a:gd name="connsiteY3" fmla="*/ 952 h 19202"/>
                          <a:gd name="connsiteX4" fmla="*/ 12383 w 12649"/>
                          <a:gd name="connsiteY4" fmla="*/ 0 h 19202"/>
                          <a:gd name="connsiteX5" fmla="*/ 11430 w 12649"/>
                          <a:gd name="connsiteY5" fmla="*/ 9525 h 19202"/>
                          <a:gd name="connsiteX6" fmla="*/ 4763 w 12649"/>
                          <a:gd name="connsiteY6" fmla="*/ 19050 h 1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49" h="19202">
                            <a:moveTo>
                              <a:pt x="4763" y="19050"/>
                            </a:moveTo>
                            <a:cubicBezTo>
                              <a:pt x="2858" y="20002"/>
                              <a:pt x="0" y="16192"/>
                              <a:pt x="0" y="16192"/>
                            </a:cubicBezTo>
                            <a:cubicBezTo>
                              <a:pt x="0" y="16192"/>
                              <a:pt x="0" y="11430"/>
                              <a:pt x="1905" y="8572"/>
                            </a:cubicBezTo>
                            <a:cubicBezTo>
                              <a:pt x="2858" y="6667"/>
                              <a:pt x="7620" y="1905"/>
                              <a:pt x="8573" y="952"/>
                            </a:cubicBezTo>
                            <a:lnTo>
                              <a:pt x="12383" y="0"/>
                            </a:lnTo>
                            <a:cubicBezTo>
                              <a:pt x="13335" y="952"/>
                              <a:pt x="11430" y="7620"/>
                              <a:pt x="11430" y="9525"/>
                            </a:cubicBezTo>
                            <a:cubicBezTo>
                              <a:pt x="11430" y="13335"/>
                              <a:pt x="6668" y="19050"/>
                              <a:pt x="4763" y="19050"/>
                            </a:cubicBezTo>
                            <a:close/>
                          </a:path>
                        </a:pathLst>
                      </a:custGeom>
                      <a:solidFill>
                        <a:srgbClr val="FFC5AF"/>
                      </a:solidFill>
                      <a:ln w="9525" cap="flat">
                        <a:noFill/>
                        <a:prstDash val="solid"/>
                        <a:miter/>
                      </a:ln>
                    </p:spPr>
                    <p:txBody>
                      <a:bodyPr rtlCol="0" anchor="ctr"/>
                      <a:lstStyle/>
                      <a:p>
                        <a:endParaRPr lang="zh-CN" altLang="en-US"/>
                      </a:p>
                    </p:txBody>
                  </p:sp>
                  <p:sp>
                    <p:nvSpPr>
                      <p:cNvPr id="376" name="任意多边形: 形状 200"/>
                      <p:cNvSpPr/>
                      <p:nvPr/>
                    </p:nvSpPr>
                    <p:spPr>
                      <a:xfrm>
                        <a:off x="4145517" y="4215705"/>
                        <a:ext cx="60908" cy="63933"/>
                      </a:xfrm>
                      <a:custGeom>
                        <a:avLst/>
                        <a:gdLst>
                          <a:gd name="connsiteX0" fmla="*/ 6429 w 60908"/>
                          <a:gd name="connsiteY0" fmla="*/ 63877 h 63933"/>
                          <a:gd name="connsiteX1" fmla="*/ 1667 w 60908"/>
                          <a:gd name="connsiteY1" fmla="*/ 51495 h 63933"/>
                          <a:gd name="connsiteX2" fmla="*/ 22622 w 60908"/>
                          <a:gd name="connsiteY2" fmla="*/ 29587 h 63933"/>
                          <a:gd name="connsiteX3" fmla="*/ 41672 w 60908"/>
                          <a:gd name="connsiteY3" fmla="*/ 4822 h 63933"/>
                          <a:gd name="connsiteX4" fmla="*/ 55959 w 60908"/>
                          <a:gd name="connsiteY4" fmla="*/ 1012 h 63933"/>
                          <a:gd name="connsiteX5" fmla="*/ 60722 w 60908"/>
                          <a:gd name="connsiteY5" fmla="*/ 12442 h 63933"/>
                          <a:gd name="connsiteX6" fmla="*/ 53102 w 60908"/>
                          <a:gd name="connsiteY6" fmla="*/ 24825 h 63933"/>
                          <a:gd name="connsiteX7" fmla="*/ 35004 w 60908"/>
                          <a:gd name="connsiteY7" fmla="*/ 44827 h 63933"/>
                          <a:gd name="connsiteX8" fmla="*/ 24527 w 60908"/>
                          <a:gd name="connsiteY8" fmla="*/ 52447 h 63933"/>
                          <a:gd name="connsiteX9" fmla="*/ 6429 w 60908"/>
                          <a:gd name="connsiteY9" fmla="*/ 63877 h 6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8" h="63933">
                            <a:moveTo>
                              <a:pt x="6429" y="63877"/>
                            </a:moveTo>
                            <a:cubicBezTo>
                              <a:pt x="3572" y="60067"/>
                              <a:pt x="-3096" y="61020"/>
                              <a:pt x="1667" y="51495"/>
                            </a:cubicBezTo>
                            <a:cubicBezTo>
                              <a:pt x="11192" y="49590"/>
                              <a:pt x="21669" y="31492"/>
                              <a:pt x="22622" y="29587"/>
                            </a:cubicBezTo>
                            <a:cubicBezTo>
                              <a:pt x="28337" y="21015"/>
                              <a:pt x="33099" y="11490"/>
                              <a:pt x="41672" y="4822"/>
                            </a:cubicBezTo>
                            <a:cubicBezTo>
                              <a:pt x="44529" y="1965"/>
                              <a:pt x="51197" y="-1845"/>
                              <a:pt x="55959" y="1012"/>
                            </a:cubicBezTo>
                            <a:cubicBezTo>
                              <a:pt x="58817" y="2917"/>
                              <a:pt x="61674" y="8632"/>
                              <a:pt x="60722" y="12442"/>
                            </a:cubicBezTo>
                            <a:cubicBezTo>
                              <a:pt x="59769" y="17205"/>
                              <a:pt x="56912" y="21015"/>
                              <a:pt x="53102" y="24825"/>
                            </a:cubicBezTo>
                            <a:cubicBezTo>
                              <a:pt x="47387" y="32445"/>
                              <a:pt x="41672" y="39112"/>
                              <a:pt x="35004" y="44827"/>
                            </a:cubicBezTo>
                            <a:cubicBezTo>
                              <a:pt x="32147" y="47685"/>
                              <a:pt x="28337" y="50542"/>
                              <a:pt x="24527" y="52447"/>
                            </a:cubicBezTo>
                            <a:cubicBezTo>
                              <a:pt x="23574" y="53400"/>
                              <a:pt x="7382" y="64830"/>
                              <a:pt x="6429" y="63877"/>
                            </a:cubicBezTo>
                            <a:close/>
                          </a:path>
                        </a:pathLst>
                      </a:custGeom>
                      <a:solidFill>
                        <a:srgbClr val="FFC5AF"/>
                      </a:solidFill>
                      <a:ln w="9525" cap="flat">
                        <a:noFill/>
                        <a:prstDash val="solid"/>
                        <a:miter/>
                      </a:ln>
                    </p:spPr>
                    <p:txBody>
                      <a:bodyPr rtlCol="0" anchor="ctr"/>
                      <a:lstStyle/>
                      <a:p>
                        <a:endParaRPr lang="zh-CN" altLang="en-US"/>
                      </a:p>
                    </p:txBody>
                  </p:sp>
                  <p:sp>
                    <p:nvSpPr>
                      <p:cNvPr id="377" name="任意多边形: 形状 201"/>
                      <p:cNvSpPr/>
                      <p:nvPr/>
                    </p:nvSpPr>
                    <p:spPr>
                      <a:xfrm>
                        <a:off x="4123279" y="4272915"/>
                        <a:ext cx="27117" cy="15239"/>
                      </a:xfrm>
                      <a:custGeom>
                        <a:avLst/>
                        <a:gdLst>
                          <a:gd name="connsiteX0" fmla="*/ 24858 w 27117"/>
                          <a:gd name="connsiteY0" fmla="*/ 952 h 15239"/>
                          <a:gd name="connsiteX1" fmla="*/ 23905 w 27117"/>
                          <a:gd name="connsiteY1" fmla="*/ 0 h 15239"/>
                          <a:gd name="connsiteX2" fmla="*/ 15333 w 27117"/>
                          <a:gd name="connsiteY2" fmla="*/ 5715 h 15239"/>
                          <a:gd name="connsiteX3" fmla="*/ 6760 w 27117"/>
                          <a:gd name="connsiteY3" fmla="*/ 10477 h 15239"/>
                          <a:gd name="connsiteX4" fmla="*/ 93 w 27117"/>
                          <a:gd name="connsiteY4" fmla="*/ 14288 h 15239"/>
                          <a:gd name="connsiteX5" fmla="*/ 1998 w 27117"/>
                          <a:gd name="connsiteY5" fmla="*/ 15240 h 15239"/>
                          <a:gd name="connsiteX6" fmla="*/ 3903 w 27117"/>
                          <a:gd name="connsiteY6" fmla="*/ 15240 h 15239"/>
                          <a:gd name="connsiteX7" fmla="*/ 4855 w 27117"/>
                          <a:gd name="connsiteY7" fmla="*/ 15240 h 15239"/>
                          <a:gd name="connsiteX8" fmla="*/ 11523 w 27117"/>
                          <a:gd name="connsiteY8" fmla="*/ 14288 h 15239"/>
                          <a:gd name="connsiteX9" fmla="*/ 22953 w 27117"/>
                          <a:gd name="connsiteY9" fmla="*/ 7620 h 15239"/>
                          <a:gd name="connsiteX10" fmla="*/ 24858 w 27117"/>
                          <a:gd name="connsiteY10" fmla="*/ 952 h 1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7" h="15239">
                            <a:moveTo>
                              <a:pt x="24858" y="952"/>
                            </a:moveTo>
                            <a:cubicBezTo>
                              <a:pt x="24858" y="952"/>
                              <a:pt x="23905" y="0"/>
                              <a:pt x="23905" y="0"/>
                            </a:cubicBezTo>
                            <a:cubicBezTo>
                              <a:pt x="22000" y="2857"/>
                              <a:pt x="18190" y="3810"/>
                              <a:pt x="15333" y="5715"/>
                            </a:cubicBezTo>
                            <a:cubicBezTo>
                              <a:pt x="12475" y="7620"/>
                              <a:pt x="10570" y="9525"/>
                              <a:pt x="6760" y="10477"/>
                            </a:cubicBezTo>
                            <a:cubicBezTo>
                              <a:pt x="5808" y="11430"/>
                              <a:pt x="-860" y="12382"/>
                              <a:pt x="93" y="14288"/>
                            </a:cubicBezTo>
                            <a:cubicBezTo>
                              <a:pt x="93" y="15240"/>
                              <a:pt x="1045" y="15240"/>
                              <a:pt x="1998" y="15240"/>
                            </a:cubicBezTo>
                            <a:cubicBezTo>
                              <a:pt x="2950" y="15240"/>
                              <a:pt x="2950" y="15240"/>
                              <a:pt x="3903" y="15240"/>
                            </a:cubicBezTo>
                            <a:cubicBezTo>
                              <a:pt x="3903" y="15240"/>
                              <a:pt x="4855" y="15240"/>
                              <a:pt x="4855" y="15240"/>
                            </a:cubicBezTo>
                            <a:cubicBezTo>
                              <a:pt x="6760" y="15240"/>
                              <a:pt x="9618" y="14288"/>
                              <a:pt x="11523" y="14288"/>
                            </a:cubicBezTo>
                            <a:cubicBezTo>
                              <a:pt x="15333" y="13335"/>
                              <a:pt x="20095" y="10477"/>
                              <a:pt x="22953" y="7620"/>
                            </a:cubicBezTo>
                            <a:cubicBezTo>
                              <a:pt x="25810" y="4763"/>
                              <a:pt x="29620" y="-953"/>
                              <a:pt x="24858" y="952"/>
                            </a:cubicBezTo>
                            <a:close/>
                          </a:path>
                        </a:pathLst>
                      </a:custGeom>
                      <a:solidFill>
                        <a:srgbClr val="FFAE90"/>
                      </a:solidFill>
                      <a:ln w="9525" cap="flat">
                        <a:noFill/>
                        <a:prstDash val="solid"/>
                        <a:miter/>
                      </a:ln>
                    </p:spPr>
                    <p:txBody>
                      <a:bodyPr rtlCol="0" anchor="ctr"/>
                      <a:lstStyle/>
                      <a:p>
                        <a:endParaRPr lang="zh-CN" altLang="en-US"/>
                      </a:p>
                    </p:txBody>
                  </p:sp>
                  <p:sp>
                    <p:nvSpPr>
                      <p:cNvPr id="378" name="任意多边形: 形状 202"/>
                      <p:cNvSpPr/>
                      <p:nvPr/>
                    </p:nvSpPr>
                    <p:spPr>
                      <a:xfrm>
                        <a:off x="4123372" y="4271962"/>
                        <a:ext cx="28892" cy="18097"/>
                      </a:xfrm>
                      <a:custGeom>
                        <a:avLst/>
                        <a:gdLst>
                          <a:gd name="connsiteX0" fmla="*/ 26670 w 28892"/>
                          <a:gd name="connsiteY0" fmla="*/ 953 h 18097"/>
                          <a:gd name="connsiteX1" fmla="*/ 25717 w 28892"/>
                          <a:gd name="connsiteY1" fmla="*/ 0 h 18097"/>
                          <a:gd name="connsiteX2" fmla="*/ 16192 w 28892"/>
                          <a:gd name="connsiteY2" fmla="*/ 6667 h 18097"/>
                          <a:gd name="connsiteX3" fmla="*/ 7620 w 28892"/>
                          <a:gd name="connsiteY3" fmla="*/ 12383 h 18097"/>
                          <a:gd name="connsiteX4" fmla="*/ 0 w 28892"/>
                          <a:gd name="connsiteY4" fmla="*/ 17145 h 18097"/>
                          <a:gd name="connsiteX5" fmla="*/ 1905 w 28892"/>
                          <a:gd name="connsiteY5" fmla="*/ 18097 h 18097"/>
                          <a:gd name="connsiteX6" fmla="*/ 3810 w 28892"/>
                          <a:gd name="connsiteY6" fmla="*/ 18097 h 18097"/>
                          <a:gd name="connsiteX7" fmla="*/ 4763 w 28892"/>
                          <a:gd name="connsiteY7" fmla="*/ 18097 h 18097"/>
                          <a:gd name="connsiteX8" fmla="*/ 11430 w 28892"/>
                          <a:gd name="connsiteY8" fmla="*/ 16192 h 18097"/>
                          <a:gd name="connsiteX9" fmla="*/ 23813 w 28892"/>
                          <a:gd name="connsiteY9" fmla="*/ 9525 h 18097"/>
                          <a:gd name="connsiteX10" fmla="*/ 26670 w 28892"/>
                          <a:gd name="connsiteY10" fmla="*/ 953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92" h="18097">
                            <a:moveTo>
                              <a:pt x="26670" y="953"/>
                            </a:moveTo>
                            <a:cubicBezTo>
                              <a:pt x="26670" y="953"/>
                              <a:pt x="25717" y="0"/>
                              <a:pt x="25717" y="0"/>
                            </a:cubicBezTo>
                            <a:cubicBezTo>
                              <a:pt x="22860" y="2858"/>
                              <a:pt x="19050" y="3810"/>
                              <a:pt x="16192" y="6667"/>
                            </a:cubicBezTo>
                            <a:cubicBezTo>
                              <a:pt x="13335" y="8572"/>
                              <a:pt x="10477" y="10478"/>
                              <a:pt x="7620" y="12383"/>
                            </a:cubicBezTo>
                            <a:cubicBezTo>
                              <a:pt x="5715" y="13335"/>
                              <a:pt x="0" y="14288"/>
                              <a:pt x="0" y="17145"/>
                            </a:cubicBezTo>
                            <a:cubicBezTo>
                              <a:pt x="0" y="18097"/>
                              <a:pt x="952" y="18097"/>
                              <a:pt x="1905" y="18097"/>
                            </a:cubicBezTo>
                            <a:cubicBezTo>
                              <a:pt x="2857" y="18097"/>
                              <a:pt x="2857" y="18097"/>
                              <a:pt x="3810" y="18097"/>
                            </a:cubicBezTo>
                            <a:cubicBezTo>
                              <a:pt x="3810" y="18097"/>
                              <a:pt x="4763" y="18097"/>
                              <a:pt x="4763" y="18097"/>
                            </a:cubicBezTo>
                            <a:cubicBezTo>
                              <a:pt x="6667" y="18097"/>
                              <a:pt x="9525" y="17145"/>
                              <a:pt x="11430" y="16192"/>
                            </a:cubicBezTo>
                            <a:cubicBezTo>
                              <a:pt x="15240" y="15240"/>
                              <a:pt x="20955" y="12383"/>
                              <a:pt x="23813" y="9525"/>
                            </a:cubicBezTo>
                            <a:cubicBezTo>
                              <a:pt x="27623" y="4763"/>
                              <a:pt x="31432" y="-1905"/>
                              <a:pt x="26670" y="953"/>
                            </a:cubicBezTo>
                            <a:close/>
                          </a:path>
                        </a:pathLst>
                      </a:custGeom>
                      <a:solidFill>
                        <a:srgbClr val="FFC5AF"/>
                      </a:solidFill>
                      <a:ln w="9525" cap="flat">
                        <a:noFill/>
                        <a:prstDash val="solid"/>
                        <a:miter/>
                      </a:ln>
                    </p:spPr>
                    <p:txBody>
                      <a:bodyPr rtlCol="0" anchor="ctr"/>
                      <a:lstStyle/>
                      <a:p>
                        <a:endParaRPr lang="zh-CN" altLang="en-US"/>
                      </a:p>
                    </p:txBody>
                  </p:sp>
                  <p:sp>
                    <p:nvSpPr>
                      <p:cNvPr id="379" name="任意多边形: 形状 203"/>
                      <p:cNvSpPr/>
                      <p:nvPr/>
                    </p:nvSpPr>
                    <p:spPr>
                      <a:xfrm>
                        <a:off x="4136478" y="4265295"/>
                        <a:ext cx="15468" cy="14728"/>
                      </a:xfrm>
                      <a:custGeom>
                        <a:avLst/>
                        <a:gdLst>
                          <a:gd name="connsiteX0" fmla="*/ 15469 w 15468"/>
                          <a:gd name="connsiteY0" fmla="*/ 4763 h 14728"/>
                          <a:gd name="connsiteX1" fmla="*/ 14516 w 15468"/>
                          <a:gd name="connsiteY1" fmla="*/ 9525 h 14728"/>
                          <a:gd name="connsiteX2" fmla="*/ 14516 w 15468"/>
                          <a:gd name="connsiteY2" fmla="*/ 9525 h 14728"/>
                          <a:gd name="connsiteX3" fmla="*/ 7849 w 15468"/>
                          <a:gd name="connsiteY3" fmla="*/ 11430 h 14728"/>
                          <a:gd name="connsiteX4" fmla="*/ 3086 w 15468"/>
                          <a:gd name="connsiteY4" fmla="*/ 14288 h 14728"/>
                          <a:gd name="connsiteX5" fmla="*/ 2134 w 15468"/>
                          <a:gd name="connsiteY5" fmla="*/ 9525 h 14728"/>
                          <a:gd name="connsiteX6" fmla="*/ 9754 w 15468"/>
                          <a:gd name="connsiteY6" fmla="*/ 2858 h 14728"/>
                          <a:gd name="connsiteX7" fmla="*/ 15469 w 15468"/>
                          <a:gd name="connsiteY7" fmla="*/ 0 h 14728"/>
                          <a:gd name="connsiteX8" fmla="*/ 15469 w 15468"/>
                          <a:gd name="connsiteY8" fmla="*/ 4763 h 1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 h="14728">
                            <a:moveTo>
                              <a:pt x="15469" y="4763"/>
                            </a:moveTo>
                            <a:cubicBezTo>
                              <a:pt x="15469" y="6667"/>
                              <a:pt x="14516" y="8572"/>
                              <a:pt x="14516" y="9525"/>
                            </a:cubicBezTo>
                            <a:cubicBezTo>
                              <a:pt x="14516" y="9525"/>
                              <a:pt x="14516" y="9525"/>
                              <a:pt x="14516" y="9525"/>
                            </a:cubicBezTo>
                            <a:cubicBezTo>
                              <a:pt x="13564" y="9525"/>
                              <a:pt x="9754" y="11430"/>
                              <a:pt x="7849" y="11430"/>
                            </a:cubicBezTo>
                            <a:cubicBezTo>
                              <a:pt x="6896" y="12383"/>
                              <a:pt x="4991" y="13335"/>
                              <a:pt x="3086" y="14288"/>
                            </a:cubicBezTo>
                            <a:cubicBezTo>
                              <a:pt x="229" y="16192"/>
                              <a:pt x="-1676" y="11430"/>
                              <a:pt x="2134" y="9525"/>
                            </a:cubicBezTo>
                            <a:cubicBezTo>
                              <a:pt x="2134" y="9525"/>
                              <a:pt x="6896" y="6667"/>
                              <a:pt x="9754" y="2858"/>
                            </a:cubicBezTo>
                            <a:cubicBezTo>
                              <a:pt x="10706" y="1905"/>
                              <a:pt x="14516" y="0"/>
                              <a:pt x="15469" y="0"/>
                            </a:cubicBezTo>
                            <a:cubicBezTo>
                              <a:pt x="15469" y="2858"/>
                              <a:pt x="15469" y="2858"/>
                              <a:pt x="15469" y="4763"/>
                            </a:cubicBezTo>
                            <a:close/>
                          </a:path>
                        </a:pathLst>
                      </a:custGeom>
                      <a:solidFill>
                        <a:srgbClr val="FFAE90"/>
                      </a:solidFill>
                      <a:ln w="9525" cap="flat">
                        <a:noFill/>
                        <a:prstDash val="solid"/>
                        <a:miter/>
                      </a:ln>
                    </p:spPr>
                    <p:txBody>
                      <a:bodyPr rtlCol="0" anchor="ctr"/>
                      <a:lstStyle/>
                      <a:p>
                        <a:endParaRPr lang="zh-CN" altLang="en-US"/>
                      </a:p>
                    </p:txBody>
                  </p:sp>
                  <p:sp>
                    <p:nvSpPr>
                      <p:cNvPr id="380" name="任意多边形: 形状 204"/>
                      <p:cNvSpPr/>
                      <p:nvPr/>
                    </p:nvSpPr>
                    <p:spPr>
                      <a:xfrm>
                        <a:off x="4135525" y="4265189"/>
                        <a:ext cx="21183" cy="14543"/>
                      </a:xfrm>
                      <a:custGeom>
                        <a:avLst/>
                        <a:gdLst>
                          <a:gd name="connsiteX0" fmla="*/ 21184 w 21183"/>
                          <a:gd name="connsiteY0" fmla="*/ 106 h 14543"/>
                          <a:gd name="connsiteX1" fmla="*/ 10706 w 21183"/>
                          <a:gd name="connsiteY1" fmla="*/ 2963 h 14543"/>
                          <a:gd name="connsiteX2" fmla="*/ 2134 w 21183"/>
                          <a:gd name="connsiteY2" fmla="*/ 9631 h 14543"/>
                          <a:gd name="connsiteX3" fmla="*/ 3086 w 21183"/>
                          <a:gd name="connsiteY3" fmla="*/ 14393 h 14543"/>
                          <a:gd name="connsiteX4" fmla="*/ 7849 w 21183"/>
                          <a:gd name="connsiteY4" fmla="*/ 11536 h 14543"/>
                          <a:gd name="connsiteX5" fmla="*/ 16421 w 21183"/>
                          <a:gd name="connsiteY5" fmla="*/ 8678 h 14543"/>
                          <a:gd name="connsiteX6" fmla="*/ 21184 w 21183"/>
                          <a:gd name="connsiteY6" fmla="*/ 106 h 1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83" h="14543">
                            <a:moveTo>
                              <a:pt x="21184" y="106"/>
                            </a:moveTo>
                            <a:cubicBezTo>
                              <a:pt x="21184" y="106"/>
                              <a:pt x="14516" y="-847"/>
                              <a:pt x="10706" y="2963"/>
                            </a:cubicBezTo>
                            <a:cubicBezTo>
                              <a:pt x="7849" y="6773"/>
                              <a:pt x="3086" y="9631"/>
                              <a:pt x="2134" y="9631"/>
                            </a:cubicBezTo>
                            <a:cubicBezTo>
                              <a:pt x="-1676" y="11536"/>
                              <a:pt x="229" y="15346"/>
                              <a:pt x="3086" y="14393"/>
                            </a:cubicBezTo>
                            <a:cubicBezTo>
                              <a:pt x="4991" y="13441"/>
                              <a:pt x="6896" y="12488"/>
                              <a:pt x="7849" y="11536"/>
                            </a:cubicBezTo>
                            <a:cubicBezTo>
                              <a:pt x="8801" y="10583"/>
                              <a:pt x="15469" y="9631"/>
                              <a:pt x="16421" y="8678"/>
                            </a:cubicBezTo>
                            <a:cubicBezTo>
                              <a:pt x="18326" y="8678"/>
                              <a:pt x="21184" y="106"/>
                              <a:pt x="21184" y="106"/>
                            </a:cubicBezTo>
                            <a:close/>
                          </a:path>
                        </a:pathLst>
                      </a:custGeom>
                      <a:solidFill>
                        <a:srgbClr val="FFC5AF"/>
                      </a:solidFill>
                      <a:ln w="9525" cap="flat">
                        <a:noFill/>
                        <a:prstDash val="solid"/>
                        <a:miter/>
                      </a:ln>
                    </p:spPr>
                    <p:txBody>
                      <a:bodyPr rtlCol="0" anchor="ctr"/>
                      <a:lstStyle/>
                      <a:p>
                        <a:endParaRPr lang="zh-CN" altLang="en-US"/>
                      </a:p>
                    </p:txBody>
                  </p:sp>
                </p:grpSp>
              </p:grpSp>
              <p:sp>
                <p:nvSpPr>
                  <p:cNvPr id="381" name="任意多边形: 形状 205"/>
                  <p:cNvSpPr/>
                  <p:nvPr/>
                </p:nvSpPr>
                <p:spPr>
                  <a:xfrm>
                    <a:off x="4162891" y="4148572"/>
                    <a:ext cx="44300" cy="78622"/>
                  </a:xfrm>
                  <a:custGeom>
                    <a:avLst/>
                    <a:gdLst>
                      <a:gd name="connsiteX0" fmla="*/ 20488 w 44300"/>
                      <a:gd name="connsiteY0" fmla="*/ 78622 h 78622"/>
                      <a:gd name="connsiteX1" fmla="*/ 44300 w 44300"/>
                      <a:gd name="connsiteY1" fmla="*/ 76717 h 78622"/>
                      <a:gd name="connsiteX2" fmla="*/ 30965 w 44300"/>
                      <a:gd name="connsiteY2" fmla="*/ 15757 h 78622"/>
                      <a:gd name="connsiteX3" fmla="*/ 10010 w 44300"/>
                      <a:gd name="connsiteY3" fmla="*/ 517 h 78622"/>
                      <a:gd name="connsiteX4" fmla="*/ 485 w 44300"/>
                      <a:gd name="connsiteY4" fmla="*/ 23377 h 78622"/>
                      <a:gd name="connsiteX5" fmla="*/ 485 w 44300"/>
                      <a:gd name="connsiteY5" fmla="*/ 23377 h 78622"/>
                      <a:gd name="connsiteX6" fmla="*/ 485 w 44300"/>
                      <a:gd name="connsiteY6" fmla="*/ 24330 h 78622"/>
                      <a:gd name="connsiteX7" fmla="*/ 485 w 44300"/>
                      <a:gd name="connsiteY7" fmla="*/ 26235 h 78622"/>
                      <a:gd name="connsiteX8" fmla="*/ 3343 w 44300"/>
                      <a:gd name="connsiteY8" fmla="*/ 32902 h 78622"/>
                      <a:gd name="connsiteX9" fmla="*/ 20488 w 44300"/>
                      <a:gd name="connsiteY9" fmla="*/ 78622 h 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00" h="78622">
                        <a:moveTo>
                          <a:pt x="20488" y="78622"/>
                        </a:moveTo>
                        <a:lnTo>
                          <a:pt x="44300" y="76717"/>
                        </a:lnTo>
                        <a:cubicBezTo>
                          <a:pt x="40490" y="62430"/>
                          <a:pt x="30965" y="15757"/>
                          <a:pt x="30965" y="15757"/>
                        </a:cubicBezTo>
                        <a:cubicBezTo>
                          <a:pt x="28108" y="7185"/>
                          <a:pt x="19535" y="-2340"/>
                          <a:pt x="10010" y="517"/>
                        </a:cubicBezTo>
                        <a:cubicBezTo>
                          <a:pt x="2390" y="3375"/>
                          <a:pt x="-1420" y="12900"/>
                          <a:pt x="485" y="23377"/>
                        </a:cubicBezTo>
                        <a:lnTo>
                          <a:pt x="485" y="23377"/>
                        </a:lnTo>
                        <a:lnTo>
                          <a:pt x="485" y="24330"/>
                        </a:lnTo>
                        <a:cubicBezTo>
                          <a:pt x="485" y="25282"/>
                          <a:pt x="485" y="25282"/>
                          <a:pt x="485" y="26235"/>
                        </a:cubicBezTo>
                        <a:cubicBezTo>
                          <a:pt x="1438" y="29092"/>
                          <a:pt x="1438" y="30997"/>
                          <a:pt x="3343" y="32902"/>
                        </a:cubicBezTo>
                        <a:lnTo>
                          <a:pt x="20488" y="78622"/>
                        </a:lnTo>
                        <a:close/>
                      </a:path>
                    </a:pathLst>
                  </a:custGeom>
                  <a:solidFill>
                    <a:srgbClr val="FFC5AF"/>
                  </a:solidFill>
                  <a:ln w="9525" cap="flat">
                    <a:noFill/>
                    <a:prstDash val="solid"/>
                    <a:miter/>
                  </a:ln>
                </p:spPr>
                <p:txBody>
                  <a:bodyPr rtlCol="0" anchor="ctr"/>
                  <a:lstStyle/>
                  <a:p>
                    <a:endParaRPr lang="zh-CN" altLang="en-US"/>
                  </a:p>
                </p:txBody>
              </p:sp>
              <p:grpSp>
                <p:nvGrpSpPr>
                  <p:cNvPr id="382" name="图形 5"/>
                  <p:cNvGrpSpPr/>
                  <p:nvPr/>
                </p:nvGrpSpPr>
                <p:grpSpPr>
                  <a:xfrm>
                    <a:off x="4145504" y="4113107"/>
                    <a:ext cx="30982" cy="29103"/>
                    <a:chOff x="4145504" y="4113107"/>
                    <a:chExt cx="30982" cy="29103"/>
                  </a:xfrm>
                </p:grpSpPr>
                <p:sp>
                  <p:nvSpPr>
                    <p:cNvPr id="383" name="任意多边形: 形状 207"/>
                    <p:cNvSpPr/>
                    <p:nvPr/>
                  </p:nvSpPr>
                  <p:spPr>
                    <a:xfrm>
                      <a:off x="4145504" y="4113107"/>
                      <a:ext cx="30982" cy="29103"/>
                    </a:xfrm>
                    <a:custGeom>
                      <a:avLst/>
                      <a:gdLst>
                        <a:gd name="connsiteX0" fmla="*/ 1680 w 30982"/>
                        <a:gd name="connsiteY0" fmla="*/ 6455 h 29103"/>
                        <a:gd name="connsiteX1" fmla="*/ 22635 w 30982"/>
                        <a:gd name="connsiteY1" fmla="*/ 2646 h 29103"/>
                        <a:gd name="connsiteX2" fmla="*/ 29303 w 30982"/>
                        <a:gd name="connsiteY2" fmla="*/ 22648 h 29103"/>
                        <a:gd name="connsiteX3" fmla="*/ 8348 w 30982"/>
                        <a:gd name="connsiteY3" fmla="*/ 26458 h 29103"/>
                        <a:gd name="connsiteX4" fmla="*/ 1680 w 30982"/>
                        <a:gd name="connsiteY4" fmla="*/ 6455 h 2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 h="29103">
                          <a:moveTo>
                            <a:pt x="1680" y="6455"/>
                          </a:moveTo>
                          <a:cubicBezTo>
                            <a:pt x="5490" y="-212"/>
                            <a:pt x="15015" y="-2117"/>
                            <a:pt x="22635" y="2646"/>
                          </a:cubicBezTo>
                          <a:cubicBezTo>
                            <a:pt x="30255" y="7408"/>
                            <a:pt x="33113" y="15980"/>
                            <a:pt x="29303" y="22648"/>
                          </a:cubicBezTo>
                          <a:cubicBezTo>
                            <a:pt x="25493" y="29315"/>
                            <a:pt x="15968" y="31221"/>
                            <a:pt x="8348" y="26458"/>
                          </a:cubicBezTo>
                          <a:cubicBezTo>
                            <a:pt x="728" y="22648"/>
                            <a:pt x="-2130" y="14076"/>
                            <a:pt x="1680" y="6455"/>
                          </a:cubicBezTo>
                          <a:close/>
                        </a:path>
                      </a:pathLst>
                    </a:custGeom>
                    <a:solidFill>
                      <a:srgbClr val="C69C6D"/>
                    </a:solidFill>
                    <a:ln w="9525" cap="flat">
                      <a:noFill/>
                      <a:prstDash val="solid"/>
                      <a:miter/>
                    </a:ln>
                  </p:spPr>
                  <p:txBody>
                    <a:bodyPr rtlCol="0" anchor="ctr"/>
                    <a:lstStyle/>
                    <a:p>
                      <a:endParaRPr lang="zh-CN" altLang="en-US"/>
                    </a:p>
                  </p:txBody>
                </p:sp>
                <p:sp>
                  <p:nvSpPr>
                    <p:cNvPr id="384" name="任意多边形: 形状 208"/>
                    <p:cNvSpPr/>
                    <p:nvPr/>
                  </p:nvSpPr>
                  <p:spPr>
                    <a:xfrm>
                      <a:off x="4147184" y="4114722"/>
                      <a:ext cx="26669" cy="11507"/>
                    </a:xfrm>
                    <a:custGeom>
                      <a:avLst/>
                      <a:gdLst>
                        <a:gd name="connsiteX0" fmla="*/ 0 w 26669"/>
                        <a:gd name="connsiteY0" fmla="*/ 11507 h 11507"/>
                        <a:gd name="connsiteX1" fmla="*/ 20955 w 26669"/>
                        <a:gd name="connsiteY1" fmla="*/ 3887 h 11507"/>
                        <a:gd name="connsiteX2" fmla="*/ 26670 w 26669"/>
                        <a:gd name="connsiteY2" fmla="*/ 9602 h 11507"/>
                        <a:gd name="connsiteX3" fmla="*/ 20002 w 26669"/>
                        <a:gd name="connsiteY3" fmla="*/ 1982 h 11507"/>
                        <a:gd name="connsiteX4" fmla="*/ 952 w 26669"/>
                        <a:gd name="connsiteY4" fmla="*/ 5792 h 11507"/>
                        <a:gd name="connsiteX5" fmla="*/ 0 w 26669"/>
                        <a:gd name="connsiteY5" fmla="*/ 11507 h 1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9" h="11507">
                          <a:moveTo>
                            <a:pt x="0" y="11507"/>
                          </a:moveTo>
                          <a:cubicBezTo>
                            <a:pt x="2857" y="3887"/>
                            <a:pt x="12382" y="-1828"/>
                            <a:pt x="20955" y="3887"/>
                          </a:cubicBezTo>
                          <a:cubicBezTo>
                            <a:pt x="23813" y="5792"/>
                            <a:pt x="25717" y="7697"/>
                            <a:pt x="26670" y="9602"/>
                          </a:cubicBezTo>
                          <a:cubicBezTo>
                            <a:pt x="25717" y="6745"/>
                            <a:pt x="22860" y="3887"/>
                            <a:pt x="20002" y="1982"/>
                          </a:cubicBezTo>
                          <a:cubicBezTo>
                            <a:pt x="13335" y="-1828"/>
                            <a:pt x="4763" y="77"/>
                            <a:pt x="952" y="5792"/>
                          </a:cubicBezTo>
                          <a:cubicBezTo>
                            <a:pt x="952" y="6745"/>
                            <a:pt x="0" y="8650"/>
                            <a:pt x="0" y="11507"/>
                          </a:cubicBezTo>
                          <a:close/>
                        </a:path>
                      </a:pathLst>
                    </a:custGeom>
                    <a:solidFill>
                      <a:srgbClr val="A7755F">
                        <a:alpha val="30000"/>
                      </a:srgbClr>
                    </a:solidFill>
                    <a:ln w="9525" cap="flat">
                      <a:noFill/>
                      <a:prstDash val="solid"/>
                      <a:miter/>
                    </a:ln>
                  </p:spPr>
                  <p:txBody>
                    <a:bodyPr rtlCol="0" anchor="ctr"/>
                    <a:lstStyle/>
                    <a:p>
                      <a:endParaRPr lang="zh-CN" altLang="en-US"/>
                    </a:p>
                  </p:txBody>
                </p:sp>
              </p:grpSp>
              <p:grpSp>
                <p:nvGrpSpPr>
                  <p:cNvPr id="385" name="图形 5"/>
                  <p:cNvGrpSpPr/>
                  <p:nvPr/>
                </p:nvGrpSpPr>
                <p:grpSpPr>
                  <a:xfrm>
                    <a:off x="4131484" y="4094678"/>
                    <a:ext cx="30447" cy="29765"/>
                    <a:chOff x="4131484" y="4094678"/>
                    <a:chExt cx="30447" cy="29765"/>
                  </a:xfrm>
                </p:grpSpPr>
                <p:sp>
                  <p:nvSpPr>
                    <p:cNvPr id="386" name="任意多边形: 形状 210"/>
                    <p:cNvSpPr/>
                    <p:nvPr/>
                  </p:nvSpPr>
                  <p:spPr>
                    <a:xfrm>
                      <a:off x="4131484" y="4094678"/>
                      <a:ext cx="30447" cy="29765"/>
                    </a:xfrm>
                    <a:custGeom>
                      <a:avLst/>
                      <a:gdLst>
                        <a:gd name="connsiteX0" fmla="*/ 28082 w 30447"/>
                        <a:gd name="connsiteY0" fmla="*/ 5834 h 29765"/>
                        <a:gd name="connsiteX1" fmla="*/ 23320 w 30447"/>
                        <a:gd name="connsiteY1" fmla="*/ 26789 h 29765"/>
                        <a:gd name="connsiteX2" fmla="*/ 2365 w 30447"/>
                        <a:gd name="connsiteY2" fmla="*/ 23932 h 29765"/>
                        <a:gd name="connsiteX3" fmla="*/ 7127 w 30447"/>
                        <a:gd name="connsiteY3" fmla="*/ 2977 h 29765"/>
                        <a:gd name="connsiteX4" fmla="*/ 28082 w 30447"/>
                        <a:gd name="connsiteY4" fmla="*/ 5834 h 29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7" h="29765">
                          <a:moveTo>
                            <a:pt x="28082" y="5834"/>
                          </a:moveTo>
                          <a:cubicBezTo>
                            <a:pt x="32845" y="12502"/>
                            <a:pt x="29987" y="22027"/>
                            <a:pt x="23320" y="26789"/>
                          </a:cubicBezTo>
                          <a:cubicBezTo>
                            <a:pt x="15700" y="31552"/>
                            <a:pt x="7127" y="30599"/>
                            <a:pt x="2365" y="23932"/>
                          </a:cubicBezTo>
                          <a:cubicBezTo>
                            <a:pt x="-2398" y="17264"/>
                            <a:pt x="460" y="7739"/>
                            <a:pt x="7127" y="2977"/>
                          </a:cubicBezTo>
                          <a:cubicBezTo>
                            <a:pt x="13795" y="-1786"/>
                            <a:pt x="23320" y="-833"/>
                            <a:pt x="28082" y="5834"/>
                          </a:cubicBezTo>
                          <a:close/>
                        </a:path>
                      </a:pathLst>
                    </a:custGeom>
                    <a:solidFill>
                      <a:srgbClr val="C69C6D"/>
                    </a:solidFill>
                    <a:ln w="9525" cap="flat">
                      <a:noFill/>
                      <a:prstDash val="solid"/>
                      <a:miter/>
                    </a:ln>
                  </p:spPr>
                  <p:txBody>
                    <a:bodyPr rtlCol="0" anchor="ctr"/>
                    <a:lstStyle/>
                    <a:p>
                      <a:endParaRPr lang="zh-CN" altLang="en-US"/>
                    </a:p>
                  </p:txBody>
                </p:sp>
                <p:sp>
                  <p:nvSpPr>
                    <p:cNvPr id="387" name="任意多边形: 形状 211"/>
                    <p:cNvSpPr/>
                    <p:nvPr/>
                  </p:nvSpPr>
                  <p:spPr>
                    <a:xfrm>
                      <a:off x="4144326" y="4098607"/>
                      <a:ext cx="16229" cy="25717"/>
                    </a:xfrm>
                    <a:custGeom>
                      <a:avLst/>
                      <a:gdLst>
                        <a:gd name="connsiteX0" fmla="*/ 9525 w 16229"/>
                        <a:gd name="connsiteY0" fmla="*/ 0 h 25717"/>
                        <a:gd name="connsiteX1" fmla="*/ 7620 w 16229"/>
                        <a:gd name="connsiteY1" fmla="*/ 22860 h 25717"/>
                        <a:gd name="connsiteX2" fmla="*/ 0 w 16229"/>
                        <a:gd name="connsiteY2" fmla="*/ 25717 h 25717"/>
                        <a:gd name="connsiteX3" fmla="*/ 9525 w 16229"/>
                        <a:gd name="connsiteY3" fmla="*/ 22860 h 25717"/>
                        <a:gd name="connsiteX4" fmla="*/ 14288 w 16229"/>
                        <a:gd name="connsiteY4" fmla="*/ 4763 h 25717"/>
                        <a:gd name="connsiteX5" fmla="*/ 9525 w 16229"/>
                        <a:gd name="connsiteY5" fmla="*/ 0 h 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9" h="25717">
                          <a:moveTo>
                            <a:pt x="9525" y="0"/>
                          </a:moveTo>
                          <a:cubicBezTo>
                            <a:pt x="15240" y="5715"/>
                            <a:pt x="17145" y="16192"/>
                            <a:pt x="7620" y="22860"/>
                          </a:cubicBezTo>
                          <a:cubicBezTo>
                            <a:pt x="4763" y="24765"/>
                            <a:pt x="2858" y="25717"/>
                            <a:pt x="0" y="25717"/>
                          </a:cubicBezTo>
                          <a:cubicBezTo>
                            <a:pt x="2858" y="25717"/>
                            <a:pt x="6668" y="24765"/>
                            <a:pt x="9525" y="22860"/>
                          </a:cubicBezTo>
                          <a:cubicBezTo>
                            <a:pt x="16193" y="18097"/>
                            <a:pt x="18098" y="10477"/>
                            <a:pt x="14288" y="4763"/>
                          </a:cubicBezTo>
                          <a:cubicBezTo>
                            <a:pt x="13335" y="1905"/>
                            <a:pt x="11430" y="952"/>
                            <a:pt x="9525" y="0"/>
                          </a:cubicBezTo>
                          <a:close/>
                        </a:path>
                      </a:pathLst>
                    </a:custGeom>
                    <a:solidFill>
                      <a:srgbClr val="A7755F">
                        <a:alpha val="30000"/>
                      </a:srgbClr>
                    </a:solidFill>
                    <a:ln w="9525" cap="flat">
                      <a:noFill/>
                      <a:prstDash val="solid"/>
                      <a:miter/>
                    </a:ln>
                  </p:spPr>
                  <p:txBody>
                    <a:bodyPr rtlCol="0" anchor="ctr"/>
                    <a:lstStyle/>
                    <a:p>
                      <a:endParaRPr lang="zh-CN" altLang="en-US"/>
                    </a:p>
                  </p:txBody>
                </p:sp>
              </p:grpSp>
              <p:sp>
                <p:nvSpPr>
                  <p:cNvPr id="388" name="任意多边形: 形状 212"/>
                  <p:cNvSpPr/>
                  <p:nvPr/>
                </p:nvSpPr>
                <p:spPr>
                  <a:xfrm>
                    <a:off x="4107179" y="4131945"/>
                    <a:ext cx="24765" cy="20002"/>
                  </a:xfrm>
                  <a:custGeom>
                    <a:avLst/>
                    <a:gdLst>
                      <a:gd name="connsiteX0" fmla="*/ 7620 w 24765"/>
                      <a:gd name="connsiteY0" fmla="*/ 8572 h 20002"/>
                      <a:gd name="connsiteX1" fmla="*/ 10478 w 24765"/>
                      <a:gd name="connsiteY1" fmla="*/ 6667 h 20002"/>
                      <a:gd name="connsiteX2" fmla="*/ 11430 w 24765"/>
                      <a:gd name="connsiteY2" fmla="*/ 5715 h 20002"/>
                      <a:gd name="connsiteX3" fmla="*/ 11430 w 24765"/>
                      <a:gd name="connsiteY3" fmla="*/ 5715 h 20002"/>
                      <a:gd name="connsiteX4" fmla="*/ 11430 w 24765"/>
                      <a:gd name="connsiteY4" fmla="*/ 5715 h 20002"/>
                      <a:gd name="connsiteX5" fmla="*/ 13335 w 24765"/>
                      <a:gd name="connsiteY5" fmla="*/ 2858 h 20002"/>
                      <a:gd name="connsiteX6" fmla="*/ 14288 w 24765"/>
                      <a:gd name="connsiteY6" fmla="*/ 2858 h 20002"/>
                      <a:gd name="connsiteX7" fmla="*/ 24765 w 24765"/>
                      <a:gd name="connsiteY7" fmla="*/ 0 h 20002"/>
                      <a:gd name="connsiteX8" fmla="*/ 19050 w 24765"/>
                      <a:gd name="connsiteY8" fmla="*/ 14288 h 20002"/>
                      <a:gd name="connsiteX9" fmla="*/ 9525 w 24765"/>
                      <a:gd name="connsiteY9" fmla="*/ 20002 h 20002"/>
                      <a:gd name="connsiteX10" fmla="*/ 3810 w 24765"/>
                      <a:gd name="connsiteY10" fmla="*/ 17145 h 20002"/>
                      <a:gd name="connsiteX11" fmla="*/ 1905 w 24765"/>
                      <a:gd name="connsiteY11" fmla="*/ 14288 h 20002"/>
                      <a:gd name="connsiteX12" fmla="*/ 0 w 24765"/>
                      <a:gd name="connsiteY12" fmla="*/ 13335 h 20002"/>
                      <a:gd name="connsiteX13" fmla="*/ 0 w 24765"/>
                      <a:gd name="connsiteY13" fmla="*/ 12383 h 20002"/>
                      <a:gd name="connsiteX14" fmla="*/ 7620 w 24765"/>
                      <a:gd name="connsiteY14" fmla="*/ 8572 h 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 h="20002">
                        <a:moveTo>
                          <a:pt x="7620" y="8572"/>
                        </a:moveTo>
                        <a:cubicBezTo>
                          <a:pt x="8573" y="7620"/>
                          <a:pt x="9525" y="7620"/>
                          <a:pt x="10478" y="6667"/>
                        </a:cubicBezTo>
                        <a:cubicBezTo>
                          <a:pt x="10478" y="6667"/>
                          <a:pt x="11430" y="6667"/>
                          <a:pt x="11430" y="5715"/>
                        </a:cubicBezTo>
                        <a:cubicBezTo>
                          <a:pt x="11430" y="5715"/>
                          <a:pt x="11430" y="5715"/>
                          <a:pt x="11430" y="5715"/>
                        </a:cubicBezTo>
                        <a:cubicBezTo>
                          <a:pt x="11430" y="5715"/>
                          <a:pt x="11430" y="5715"/>
                          <a:pt x="11430" y="5715"/>
                        </a:cubicBezTo>
                        <a:cubicBezTo>
                          <a:pt x="12383" y="4763"/>
                          <a:pt x="12383" y="3810"/>
                          <a:pt x="13335" y="2858"/>
                        </a:cubicBezTo>
                        <a:cubicBezTo>
                          <a:pt x="13335" y="2858"/>
                          <a:pt x="13335" y="2858"/>
                          <a:pt x="14288" y="2858"/>
                        </a:cubicBezTo>
                        <a:cubicBezTo>
                          <a:pt x="18098" y="1905"/>
                          <a:pt x="20955" y="952"/>
                          <a:pt x="24765" y="0"/>
                        </a:cubicBezTo>
                        <a:cubicBezTo>
                          <a:pt x="21908" y="4763"/>
                          <a:pt x="20003" y="9525"/>
                          <a:pt x="19050" y="14288"/>
                        </a:cubicBezTo>
                        <a:cubicBezTo>
                          <a:pt x="14288" y="14288"/>
                          <a:pt x="13335" y="19050"/>
                          <a:pt x="9525" y="20002"/>
                        </a:cubicBezTo>
                        <a:cubicBezTo>
                          <a:pt x="7620" y="20002"/>
                          <a:pt x="4763" y="19050"/>
                          <a:pt x="3810" y="17145"/>
                        </a:cubicBezTo>
                        <a:cubicBezTo>
                          <a:pt x="2858" y="14288"/>
                          <a:pt x="1905" y="14288"/>
                          <a:pt x="1905" y="14288"/>
                        </a:cubicBezTo>
                        <a:cubicBezTo>
                          <a:pt x="1905" y="14288"/>
                          <a:pt x="0" y="14288"/>
                          <a:pt x="0" y="13335"/>
                        </a:cubicBezTo>
                        <a:cubicBezTo>
                          <a:pt x="0" y="13335"/>
                          <a:pt x="0" y="12383"/>
                          <a:pt x="0" y="12383"/>
                        </a:cubicBezTo>
                        <a:cubicBezTo>
                          <a:pt x="2858" y="12383"/>
                          <a:pt x="5715" y="10477"/>
                          <a:pt x="7620" y="8572"/>
                        </a:cubicBezTo>
                        <a:close/>
                      </a:path>
                    </a:pathLst>
                  </a:custGeom>
                  <a:solidFill>
                    <a:srgbClr val="FFAE90"/>
                  </a:solidFill>
                  <a:ln w="9525" cap="flat">
                    <a:noFill/>
                    <a:prstDash val="solid"/>
                    <a:miter/>
                  </a:ln>
                </p:spPr>
                <p:txBody>
                  <a:bodyPr rtlCol="0" anchor="ctr"/>
                  <a:lstStyle/>
                  <a:p>
                    <a:endParaRPr lang="zh-CN" altLang="en-US"/>
                  </a:p>
                </p:txBody>
              </p:sp>
              <p:sp>
                <p:nvSpPr>
                  <p:cNvPr id="389" name="任意多边形: 形状 213"/>
                  <p:cNvSpPr/>
                  <p:nvPr/>
                </p:nvSpPr>
                <p:spPr>
                  <a:xfrm>
                    <a:off x="4083033" y="4076311"/>
                    <a:ext cx="86058" cy="84723"/>
                  </a:xfrm>
                  <a:custGeom>
                    <a:avLst/>
                    <a:gdLst>
                      <a:gd name="connsiteX0" fmla="*/ 9859 w 86058"/>
                      <a:gd name="connsiteY0" fmla="*/ 8961 h 84723"/>
                      <a:gd name="connsiteX1" fmla="*/ 47006 w 86058"/>
                      <a:gd name="connsiteY1" fmla="*/ 5151 h 84723"/>
                      <a:gd name="connsiteX2" fmla="*/ 50816 w 86058"/>
                      <a:gd name="connsiteY2" fmla="*/ 8009 h 84723"/>
                      <a:gd name="connsiteX3" fmla="*/ 54626 w 86058"/>
                      <a:gd name="connsiteY3" fmla="*/ 11819 h 84723"/>
                      <a:gd name="connsiteX4" fmla="*/ 60341 w 86058"/>
                      <a:gd name="connsiteY4" fmla="*/ 25154 h 84723"/>
                      <a:gd name="connsiteX5" fmla="*/ 58436 w 86058"/>
                      <a:gd name="connsiteY5" fmla="*/ 44204 h 84723"/>
                      <a:gd name="connsiteX6" fmla="*/ 86059 w 86058"/>
                      <a:gd name="connsiteY6" fmla="*/ 67064 h 84723"/>
                      <a:gd name="connsiteX7" fmla="*/ 86059 w 86058"/>
                      <a:gd name="connsiteY7" fmla="*/ 67064 h 84723"/>
                      <a:gd name="connsiteX8" fmla="*/ 78439 w 86058"/>
                      <a:gd name="connsiteY8" fmla="*/ 72779 h 84723"/>
                      <a:gd name="connsiteX9" fmla="*/ 73676 w 86058"/>
                      <a:gd name="connsiteY9" fmla="*/ 78494 h 84723"/>
                      <a:gd name="connsiteX10" fmla="*/ 66056 w 86058"/>
                      <a:gd name="connsiteY10" fmla="*/ 81351 h 84723"/>
                      <a:gd name="connsiteX11" fmla="*/ 47006 w 86058"/>
                      <a:gd name="connsiteY11" fmla="*/ 79446 h 84723"/>
                      <a:gd name="connsiteX12" fmla="*/ 44149 w 86058"/>
                      <a:gd name="connsiteY12" fmla="*/ 68969 h 84723"/>
                      <a:gd name="connsiteX13" fmla="*/ 33671 w 86058"/>
                      <a:gd name="connsiteY13" fmla="*/ 75636 h 84723"/>
                      <a:gd name="connsiteX14" fmla="*/ 27956 w 86058"/>
                      <a:gd name="connsiteY14" fmla="*/ 73731 h 84723"/>
                      <a:gd name="connsiteX15" fmla="*/ 26051 w 86058"/>
                      <a:gd name="connsiteY15" fmla="*/ 70874 h 84723"/>
                      <a:gd name="connsiteX16" fmla="*/ 24146 w 86058"/>
                      <a:gd name="connsiteY16" fmla="*/ 69921 h 84723"/>
                      <a:gd name="connsiteX17" fmla="*/ 24146 w 86058"/>
                      <a:gd name="connsiteY17" fmla="*/ 66111 h 84723"/>
                      <a:gd name="connsiteX18" fmla="*/ 21289 w 86058"/>
                      <a:gd name="connsiteY18" fmla="*/ 66111 h 84723"/>
                      <a:gd name="connsiteX19" fmla="*/ 20336 w 86058"/>
                      <a:gd name="connsiteY19" fmla="*/ 64206 h 84723"/>
                      <a:gd name="connsiteX20" fmla="*/ 19384 w 86058"/>
                      <a:gd name="connsiteY20" fmla="*/ 63254 h 84723"/>
                      <a:gd name="connsiteX21" fmla="*/ 19384 w 86058"/>
                      <a:gd name="connsiteY21" fmla="*/ 63254 h 84723"/>
                      <a:gd name="connsiteX22" fmla="*/ 13669 w 86058"/>
                      <a:gd name="connsiteY22" fmla="*/ 64206 h 84723"/>
                      <a:gd name="connsiteX23" fmla="*/ 12716 w 86058"/>
                      <a:gd name="connsiteY23" fmla="*/ 63254 h 84723"/>
                      <a:gd name="connsiteX24" fmla="*/ 12716 w 86058"/>
                      <a:gd name="connsiteY24" fmla="*/ 53729 h 84723"/>
                      <a:gd name="connsiteX25" fmla="*/ 7954 w 86058"/>
                      <a:gd name="connsiteY25" fmla="*/ 48014 h 84723"/>
                      <a:gd name="connsiteX26" fmla="*/ 334 w 86058"/>
                      <a:gd name="connsiteY26" fmla="*/ 34679 h 84723"/>
                      <a:gd name="connsiteX27" fmla="*/ 9859 w 86058"/>
                      <a:gd name="connsiteY27" fmla="*/ 8961 h 8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058" h="84723">
                        <a:moveTo>
                          <a:pt x="9859" y="8961"/>
                        </a:moveTo>
                        <a:cubicBezTo>
                          <a:pt x="14621" y="4199"/>
                          <a:pt x="26051" y="-6279"/>
                          <a:pt x="47006" y="5151"/>
                        </a:cubicBezTo>
                        <a:cubicBezTo>
                          <a:pt x="48911" y="6104"/>
                          <a:pt x="49864" y="7056"/>
                          <a:pt x="50816" y="8009"/>
                        </a:cubicBezTo>
                        <a:cubicBezTo>
                          <a:pt x="51769" y="8961"/>
                          <a:pt x="53674" y="9914"/>
                          <a:pt x="54626" y="11819"/>
                        </a:cubicBezTo>
                        <a:cubicBezTo>
                          <a:pt x="58436" y="15629"/>
                          <a:pt x="60341" y="20391"/>
                          <a:pt x="60341" y="25154"/>
                        </a:cubicBezTo>
                        <a:cubicBezTo>
                          <a:pt x="62246" y="33726"/>
                          <a:pt x="58436" y="44204"/>
                          <a:pt x="58436" y="44204"/>
                        </a:cubicBezTo>
                        <a:cubicBezTo>
                          <a:pt x="58436" y="62301"/>
                          <a:pt x="86059" y="67064"/>
                          <a:pt x="86059" y="67064"/>
                        </a:cubicBezTo>
                        <a:lnTo>
                          <a:pt x="86059" y="67064"/>
                        </a:lnTo>
                        <a:cubicBezTo>
                          <a:pt x="83201" y="68969"/>
                          <a:pt x="80344" y="70874"/>
                          <a:pt x="78439" y="72779"/>
                        </a:cubicBezTo>
                        <a:cubicBezTo>
                          <a:pt x="76534" y="74684"/>
                          <a:pt x="74629" y="76589"/>
                          <a:pt x="73676" y="78494"/>
                        </a:cubicBezTo>
                        <a:cubicBezTo>
                          <a:pt x="70819" y="78494"/>
                          <a:pt x="67961" y="79446"/>
                          <a:pt x="66056" y="81351"/>
                        </a:cubicBezTo>
                        <a:cubicBezTo>
                          <a:pt x="55579" y="89924"/>
                          <a:pt x="47006" y="79446"/>
                          <a:pt x="47006" y="79446"/>
                        </a:cubicBezTo>
                        <a:cubicBezTo>
                          <a:pt x="47006" y="75636"/>
                          <a:pt x="49864" y="69921"/>
                          <a:pt x="44149" y="68969"/>
                        </a:cubicBezTo>
                        <a:cubicBezTo>
                          <a:pt x="39386" y="68016"/>
                          <a:pt x="37481" y="73731"/>
                          <a:pt x="33671" y="75636"/>
                        </a:cubicBezTo>
                        <a:cubicBezTo>
                          <a:pt x="31766" y="76589"/>
                          <a:pt x="28909" y="75636"/>
                          <a:pt x="27956" y="73731"/>
                        </a:cubicBezTo>
                        <a:cubicBezTo>
                          <a:pt x="27004" y="70874"/>
                          <a:pt x="26051" y="70874"/>
                          <a:pt x="26051" y="70874"/>
                        </a:cubicBezTo>
                        <a:cubicBezTo>
                          <a:pt x="26051" y="70874"/>
                          <a:pt x="24146" y="70874"/>
                          <a:pt x="24146" y="69921"/>
                        </a:cubicBezTo>
                        <a:cubicBezTo>
                          <a:pt x="23194" y="68969"/>
                          <a:pt x="24146" y="66111"/>
                          <a:pt x="24146" y="66111"/>
                        </a:cubicBezTo>
                        <a:cubicBezTo>
                          <a:pt x="23194" y="67064"/>
                          <a:pt x="21289" y="66111"/>
                          <a:pt x="21289" y="66111"/>
                        </a:cubicBezTo>
                        <a:cubicBezTo>
                          <a:pt x="20336" y="65159"/>
                          <a:pt x="20336" y="65159"/>
                          <a:pt x="20336" y="64206"/>
                        </a:cubicBezTo>
                        <a:cubicBezTo>
                          <a:pt x="20336" y="64206"/>
                          <a:pt x="20336" y="63254"/>
                          <a:pt x="19384" y="63254"/>
                        </a:cubicBezTo>
                        <a:cubicBezTo>
                          <a:pt x="18431" y="62301"/>
                          <a:pt x="19384" y="63254"/>
                          <a:pt x="19384" y="63254"/>
                        </a:cubicBezTo>
                        <a:cubicBezTo>
                          <a:pt x="16526" y="63254"/>
                          <a:pt x="14621" y="64206"/>
                          <a:pt x="13669" y="64206"/>
                        </a:cubicBezTo>
                        <a:cubicBezTo>
                          <a:pt x="12716" y="64206"/>
                          <a:pt x="12716" y="63254"/>
                          <a:pt x="12716" y="63254"/>
                        </a:cubicBezTo>
                        <a:cubicBezTo>
                          <a:pt x="12716" y="60396"/>
                          <a:pt x="12716" y="53729"/>
                          <a:pt x="12716" y="53729"/>
                        </a:cubicBezTo>
                        <a:cubicBezTo>
                          <a:pt x="11764" y="50871"/>
                          <a:pt x="9859" y="48966"/>
                          <a:pt x="7954" y="48014"/>
                        </a:cubicBezTo>
                        <a:cubicBezTo>
                          <a:pt x="7954" y="48014"/>
                          <a:pt x="2239" y="46109"/>
                          <a:pt x="334" y="34679"/>
                        </a:cubicBezTo>
                        <a:cubicBezTo>
                          <a:pt x="-1571" y="23249"/>
                          <a:pt x="5096" y="13724"/>
                          <a:pt x="9859" y="8961"/>
                        </a:cubicBezTo>
                        <a:close/>
                      </a:path>
                    </a:pathLst>
                  </a:custGeom>
                  <a:solidFill>
                    <a:srgbClr val="FFC5AF"/>
                  </a:solidFill>
                  <a:ln w="9525" cap="flat">
                    <a:noFill/>
                    <a:prstDash val="solid"/>
                    <a:miter/>
                  </a:ln>
                </p:spPr>
                <p:txBody>
                  <a:bodyPr rtlCol="0" anchor="ctr"/>
                  <a:lstStyle/>
                  <a:p>
                    <a:endParaRPr lang="zh-CN" altLang="en-US"/>
                  </a:p>
                </p:txBody>
              </p:sp>
              <p:sp>
                <p:nvSpPr>
                  <p:cNvPr id="390" name="任意多边形: 形状 214"/>
                  <p:cNvSpPr/>
                  <p:nvPr/>
                </p:nvSpPr>
                <p:spPr>
                  <a:xfrm>
                    <a:off x="4073874" y="4070029"/>
                    <a:ext cx="85825" cy="69357"/>
                  </a:xfrm>
                  <a:custGeom>
                    <a:avLst/>
                    <a:gdLst>
                      <a:gd name="connsiteX0" fmla="*/ 22827 w 85825"/>
                      <a:gd name="connsiteY0" fmla="*/ 42866 h 69357"/>
                      <a:gd name="connsiteX1" fmla="*/ 22827 w 85825"/>
                      <a:gd name="connsiteY1" fmla="*/ 42866 h 69357"/>
                      <a:gd name="connsiteX2" fmla="*/ 23780 w 85825"/>
                      <a:gd name="connsiteY2" fmla="*/ 37151 h 69357"/>
                      <a:gd name="connsiteX3" fmla="*/ 31400 w 85825"/>
                      <a:gd name="connsiteY3" fmla="*/ 36198 h 69357"/>
                      <a:gd name="connsiteX4" fmla="*/ 36162 w 85825"/>
                      <a:gd name="connsiteY4" fmla="*/ 40008 h 69357"/>
                      <a:gd name="connsiteX5" fmla="*/ 36162 w 85825"/>
                      <a:gd name="connsiteY5" fmla="*/ 40008 h 69357"/>
                      <a:gd name="connsiteX6" fmla="*/ 39972 w 85825"/>
                      <a:gd name="connsiteY6" fmla="*/ 43818 h 69357"/>
                      <a:gd name="connsiteX7" fmla="*/ 42830 w 85825"/>
                      <a:gd name="connsiteY7" fmla="*/ 42866 h 69357"/>
                      <a:gd name="connsiteX8" fmla="*/ 42830 w 85825"/>
                      <a:gd name="connsiteY8" fmla="*/ 36198 h 69357"/>
                      <a:gd name="connsiteX9" fmla="*/ 55212 w 85825"/>
                      <a:gd name="connsiteY9" fmla="*/ 46676 h 69357"/>
                      <a:gd name="connsiteX10" fmla="*/ 61880 w 85825"/>
                      <a:gd name="connsiteY10" fmla="*/ 58106 h 69357"/>
                      <a:gd name="connsiteX11" fmla="*/ 85692 w 85825"/>
                      <a:gd name="connsiteY11" fmla="*/ 67631 h 69357"/>
                      <a:gd name="connsiteX12" fmla="*/ 74262 w 85825"/>
                      <a:gd name="connsiteY12" fmla="*/ 34293 h 69357"/>
                      <a:gd name="connsiteX13" fmla="*/ 35210 w 85825"/>
                      <a:gd name="connsiteY13" fmla="*/ 956 h 69357"/>
                      <a:gd name="connsiteX14" fmla="*/ 5682 w 85825"/>
                      <a:gd name="connsiteY14" fmla="*/ 33341 h 69357"/>
                      <a:gd name="connsiteX15" fmla="*/ 4730 w 85825"/>
                      <a:gd name="connsiteY15" fmla="*/ 34293 h 69357"/>
                      <a:gd name="connsiteX16" fmla="*/ 4730 w 85825"/>
                      <a:gd name="connsiteY16" fmla="*/ 34293 h 69357"/>
                      <a:gd name="connsiteX17" fmla="*/ 920 w 85825"/>
                      <a:gd name="connsiteY17" fmla="*/ 45723 h 69357"/>
                      <a:gd name="connsiteX18" fmla="*/ 15207 w 85825"/>
                      <a:gd name="connsiteY18" fmla="*/ 48581 h 69357"/>
                      <a:gd name="connsiteX19" fmla="*/ 22827 w 85825"/>
                      <a:gd name="connsiteY19" fmla="*/ 42866 h 6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825" h="69357">
                        <a:moveTo>
                          <a:pt x="22827" y="42866"/>
                        </a:moveTo>
                        <a:cubicBezTo>
                          <a:pt x="22827" y="42866"/>
                          <a:pt x="22827" y="42866"/>
                          <a:pt x="22827" y="42866"/>
                        </a:cubicBezTo>
                        <a:cubicBezTo>
                          <a:pt x="23780" y="40961"/>
                          <a:pt x="23780" y="39056"/>
                          <a:pt x="23780" y="37151"/>
                        </a:cubicBezTo>
                        <a:cubicBezTo>
                          <a:pt x="23780" y="34293"/>
                          <a:pt x="29495" y="34293"/>
                          <a:pt x="31400" y="36198"/>
                        </a:cubicBezTo>
                        <a:cubicBezTo>
                          <a:pt x="34257" y="37151"/>
                          <a:pt x="34257" y="38103"/>
                          <a:pt x="36162" y="40008"/>
                        </a:cubicBezTo>
                        <a:cubicBezTo>
                          <a:pt x="36162" y="40008"/>
                          <a:pt x="36162" y="40008"/>
                          <a:pt x="36162" y="40008"/>
                        </a:cubicBezTo>
                        <a:cubicBezTo>
                          <a:pt x="38067" y="40961"/>
                          <a:pt x="39020" y="41913"/>
                          <a:pt x="39972" y="43818"/>
                        </a:cubicBezTo>
                        <a:cubicBezTo>
                          <a:pt x="40925" y="44771"/>
                          <a:pt x="42830" y="43818"/>
                          <a:pt x="42830" y="42866"/>
                        </a:cubicBezTo>
                        <a:cubicBezTo>
                          <a:pt x="41877" y="40008"/>
                          <a:pt x="41877" y="37151"/>
                          <a:pt x="42830" y="36198"/>
                        </a:cubicBezTo>
                        <a:cubicBezTo>
                          <a:pt x="45687" y="34293"/>
                          <a:pt x="53307" y="38103"/>
                          <a:pt x="55212" y="46676"/>
                        </a:cubicBezTo>
                        <a:cubicBezTo>
                          <a:pt x="56165" y="50486"/>
                          <a:pt x="58070" y="53343"/>
                          <a:pt x="61880" y="58106"/>
                        </a:cubicBezTo>
                        <a:cubicBezTo>
                          <a:pt x="68547" y="66678"/>
                          <a:pt x="87597" y="72393"/>
                          <a:pt x="85692" y="67631"/>
                        </a:cubicBezTo>
                        <a:cubicBezTo>
                          <a:pt x="84740" y="64773"/>
                          <a:pt x="74262" y="37151"/>
                          <a:pt x="74262" y="34293"/>
                        </a:cubicBezTo>
                        <a:cubicBezTo>
                          <a:pt x="78072" y="9528"/>
                          <a:pt x="53307" y="-3807"/>
                          <a:pt x="35210" y="956"/>
                        </a:cubicBezTo>
                        <a:cubicBezTo>
                          <a:pt x="15207" y="5718"/>
                          <a:pt x="7587" y="20006"/>
                          <a:pt x="5682" y="33341"/>
                        </a:cubicBezTo>
                        <a:cubicBezTo>
                          <a:pt x="5682" y="34293"/>
                          <a:pt x="4730" y="34293"/>
                          <a:pt x="4730" y="34293"/>
                        </a:cubicBezTo>
                        <a:cubicBezTo>
                          <a:pt x="4730" y="34293"/>
                          <a:pt x="4730" y="34293"/>
                          <a:pt x="4730" y="34293"/>
                        </a:cubicBezTo>
                        <a:cubicBezTo>
                          <a:pt x="-33" y="36198"/>
                          <a:pt x="-985" y="40961"/>
                          <a:pt x="920" y="45723"/>
                        </a:cubicBezTo>
                        <a:cubicBezTo>
                          <a:pt x="3777" y="52391"/>
                          <a:pt x="10445" y="51438"/>
                          <a:pt x="15207" y="48581"/>
                        </a:cubicBezTo>
                        <a:cubicBezTo>
                          <a:pt x="18065" y="47628"/>
                          <a:pt x="20922" y="45723"/>
                          <a:pt x="22827" y="42866"/>
                        </a:cubicBezTo>
                        <a:close/>
                      </a:path>
                    </a:pathLst>
                  </a:custGeom>
                  <a:solidFill>
                    <a:srgbClr val="C69C6D"/>
                  </a:solidFill>
                  <a:ln w="9525" cap="flat">
                    <a:noFill/>
                    <a:prstDash val="solid"/>
                    <a:miter/>
                  </a:ln>
                </p:spPr>
                <p:txBody>
                  <a:bodyPr rtlCol="0" anchor="ctr"/>
                  <a:lstStyle/>
                  <a:p>
                    <a:endParaRPr lang="zh-CN" altLang="en-US"/>
                  </a:p>
                </p:txBody>
              </p:sp>
              <p:grpSp>
                <p:nvGrpSpPr>
                  <p:cNvPr id="391" name="图形 5"/>
                  <p:cNvGrpSpPr/>
                  <p:nvPr/>
                </p:nvGrpSpPr>
                <p:grpSpPr>
                  <a:xfrm>
                    <a:off x="4096701" y="4120515"/>
                    <a:ext cx="8572" cy="7619"/>
                    <a:chOff x="4096701" y="4120515"/>
                    <a:chExt cx="8572" cy="7619"/>
                  </a:xfrm>
                </p:grpSpPr>
                <p:sp>
                  <p:nvSpPr>
                    <p:cNvPr id="392" name="任意多边形: 形状 216"/>
                    <p:cNvSpPr/>
                    <p:nvPr/>
                  </p:nvSpPr>
                  <p:spPr>
                    <a:xfrm>
                      <a:off x="4098415" y="4120515"/>
                      <a:ext cx="5906" cy="3809"/>
                    </a:xfrm>
                    <a:custGeom>
                      <a:avLst/>
                      <a:gdLst>
                        <a:gd name="connsiteX0" fmla="*/ 5907 w 5906"/>
                        <a:gd name="connsiteY0" fmla="*/ 0 h 3809"/>
                        <a:gd name="connsiteX1" fmla="*/ 3049 w 5906"/>
                        <a:gd name="connsiteY1" fmla="*/ 952 h 3809"/>
                        <a:gd name="connsiteX2" fmla="*/ 192 w 5906"/>
                        <a:gd name="connsiteY2" fmla="*/ 3810 h 3809"/>
                        <a:gd name="connsiteX3" fmla="*/ 1144 w 5906"/>
                        <a:gd name="connsiteY3" fmla="*/ 3810 h 3809"/>
                        <a:gd name="connsiteX4" fmla="*/ 1144 w 5906"/>
                        <a:gd name="connsiteY4" fmla="*/ 2857 h 3809"/>
                        <a:gd name="connsiteX5" fmla="*/ 5907 w 5906"/>
                        <a:gd name="connsiteY5" fmla="*/ 0 h 3809"/>
                        <a:gd name="connsiteX6" fmla="*/ 5907 w 5906"/>
                        <a:gd name="connsiteY6" fmla="*/ 0 h 3809"/>
                        <a:gd name="connsiteX7" fmla="*/ 5907 w 5906"/>
                        <a:gd name="connsiteY7" fmla="*/ 0 h 3809"/>
                        <a:gd name="connsiteX8" fmla="*/ 5907 w 5906"/>
                        <a:gd name="connsiteY8" fmla="*/ 0 h 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6" h="3809">
                          <a:moveTo>
                            <a:pt x="5907" y="0"/>
                          </a:moveTo>
                          <a:cubicBezTo>
                            <a:pt x="4954" y="0"/>
                            <a:pt x="4002" y="952"/>
                            <a:pt x="3049" y="952"/>
                          </a:cubicBezTo>
                          <a:cubicBezTo>
                            <a:pt x="2097" y="952"/>
                            <a:pt x="-761" y="2857"/>
                            <a:pt x="192" y="3810"/>
                          </a:cubicBezTo>
                          <a:cubicBezTo>
                            <a:pt x="192" y="3810"/>
                            <a:pt x="1144" y="3810"/>
                            <a:pt x="1144" y="3810"/>
                          </a:cubicBezTo>
                          <a:cubicBezTo>
                            <a:pt x="1144" y="3810"/>
                            <a:pt x="1144" y="2857"/>
                            <a:pt x="1144" y="2857"/>
                          </a:cubicBezTo>
                          <a:cubicBezTo>
                            <a:pt x="2097" y="1905"/>
                            <a:pt x="4002" y="952"/>
                            <a:pt x="5907" y="0"/>
                          </a:cubicBezTo>
                          <a:cubicBezTo>
                            <a:pt x="5907" y="0"/>
                            <a:pt x="5907" y="0"/>
                            <a:pt x="5907" y="0"/>
                          </a:cubicBezTo>
                          <a:cubicBezTo>
                            <a:pt x="5907" y="0"/>
                            <a:pt x="5907" y="0"/>
                            <a:pt x="5907" y="0"/>
                          </a:cubicBezTo>
                          <a:cubicBezTo>
                            <a:pt x="5907" y="0"/>
                            <a:pt x="5907" y="0"/>
                            <a:pt x="5907" y="0"/>
                          </a:cubicBezTo>
                          <a:close/>
                        </a:path>
                      </a:pathLst>
                    </a:custGeom>
                    <a:solidFill>
                      <a:srgbClr val="CEA9A2">
                        <a:alpha val="50000"/>
                      </a:srgbClr>
                    </a:solidFill>
                    <a:ln w="9525" cap="flat">
                      <a:solidFill>
                        <a:srgbClr val="D8BCB2">
                          <a:alpha val="50000"/>
                        </a:srgbClr>
                      </a:solidFill>
                      <a:prstDash val="solid"/>
                      <a:miter/>
                    </a:ln>
                  </p:spPr>
                  <p:txBody>
                    <a:bodyPr rtlCol="0" anchor="ctr"/>
                    <a:lstStyle/>
                    <a:p>
                      <a:endParaRPr lang="zh-CN" altLang="en-US"/>
                    </a:p>
                  </p:txBody>
                </p:sp>
                <p:sp>
                  <p:nvSpPr>
                    <p:cNvPr id="393" name="任意多边形: 形状 217"/>
                    <p:cNvSpPr/>
                    <p:nvPr/>
                  </p:nvSpPr>
                  <p:spPr>
                    <a:xfrm>
                      <a:off x="4100512" y="4120515"/>
                      <a:ext cx="3810" cy="6667"/>
                    </a:xfrm>
                    <a:custGeom>
                      <a:avLst/>
                      <a:gdLst>
                        <a:gd name="connsiteX0" fmla="*/ 3810 w 3810"/>
                        <a:gd name="connsiteY0" fmla="*/ 0 h 6667"/>
                        <a:gd name="connsiteX1" fmla="*/ 3810 w 3810"/>
                        <a:gd name="connsiteY1" fmla="*/ 0 h 6667"/>
                        <a:gd name="connsiteX2" fmla="*/ 2858 w 3810"/>
                        <a:gd name="connsiteY2" fmla="*/ 952 h 6667"/>
                        <a:gd name="connsiteX3" fmla="*/ 2858 w 3810"/>
                        <a:gd name="connsiteY3" fmla="*/ 952 h 6667"/>
                        <a:gd name="connsiteX4" fmla="*/ 2858 w 3810"/>
                        <a:gd name="connsiteY4" fmla="*/ 952 h 6667"/>
                        <a:gd name="connsiteX5" fmla="*/ 1905 w 3810"/>
                        <a:gd name="connsiteY5" fmla="*/ 1905 h 6667"/>
                        <a:gd name="connsiteX6" fmla="*/ 952 w 3810"/>
                        <a:gd name="connsiteY6" fmla="*/ 2857 h 6667"/>
                        <a:gd name="connsiteX7" fmla="*/ 952 w 3810"/>
                        <a:gd name="connsiteY7" fmla="*/ 2857 h 6667"/>
                        <a:gd name="connsiteX8" fmla="*/ 0 w 3810"/>
                        <a:gd name="connsiteY8" fmla="*/ 2857 h 6667"/>
                        <a:gd name="connsiteX9" fmla="*/ 0 w 3810"/>
                        <a:gd name="connsiteY9" fmla="*/ 3810 h 6667"/>
                        <a:gd name="connsiteX10" fmla="*/ 0 w 3810"/>
                        <a:gd name="connsiteY10" fmla="*/ 3810 h 6667"/>
                        <a:gd name="connsiteX11" fmla="*/ 0 w 3810"/>
                        <a:gd name="connsiteY11" fmla="*/ 3810 h 6667"/>
                        <a:gd name="connsiteX12" fmla="*/ 952 w 3810"/>
                        <a:gd name="connsiteY12" fmla="*/ 5715 h 6667"/>
                        <a:gd name="connsiteX13" fmla="*/ 2858 w 3810"/>
                        <a:gd name="connsiteY13" fmla="*/ 6667 h 6667"/>
                        <a:gd name="connsiteX14" fmla="*/ 2858 w 3810"/>
                        <a:gd name="connsiteY14" fmla="*/ 6667 h 6667"/>
                        <a:gd name="connsiteX15" fmla="*/ 2858 w 3810"/>
                        <a:gd name="connsiteY15" fmla="*/ 6667 h 6667"/>
                        <a:gd name="connsiteX16" fmla="*/ 2858 w 3810"/>
                        <a:gd name="connsiteY16" fmla="*/ 6667 h 6667"/>
                        <a:gd name="connsiteX17" fmla="*/ 2858 w 3810"/>
                        <a:gd name="connsiteY17" fmla="*/ 6667 h 6667"/>
                        <a:gd name="connsiteX18" fmla="*/ 2858 w 3810"/>
                        <a:gd name="connsiteY18" fmla="*/ 6667 h 6667"/>
                        <a:gd name="connsiteX19" fmla="*/ 2858 w 3810"/>
                        <a:gd name="connsiteY19" fmla="*/ 6667 h 6667"/>
                        <a:gd name="connsiteX20" fmla="*/ 3810 w 3810"/>
                        <a:gd name="connsiteY20" fmla="*/ 3810 h 6667"/>
                        <a:gd name="connsiteX21" fmla="*/ 3810 w 3810"/>
                        <a:gd name="connsiteY21" fmla="*/ 2857 h 6667"/>
                        <a:gd name="connsiteX22" fmla="*/ 3810 w 3810"/>
                        <a:gd name="connsiteY22" fmla="*/ 0 h 6667"/>
                        <a:gd name="connsiteX23" fmla="*/ 3810 w 3810"/>
                        <a:gd name="connsiteY23" fmla="*/ 0 h 6667"/>
                        <a:gd name="connsiteX24" fmla="*/ 3810 w 3810"/>
                        <a:gd name="connsiteY24" fmla="*/ 0 h 6667"/>
                        <a:gd name="connsiteX25" fmla="*/ 3810 w 3810"/>
                        <a:gd name="connsiteY25" fmla="*/ 0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10" h="6667">
                          <a:moveTo>
                            <a:pt x="3810" y="0"/>
                          </a:moveTo>
                          <a:cubicBezTo>
                            <a:pt x="3810" y="0"/>
                            <a:pt x="3810" y="0"/>
                            <a:pt x="3810" y="0"/>
                          </a:cubicBezTo>
                          <a:cubicBezTo>
                            <a:pt x="3810" y="0"/>
                            <a:pt x="2858" y="0"/>
                            <a:pt x="2858" y="952"/>
                          </a:cubicBezTo>
                          <a:cubicBezTo>
                            <a:pt x="2858" y="952"/>
                            <a:pt x="2858" y="952"/>
                            <a:pt x="2858" y="952"/>
                          </a:cubicBezTo>
                          <a:cubicBezTo>
                            <a:pt x="2858" y="952"/>
                            <a:pt x="2858" y="952"/>
                            <a:pt x="2858" y="952"/>
                          </a:cubicBezTo>
                          <a:cubicBezTo>
                            <a:pt x="2858" y="952"/>
                            <a:pt x="1905" y="1905"/>
                            <a:pt x="1905" y="1905"/>
                          </a:cubicBezTo>
                          <a:cubicBezTo>
                            <a:pt x="1905" y="1905"/>
                            <a:pt x="952" y="2857"/>
                            <a:pt x="952" y="2857"/>
                          </a:cubicBezTo>
                          <a:cubicBezTo>
                            <a:pt x="952" y="2857"/>
                            <a:pt x="952" y="2857"/>
                            <a:pt x="952" y="2857"/>
                          </a:cubicBezTo>
                          <a:cubicBezTo>
                            <a:pt x="952" y="2857"/>
                            <a:pt x="952" y="2857"/>
                            <a:pt x="0" y="2857"/>
                          </a:cubicBezTo>
                          <a:cubicBezTo>
                            <a:pt x="0" y="2857"/>
                            <a:pt x="0" y="2857"/>
                            <a:pt x="0" y="3810"/>
                          </a:cubicBezTo>
                          <a:cubicBezTo>
                            <a:pt x="0" y="3810"/>
                            <a:pt x="0" y="3810"/>
                            <a:pt x="0" y="3810"/>
                          </a:cubicBezTo>
                          <a:cubicBezTo>
                            <a:pt x="0" y="3810"/>
                            <a:pt x="0" y="3810"/>
                            <a:pt x="0" y="3810"/>
                          </a:cubicBezTo>
                          <a:cubicBezTo>
                            <a:pt x="0" y="4763"/>
                            <a:pt x="952" y="4763"/>
                            <a:pt x="952" y="5715"/>
                          </a:cubicBezTo>
                          <a:cubicBezTo>
                            <a:pt x="1905" y="6667"/>
                            <a:pt x="2858" y="6667"/>
                            <a:pt x="2858" y="6667"/>
                          </a:cubicBezTo>
                          <a:cubicBezTo>
                            <a:pt x="2858" y="6667"/>
                            <a:pt x="2858" y="6667"/>
                            <a:pt x="2858" y="6667"/>
                          </a:cubicBezTo>
                          <a:cubicBezTo>
                            <a:pt x="2858" y="6667"/>
                            <a:pt x="2858" y="6667"/>
                            <a:pt x="2858" y="6667"/>
                          </a:cubicBezTo>
                          <a:cubicBezTo>
                            <a:pt x="2858" y="6667"/>
                            <a:pt x="2858" y="6667"/>
                            <a:pt x="2858" y="6667"/>
                          </a:cubicBezTo>
                          <a:lnTo>
                            <a:pt x="2858" y="6667"/>
                          </a:lnTo>
                          <a:cubicBezTo>
                            <a:pt x="2858" y="6667"/>
                            <a:pt x="2858" y="6667"/>
                            <a:pt x="2858" y="6667"/>
                          </a:cubicBezTo>
                          <a:cubicBezTo>
                            <a:pt x="2858" y="6667"/>
                            <a:pt x="2858" y="6667"/>
                            <a:pt x="2858" y="6667"/>
                          </a:cubicBezTo>
                          <a:cubicBezTo>
                            <a:pt x="2858" y="5715"/>
                            <a:pt x="3810" y="4763"/>
                            <a:pt x="3810" y="3810"/>
                          </a:cubicBezTo>
                          <a:cubicBezTo>
                            <a:pt x="3810" y="3810"/>
                            <a:pt x="3810" y="2857"/>
                            <a:pt x="3810" y="2857"/>
                          </a:cubicBezTo>
                          <a:cubicBezTo>
                            <a:pt x="3810" y="1905"/>
                            <a:pt x="3810" y="952"/>
                            <a:pt x="3810" y="0"/>
                          </a:cubicBezTo>
                          <a:cubicBezTo>
                            <a:pt x="3810" y="952"/>
                            <a:pt x="3810" y="952"/>
                            <a:pt x="3810" y="0"/>
                          </a:cubicBezTo>
                          <a:cubicBezTo>
                            <a:pt x="3810" y="0"/>
                            <a:pt x="3810" y="0"/>
                            <a:pt x="3810" y="0"/>
                          </a:cubicBezTo>
                          <a:cubicBezTo>
                            <a:pt x="3810" y="0"/>
                            <a:pt x="3810" y="0"/>
                            <a:pt x="3810" y="0"/>
                          </a:cubicBezTo>
                          <a:close/>
                        </a:path>
                      </a:pathLst>
                    </a:custGeom>
                    <a:solidFill>
                      <a:srgbClr val="E6E7E8"/>
                    </a:solidFill>
                    <a:ln w="9525" cap="flat">
                      <a:noFill/>
                      <a:prstDash val="solid"/>
                      <a:miter/>
                    </a:ln>
                  </p:spPr>
                  <p:txBody>
                    <a:bodyPr rtlCol="0" anchor="ctr"/>
                    <a:lstStyle/>
                    <a:p>
                      <a:endParaRPr lang="zh-CN" altLang="en-US"/>
                    </a:p>
                  </p:txBody>
                </p:sp>
                <p:grpSp>
                  <p:nvGrpSpPr>
                    <p:cNvPr id="394" name="图形 5"/>
                    <p:cNvGrpSpPr/>
                    <p:nvPr/>
                  </p:nvGrpSpPr>
                  <p:grpSpPr>
                    <a:xfrm>
                      <a:off x="4099559" y="4123372"/>
                      <a:ext cx="3810" cy="2857"/>
                      <a:chOff x="4099559" y="4123372"/>
                      <a:chExt cx="3810" cy="2857"/>
                    </a:xfrm>
                  </p:grpSpPr>
                  <p:sp>
                    <p:nvSpPr>
                      <p:cNvPr id="395" name="任意多边形: 形状 219"/>
                      <p:cNvSpPr/>
                      <p:nvPr/>
                    </p:nvSpPr>
                    <p:spPr>
                      <a:xfrm>
                        <a:off x="4099559" y="4123372"/>
                        <a:ext cx="3810" cy="2857"/>
                      </a:xfrm>
                      <a:custGeom>
                        <a:avLst/>
                        <a:gdLst>
                          <a:gd name="connsiteX0" fmla="*/ 2857 w 3810"/>
                          <a:gd name="connsiteY0" fmla="*/ 953 h 2857"/>
                          <a:gd name="connsiteX1" fmla="*/ 3810 w 3810"/>
                          <a:gd name="connsiteY1" fmla="*/ 2858 h 2857"/>
                          <a:gd name="connsiteX2" fmla="*/ 952 w 3810"/>
                          <a:gd name="connsiteY2" fmla="*/ 1905 h 2857"/>
                          <a:gd name="connsiteX3" fmla="*/ 0 w 3810"/>
                          <a:gd name="connsiteY3" fmla="*/ 0 h 2857"/>
                          <a:gd name="connsiteX4" fmla="*/ 2857 w 3810"/>
                          <a:gd name="connsiteY4" fmla="*/ 953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 h="2857">
                            <a:moveTo>
                              <a:pt x="2857" y="953"/>
                            </a:moveTo>
                            <a:cubicBezTo>
                              <a:pt x="3810" y="1905"/>
                              <a:pt x="3810" y="2858"/>
                              <a:pt x="3810" y="2858"/>
                            </a:cubicBezTo>
                            <a:cubicBezTo>
                              <a:pt x="3810" y="2858"/>
                              <a:pt x="1905" y="2858"/>
                              <a:pt x="952" y="1905"/>
                            </a:cubicBezTo>
                            <a:cubicBezTo>
                              <a:pt x="0" y="953"/>
                              <a:pt x="0" y="0"/>
                              <a:pt x="0" y="0"/>
                            </a:cubicBezTo>
                            <a:cubicBezTo>
                              <a:pt x="952" y="0"/>
                              <a:pt x="1905" y="0"/>
                              <a:pt x="2857" y="953"/>
                            </a:cubicBezTo>
                            <a:close/>
                          </a:path>
                        </a:pathLst>
                      </a:custGeom>
                      <a:solidFill>
                        <a:srgbClr val="4F6A6E"/>
                      </a:solidFill>
                      <a:ln w="9525" cap="flat">
                        <a:noFill/>
                        <a:prstDash val="solid"/>
                        <a:miter/>
                      </a:ln>
                    </p:spPr>
                    <p:txBody>
                      <a:bodyPr rtlCol="0" anchor="ctr"/>
                      <a:lstStyle/>
                      <a:p>
                        <a:endParaRPr lang="zh-CN" altLang="en-US"/>
                      </a:p>
                    </p:txBody>
                  </p:sp>
                  <p:sp>
                    <p:nvSpPr>
                      <p:cNvPr id="396" name="任意多边形: 形状 220"/>
                      <p:cNvSpPr/>
                      <p:nvPr/>
                    </p:nvSpPr>
                    <p:spPr>
                      <a:xfrm>
                        <a:off x="4100117" y="4124325"/>
                        <a:ext cx="2299" cy="1904"/>
                      </a:xfrm>
                      <a:custGeom>
                        <a:avLst/>
                        <a:gdLst>
                          <a:gd name="connsiteX0" fmla="*/ 1347 w 2299"/>
                          <a:gd name="connsiteY0" fmla="*/ 953 h 1904"/>
                          <a:gd name="connsiteX1" fmla="*/ 2300 w 2299"/>
                          <a:gd name="connsiteY1" fmla="*/ 1905 h 1904"/>
                          <a:gd name="connsiteX2" fmla="*/ 1347 w 2299"/>
                          <a:gd name="connsiteY2" fmla="*/ 953 h 1904"/>
                          <a:gd name="connsiteX3" fmla="*/ 395 w 2299"/>
                          <a:gd name="connsiteY3" fmla="*/ 0 h 1904"/>
                          <a:gd name="connsiteX4" fmla="*/ 1347 w 2299"/>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1904">
                            <a:moveTo>
                              <a:pt x="1347" y="953"/>
                            </a:moveTo>
                            <a:cubicBezTo>
                              <a:pt x="2300" y="1905"/>
                              <a:pt x="2300" y="1905"/>
                              <a:pt x="2300" y="1905"/>
                            </a:cubicBezTo>
                            <a:cubicBezTo>
                              <a:pt x="2300" y="1905"/>
                              <a:pt x="1347" y="1905"/>
                              <a:pt x="1347" y="953"/>
                            </a:cubicBezTo>
                            <a:cubicBezTo>
                              <a:pt x="395" y="953"/>
                              <a:pt x="-558" y="953"/>
                              <a:pt x="395" y="0"/>
                            </a:cubicBezTo>
                            <a:cubicBezTo>
                              <a:pt x="395" y="0"/>
                              <a:pt x="395" y="0"/>
                              <a:pt x="1347" y="953"/>
                            </a:cubicBezTo>
                            <a:close/>
                          </a:path>
                        </a:pathLst>
                      </a:custGeom>
                      <a:solidFill>
                        <a:srgbClr val="5F8184"/>
                      </a:solidFill>
                      <a:ln w="9525" cap="flat">
                        <a:noFill/>
                        <a:prstDash val="solid"/>
                        <a:miter/>
                      </a:ln>
                    </p:spPr>
                    <p:txBody>
                      <a:bodyPr rtlCol="0" anchor="ctr"/>
                      <a:lstStyle/>
                      <a:p>
                        <a:endParaRPr lang="zh-CN" altLang="en-US"/>
                      </a:p>
                    </p:txBody>
                  </p:sp>
                  <p:sp>
                    <p:nvSpPr>
                      <p:cNvPr id="397" name="任意多边形: 形状 221"/>
                      <p:cNvSpPr/>
                      <p:nvPr/>
                    </p:nvSpPr>
                    <p:spPr>
                      <a:xfrm>
                        <a:off x="4101702" y="4124563"/>
                        <a:ext cx="714" cy="714"/>
                      </a:xfrm>
                      <a:custGeom>
                        <a:avLst/>
                        <a:gdLst>
                          <a:gd name="connsiteX0" fmla="*/ 714 w 714"/>
                          <a:gd name="connsiteY0" fmla="*/ 714 h 714"/>
                          <a:gd name="connsiteX1" fmla="*/ 714 w 714"/>
                          <a:gd name="connsiteY1" fmla="*/ 714 h 714"/>
                          <a:gd name="connsiteX2" fmla="*/ 714 w 714"/>
                          <a:gd name="connsiteY2" fmla="*/ 714 h 714"/>
                          <a:gd name="connsiteX3" fmla="*/ 714 w 714"/>
                          <a:gd name="connsiteY3" fmla="*/ 714 h 714"/>
                          <a:gd name="connsiteX4" fmla="*/ 714 w 714"/>
                          <a:gd name="connsiteY4" fmla="*/ 714 h 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 h="714">
                            <a:moveTo>
                              <a:pt x="714" y="714"/>
                            </a:moveTo>
                            <a:cubicBezTo>
                              <a:pt x="714" y="714"/>
                              <a:pt x="714" y="714"/>
                              <a:pt x="714" y="714"/>
                            </a:cubicBezTo>
                            <a:cubicBezTo>
                              <a:pt x="714" y="714"/>
                              <a:pt x="714" y="714"/>
                              <a:pt x="714" y="714"/>
                            </a:cubicBezTo>
                            <a:cubicBezTo>
                              <a:pt x="-238" y="714"/>
                              <a:pt x="-238" y="714"/>
                              <a:pt x="714" y="714"/>
                            </a:cubicBezTo>
                            <a:cubicBezTo>
                              <a:pt x="-238" y="-238"/>
                              <a:pt x="714" y="-238"/>
                              <a:pt x="714" y="714"/>
                            </a:cubicBezTo>
                            <a:close/>
                          </a:path>
                        </a:pathLst>
                      </a:custGeom>
                      <a:solidFill>
                        <a:srgbClr val="E6E7E8">
                          <a:alpha val="50000"/>
                        </a:srgbClr>
                      </a:solidFill>
                      <a:ln w="9525" cap="flat">
                        <a:noFill/>
                        <a:prstDash val="solid"/>
                        <a:miter/>
                      </a:ln>
                    </p:spPr>
                    <p:txBody>
                      <a:bodyPr rtlCol="0" anchor="ctr"/>
                      <a:lstStyle/>
                      <a:p>
                        <a:endParaRPr lang="zh-CN" altLang="en-US"/>
                      </a:p>
                    </p:txBody>
                  </p:sp>
                  <p:sp>
                    <p:nvSpPr>
                      <p:cNvPr id="398" name="任意多边形: 形状 222"/>
                      <p:cNvSpPr/>
                      <p:nvPr/>
                    </p:nvSpPr>
                    <p:spPr>
                      <a:xfrm>
                        <a:off x="4100750" y="4124325"/>
                        <a:ext cx="714" cy="714"/>
                      </a:xfrm>
                      <a:custGeom>
                        <a:avLst/>
                        <a:gdLst>
                          <a:gd name="connsiteX0" fmla="*/ 714 w 714"/>
                          <a:gd name="connsiteY0" fmla="*/ 0 h 714"/>
                          <a:gd name="connsiteX1" fmla="*/ 714 w 714"/>
                          <a:gd name="connsiteY1" fmla="*/ 0 h 714"/>
                          <a:gd name="connsiteX2" fmla="*/ 714 w 714"/>
                          <a:gd name="connsiteY2" fmla="*/ 0 h 714"/>
                          <a:gd name="connsiteX3" fmla="*/ 714 w 714"/>
                          <a:gd name="connsiteY3" fmla="*/ 0 h 714"/>
                          <a:gd name="connsiteX4" fmla="*/ 714 w 714"/>
                          <a:gd name="connsiteY4" fmla="*/ 0 h 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 h="714">
                            <a:moveTo>
                              <a:pt x="714" y="0"/>
                            </a:moveTo>
                            <a:cubicBezTo>
                              <a:pt x="714" y="953"/>
                              <a:pt x="714" y="953"/>
                              <a:pt x="714" y="0"/>
                            </a:cubicBezTo>
                            <a:cubicBezTo>
                              <a:pt x="714" y="953"/>
                              <a:pt x="714" y="953"/>
                              <a:pt x="714" y="0"/>
                            </a:cubicBezTo>
                            <a:cubicBezTo>
                              <a:pt x="-238" y="953"/>
                              <a:pt x="-238" y="0"/>
                              <a:pt x="714" y="0"/>
                            </a:cubicBezTo>
                            <a:cubicBezTo>
                              <a:pt x="-238" y="0"/>
                              <a:pt x="714" y="0"/>
                              <a:pt x="714" y="0"/>
                            </a:cubicBezTo>
                            <a:close/>
                          </a:path>
                        </a:pathLst>
                      </a:custGeom>
                      <a:solidFill>
                        <a:srgbClr val="FFFFFF">
                          <a:alpha val="50000"/>
                        </a:srgbClr>
                      </a:solidFill>
                      <a:ln w="9525" cap="flat">
                        <a:noFill/>
                        <a:prstDash val="solid"/>
                        <a:miter/>
                      </a:ln>
                    </p:spPr>
                    <p:txBody>
                      <a:bodyPr rtlCol="0" anchor="ctr"/>
                      <a:lstStyle/>
                      <a:p>
                        <a:endParaRPr lang="zh-CN" altLang="en-US"/>
                      </a:p>
                    </p:txBody>
                  </p:sp>
                </p:grpSp>
                <p:sp>
                  <p:nvSpPr>
                    <p:cNvPr id="399" name="任意多边形: 形状 223"/>
                    <p:cNvSpPr/>
                    <p:nvPr/>
                  </p:nvSpPr>
                  <p:spPr>
                    <a:xfrm>
                      <a:off x="4098607" y="4120515"/>
                      <a:ext cx="5714" cy="3809"/>
                    </a:xfrm>
                    <a:custGeom>
                      <a:avLst/>
                      <a:gdLst>
                        <a:gd name="connsiteX0" fmla="*/ 0 w 5714"/>
                        <a:gd name="connsiteY0" fmla="*/ 3810 h 3809"/>
                        <a:gd name="connsiteX1" fmla="*/ 5715 w 5714"/>
                        <a:gd name="connsiteY1" fmla="*/ 0 h 3809"/>
                        <a:gd name="connsiteX2" fmla="*/ 0 w 5714"/>
                        <a:gd name="connsiteY2" fmla="*/ 3810 h 3809"/>
                        <a:gd name="connsiteX3" fmla="*/ 0 w 5714"/>
                        <a:gd name="connsiteY3" fmla="*/ 3810 h 3809"/>
                      </a:gdLst>
                      <a:ahLst/>
                      <a:cxnLst>
                        <a:cxn ang="0">
                          <a:pos x="connsiteX0" y="connsiteY0"/>
                        </a:cxn>
                        <a:cxn ang="0">
                          <a:pos x="connsiteX1" y="connsiteY1"/>
                        </a:cxn>
                        <a:cxn ang="0">
                          <a:pos x="connsiteX2" y="connsiteY2"/>
                        </a:cxn>
                        <a:cxn ang="0">
                          <a:pos x="connsiteX3" y="connsiteY3"/>
                        </a:cxn>
                      </a:cxnLst>
                      <a:rect l="l" t="t" r="r" b="b"/>
                      <a:pathLst>
                        <a:path w="5714" h="3809">
                          <a:moveTo>
                            <a:pt x="0" y="3810"/>
                          </a:moveTo>
                          <a:cubicBezTo>
                            <a:pt x="0" y="3810"/>
                            <a:pt x="2857" y="0"/>
                            <a:pt x="5715" y="0"/>
                          </a:cubicBezTo>
                          <a:cubicBezTo>
                            <a:pt x="5715" y="0"/>
                            <a:pt x="1905" y="1905"/>
                            <a:pt x="0" y="3810"/>
                          </a:cubicBezTo>
                          <a:lnTo>
                            <a:pt x="0" y="3810"/>
                          </a:lnTo>
                          <a:close/>
                        </a:path>
                      </a:pathLst>
                    </a:custGeom>
                    <a:solidFill>
                      <a:srgbClr val="3C2415"/>
                    </a:solidFill>
                    <a:ln w="9525" cap="flat">
                      <a:noFill/>
                      <a:prstDash val="solid"/>
                      <a:miter/>
                    </a:ln>
                  </p:spPr>
                  <p:txBody>
                    <a:bodyPr rtlCol="0" anchor="ctr"/>
                    <a:lstStyle/>
                    <a:p>
                      <a:endParaRPr lang="zh-CN" altLang="en-US"/>
                    </a:p>
                  </p:txBody>
                </p:sp>
                <p:sp>
                  <p:nvSpPr>
                    <p:cNvPr id="400" name="任意多边形: 形状 224"/>
                    <p:cNvSpPr/>
                    <p:nvPr/>
                  </p:nvSpPr>
                  <p:spPr>
                    <a:xfrm>
                      <a:off x="4098607" y="4120515"/>
                      <a:ext cx="5714" cy="3809"/>
                    </a:xfrm>
                    <a:custGeom>
                      <a:avLst/>
                      <a:gdLst>
                        <a:gd name="connsiteX0" fmla="*/ 0 w 5714"/>
                        <a:gd name="connsiteY0" fmla="*/ 3810 h 3809"/>
                        <a:gd name="connsiteX1" fmla="*/ 5715 w 5714"/>
                        <a:gd name="connsiteY1" fmla="*/ 0 h 3809"/>
                        <a:gd name="connsiteX2" fmla="*/ 0 w 5714"/>
                        <a:gd name="connsiteY2" fmla="*/ 3810 h 3809"/>
                        <a:gd name="connsiteX3" fmla="*/ 0 w 5714"/>
                        <a:gd name="connsiteY3" fmla="*/ 3810 h 3809"/>
                      </a:gdLst>
                      <a:ahLst/>
                      <a:cxnLst>
                        <a:cxn ang="0">
                          <a:pos x="connsiteX0" y="connsiteY0"/>
                        </a:cxn>
                        <a:cxn ang="0">
                          <a:pos x="connsiteX1" y="connsiteY1"/>
                        </a:cxn>
                        <a:cxn ang="0">
                          <a:pos x="connsiteX2" y="connsiteY2"/>
                        </a:cxn>
                        <a:cxn ang="0">
                          <a:pos x="connsiteX3" y="connsiteY3"/>
                        </a:cxn>
                      </a:cxnLst>
                      <a:rect l="l" t="t" r="r" b="b"/>
                      <a:pathLst>
                        <a:path w="5714" h="3809">
                          <a:moveTo>
                            <a:pt x="0" y="3810"/>
                          </a:moveTo>
                          <a:cubicBezTo>
                            <a:pt x="0" y="3810"/>
                            <a:pt x="2857" y="0"/>
                            <a:pt x="5715" y="0"/>
                          </a:cubicBezTo>
                          <a:cubicBezTo>
                            <a:pt x="5715" y="0"/>
                            <a:pt x="1905" y="1905"/>
                            <a:pt x="0" y="3810"/>
                          </a:cubicBezTo>
                          <a:lnTo>
                            <a:pt x="0" y="3810"/>
                          </a:lnTo>
                          <a:close/>
                        </a:path>
                      </a:pathLst>
                    </a:custGeom>
                    <a:solidFill>
                      <a:srgbClr val="3C2415"/>
                    </a:solidFill>
                    <a:ln w="9525" cap="flat">
                      <a:noFill/>
                      <a:prstDash val="solid"/>
                      <a:miter/>
                    </a:ln>
                  </p:spPr>
                  <p:txBody>
                    <a:bodyPr rtlCol="0" anchor="ctr"/>
                    <a:lstStyle/>
                    <a:p>
                      <a:endParaRPr lang="zh-CN" altLang="en-US"/>
                    </a:p>
                  </p:txBody>
                </p:sp>
                <p:sp>
                  <p:nvSpPr>
                    <p:cNvPr id="401" name="任意多边形: 形状 225"/>
                    <p:cNvSpPr/>
                    <p:nvPr/>
                  </p:nvSpPr>
                  <p:spPr>
                    <a:xfrm>
                      <a:off x="4102416" y="4121467"/>
                      <a:ext cx="1905" cy="6667"/>
                    </a:xfrm>
                    <a:custGeom>
                      <a:avLst/>
                      <a:gdLst>
                        <a:gd name="connsiteX0" fmla="*/ 1905 w 1905"/>
                        <a:gd name="connsiteY0" fmla="*/ 0 h 6667"/>
                        <a:gd name="connsiteX1" fmla="*/ 0 w 1905"/>
                        <a:gd name="connsiteY1" fmla="*/ 6667 h 6667"/>
                        <a:gd name="connsiteX2" fmla="*/ 1905 w 1905"/>
                        <a:gd name="connsiteY2" fmla="*/ 0 h 6667"/>
                      </a:gdLst>
                      <a:ahLst/>
                      <a:cxnLst>
                        <a:cxn ang="0">
                          <a:pos x="connsiteX0" y="connsiteY0"/>
                        </a:cxn>
                        <a:cxn ang="0">
                          <a:pos x="connsiteX1" y="connsiteY1"/>
                        </a:cxn>
                        <a:cxn ang="0">
                          <a:pos x="connsiteX2" y="connsiteY2"/>
                        </a:cxn>
                      </a:cxnLst>
                      <a:rect l="l" t="t" r="r" b="b"/>
                      <a:pathLst>
                        <a:path w="1905" h="6667">
                          <a:moveTo>
                            <a:pt x="1905" y="0"/>
                          </a:moveTo>
                          <a:cubicBezTo>
                            <a:pt x="1905" y="0"/>
                            <a:pt x="1905" y="3810"/>
                            <a:pt x="0" y="6667"/>
                          </a:cubicBezTo>
                          <a:lnTo>
                            <a:pt x="1905" y="0"/>
                          </a:lnTo>
                          <a:close/>
                        </a:path>
                      </a:pathLst>
                    </a:custGeom>
                    <a:solidFill>
                      <a:srgbClr val="3C2415"/>
                    </a:solidFill>
                    <a:ln w="9525" cap="flat">
                      <a:noFill/>
                      <a:prstDash val="solid"/>
                      <a:miter/>
                    </a:ln>
                  </p:spPr>
                  <p:txBody>
                    <a:bodyPr rtlCol="0" anchor="ctr"/>
                    <a:lstStyle/>
                    <a:p>
                      <a:endParaRPr lang="zh-CN" altLang="en-US"/>
                    </a:p>
                  </p:txBody>
                </p:sp>
                <p:grpSp>
                  <p:nvGrpSpPr>
                    <p:cNvPr id="402" name="图形 5"/>
                    <p:cNvGrpSpPr/>
                    <p:nvPr/>
                  </p:nvGrpSpPr>
                  <p:grpSpPr>
                    <a:xfrm>
                      <a:off x="4096701" y="4124325"/>
                      <a:ext cx="3810" cy="1904"/>
                      <a:chOff x="4096701" y="4124325"/>
                      <a:chExt cx="3810" cy="1904"/>
                    </a:xfrm>
                    <a:solidFill>
                      <a:srgbClr val="3C2415"/>
                    </a:solidFill>
                  </p:grpSpPr>
                  <p:sp>
                    <p:nvSpPr>
                      <p:cNvPr id="403" name="任意多边形: 形状 227"/>
                      <p:cNvSpPr/>
                      <p:nvPr/>
                    </p:nvSpPr>
                    <p:spPr>
                      <a:xfrm>
                        <a:off x="4097654" y="4124325"/>
                        <a:ext cx="1905" cy="952"/>
                      </a:xfrm>
                      <a:custGeom>
                        <a:avLst/>
                        <a:gdLst>
                          <a:gd name="connsiteX0" fmla="*/ 1905 w 1905"/>
                          <a:gd name="connsiteY0" fmla="*/ 0 h 952"/>
                          <a:gd name="connsiteX1" fmla="*/ 0 w 1905"/>
                          <a:gd name="connsiteY1" fmla="*/ 953 h 952"/>
                          <a:gd name="connsiteX2" fmla="*/ 1905 w 1905"/>
                          <a:gd name="connsiteY2" fmla="*/ 0 h 952"/>
                          <a:gd name="connsiteX3" fmla="*/ 1905 w 1905"/>
                          <a:gd name="connsiteY3" fmla="*/ 0 h 952"/>
                        </a:gdLst>
                        <a:ahLst/>
                        <a:cxnLst>
                          <a:cxn ang="0">
                            <a:pos x="connsiteX0" y="connsiteY0"/>
                          </a:cxn>
                          <a:cxn ang="0">
                            <a:pos x="connsiteX1" y="connsiteY1"/>
                          </a:cxn>
                          <a:cxn ang="0">
                            <a:pos x="connsiteX2" y="connsiteY2"/>
                          </a:cxn>
                          <a:cxn ang="0">
                            <a:pos x="connsiteX3" y="connsiteY3"/>
                          </a:cxn>
                        </a:cxnLst>
                        <a:rect l="l" t="t" r="r" b="b"/>
                        <a:pathLst>
                          <a:path w="1905" h="952">
                            <a:moveTo>
                              <a:pt x="1905" y="0"/>
                            </a:moveTo>
                            <a:cubicBezTo>
                              <a:pt x="1905" y="0"/>
                              <a:pt x="1905" y="953"/>
                              <a:pt x="0" y="953"/>
                            </a:cubicBezTo>
                            <a:cubicBezTo>
                              <a:pt x="0" y="953"/>
                              <a:pt x="1905" y="953"/>
                              <a:pt x="1905" y="0"/>
                            </a:cubicBezTo>
                            <a:lnTo>
                              <a:pt x="1905" y="0"/>
                            </a:lnTo>
                            <a:close/>
                          </a:path>
                        </a:pathLst>
                      </a:custGeom>
                      <a:solidFill>
                        <a:srgbClr val="3C2415"/>
                      </a:solidFill>
                      <a:ln w="9525" cap="flat">
                        <a:noFill/>
                        <a:prstDash val="solid"/>
                        <a:miter/>
                      </a:ln>
                    </p:spPr>
                    <p:txBody>
                      <a:bodyPr rtlCol="0" anchor="ctr"/>
                      <a:lstStyle/>
                      <a:p>
                        <a:endParaRPr lang="zh-CN" altLang="en-US"/>
                      </a:p>
                    </p:txBody>
                  </p:sp>
                  <p:sp>
                    <p:nvSpPr>
                      <p:cNvPr id="404" name="任意多边形: 形状 228"/>
                      <p:cNvSpPr/>
                      <p:nvPr/>
                    </p:nvSpPr>
                    <p:spPr>
                      <a:xfrm>
                        <a:off x="4098347" y="4124325"/>
                        <a:ext cx="2164" cy="952"/>
                      </a:xfrm>
                      <a:custGeom>
                        <a:avLst/>
                        <a:gdLst>
                          <a:gd name="connsiteX0" fmla="*/ 2165 w 2164"/>
                          <a:gd name="connsiteY0" fmla="*/ 0 h 952"/>
                          <a:gd name="connsiteX1" fmla="*/ 260 w 2164"/>
                          <a:gd name="connsiteY1" fmla="*/ 953 h 952"/>
                          <a:gd name="connsiteX2" fmla="*/ 2165 w 2164"/>
                          <a:gd name="connsiteY2" fmla="*/ 0 h 952"/>
                          <a:gd name="connsiteX3" fmla="*/ 2165 w 2164"/>
                          <a:gd name="connsiteY3" fmla="*/ 0 h 952"/>
                        </a:gdLst>
                        <a:ahLst/>
                        <a:cxnLst>
                          <a:cxn ang="0">
                            <a:pos x="connsiteX0" y="connsiteY0"/>
                          </a:cxn>
                          <a:cxn ang="0">
                            <a:pos x="connsiteX1" y="connsiteY1"/>
                          </a:cxn>
                          <a:cxn ang="0">
                            <a:pos x="connsiteX2" y="connsiteY2"/>
                          </a:cxn>
                          <a:cxn ang="0">
                            <a:pos x="connsiteX3" y="connsiteY3"/>
                          </a:cxn>
                        </a:cxnLst>
                        <a:rect l="l" t="t" r="r" b="b"/>
                        <a:pathLst>
                          <a:path w="2164" h="952">
                            <a:moveTo>
                              <a:pt x="2165" y="0"/>
                            </a:moveTo>
                            <a:cubicBezTo>
                              <a:pt x="2165" y="0"/>
                              <a:pt x="1212" y="953"/>
                              <a:pt x="260" y="953"/>
                            </a:cubicBezTo>
                            <a:cubicBezTo>
                              <a:pt x="-693" y="953"/>
                              <a:pt x="1212" y="953"/>
                              <a:pt x="2165" y="0"/>
                            </a:cubicBezTo>
                            <a:lnTo>
                              <a:pt x="2165" y="0"/>
                            </a:lnTo>
                            <a:close/>
                          </a:path>
                        </a:pathLst>
                      </a:custGeom>
                      <a:solidFill>
                        <a:srgbClr val="3C2415"/>
                      </a:solidFill>
                      <a:ln w="9525" cap="flat">
                        <a:noFill/>
                        <a:prstDash val="solid"/>
                        <a:miter/>
                      </a:ln>
                    </p:spPr>
                    <p:txBody>
                      <a:bodyPr rtlCol="0" anchor="ctr"/>
                      <a:lstStyle/>
                      <a:p>
                        <a:endParaRPr lang="zh-CN" altLang="en-US"/>
                      </a:p>
                    </p:txBody>
                  </p:sp>
                  <p:sp>
                    <p:nvSpPr>
                      <p:cNvPr id="405" name="任意多边形: 形状 229"/>
                      <p:cNvSpPr/>
                      <p:nvPr/>
                    </p:nvSpPr>
                    <p:spPr>
                      <a:xfrm>
                        <a:off x="4096701" y="4125277"/>
                        <a:ext cx="2857" cy="952"/>
                      </a:xfrm>
                      <a:custGeom>
                        <a:avLst/>
                        <a:gdLst>
                          <a:gd name="connsiteX0" fmla="*/ 2858 w 2857"/>
                          <a:gd name="connsiteY0" fmla="*/ 0 h 952"/>
                          <a:gd name="connsiteX1" fmla="*/ 0 w 2857"/>
                          <a:gd name="connsiteY1" fmla="*/ 952 h 952"/>
                          <a:gd name="connsiteX2" fmla="*/ 2858 w 2857"/>
                          <a:gd name="connsiteY2" fmla="*/ 0 h 952"/>
                          <a:gd name="connsiteX3" fmla="*/ 2858 w 2857"/>
                          <a:gd name="connsiteY3" fmla="*/ 0 h 952"/>
                        </a:gdLst>
                        <a:ahLst/>
                        <a:cxnLst>
                          <a:cxn ang="0">
                            <a:pos x="connsiteX0" y="connsiteY0"/>
                          </a:cxn>
                          <a:cxn ang="0">
                            <a:pos x="connsiteX1" y="connsiteY1"/>
                          </a:cxn>
                          <a:cxn ang="0">
                            <a:pos x="connsiteX2" y="connsiteY2"/>
                          </a:cxn>
                          <a:cxn ang="0">
                            <a:pos x="connsiteX3" y="connsiteY3"/>
                          </a:cxn>
                        </a:cxnLst>
                        <a:rect l="l" t="t" r="r" b="b"/>
                        <a:pathLst>
                          <a:path w="2857" h="952">
                            <a:moveTo>
                              <a:pt x="2858" y="0"/>
                            </a:moveTo>
                            <a:cubicBezTo>
                              <a:pt x="2858" y="0"/>
                              <a:pt x="1905" y="952"/>
                              <a:pt x="0" y="952"/>
                            </a:cubicBezTo>
                            <a:cubicBezTo>
                              <a:pt x="0" y="952"/>
                              <a:pt x="1905" y="952"/>
                              <a:pt x="2858" y="0"/>
                            </a:cubicBezTo>
                            <a:lnTo>
                              <a:pt x="2858" y="0"/>
                            </a:lnTo>
                            <a:close/>
                          </a:path>
                        </a:pathLst>
                      </a:custGeom>
                      <a:solidFill>
                        <a:srgbClr val="3C2415"/>
                      </a:solidFill>
                      <a:ln w="9525" cap="flat">
                        <a:noFill/>
                        <a:prstDash val="solid"/>
                        <a:miter/>
                      </a:ln>
                    </p:spPr>
                    <p:txBody>
                      <a:bodyPr rtlCol="0" anchor="ctr"/>
                      <a:lstStyle/>
                      <a:p>
                        <a:endParaRPr lang="zh-CN" altLang="en-US"/>
                      </a:p>
                    </p:txBody>
                  </p:sp>
                </p:grpSp>
                <p:grpSp>
                  <p:nvGrpSpPr>
                    <p:cNvPr id="406" name="图形 5"/>
                    <p:cNvGrpSpPr/>
                    <p:nvPr/>
                  </p:nvGrpSpPr>
                  <p:grpSpPr>
                    <a:xfrm>
                      <a:off x="4101993" y="4125277"/>
                      <a:ext cx="1375" cy="2857"/>
                      <a:chOff x="4101993" y="4125277"/>
                      <a:chExt cx="1375" cy="2857"/>
                    </a:xfrm>
                    <a:solidFill>
                      <a:srgbClr val="3C2415"/>
                    </a:solidFill>
                  </p:grpSpPr>
                  <p:sp>
                    <p:nvSpPr>
                      <p:cNvPr id="407" name="任意多边形: 形状 231"/>
                      <p:cNvSpPr/>
                      <p:nvPr/>
                    </p:nvSpPr>
                    <p:spPr>
                      <a:xfrm>
                        <a:off x="4102946" y="4126229"/>
                        <a:ext cx="423" cy="714"/>
                      </a:xfrm>
                      <a:custGeom>
                        <a:avLst/>
                        <a:gdLst>
                          <a:gd name="connsiteX0" fmla="*/ 423 w 423"/>
                          <a:gd name="connsiteY0" fmla="*/ 0 h 714"/>
                          <a:gd name="connsiteX1" fmla="*/ 423 w 423"/>
                          <a:gd name="connsiteY1" fmla="*/ 0 h 714"/>
                          <a:gd name="connsiteX2" fmla="*/ 423 w 423"/>
                          <a:gd name="connsiteY2" fmla="*/ 0 h 714"/>
                          <a:gd name="connsiteX3" fmla="*/ 423 w 423"/>
                          <a:gd name="connsiteY3" fmla="*/ 0 h 714"/>
                        </a:gdLst>
                        <a:ahLst/>
                        <a:cxnLst>
                          <a:cxn ang="0">
                            <a:pos x="connsiteX0" y="connsiteY0"/>
                          </a:cxn>
                          <a:cxn ang="0">
                            <a:pos x="connsiteX1" y="connsiteY1"/>
                          </a:cxn>
                          <a:cxn ang="0">
                            <a:pos x="connsiteX2" y="connsiteY2"/>
                          </a:cxn>
                          <a:cxn ang="0">
                            <a:pos x="connsiteX3" y="connsiteY3"/>
                          </a:cxn>
                        </a:cxnLst>
                        <a:rect l="l" t="t" r="r" b="b"/>
                        <a:pathLst>
                          <a:path w="423" h="714">
                            <a:moveTo>
                              <a:pt x="423" y="0"/>
                            </a:moveTo>
                            <a:cubicBezTo>
                              <a:pt x="423" y="0"/>
                              <a:pt x="-529" y="953"/>
                              <a:pt x="423" y="0"/>
                            </a:cubicBezTo>
                            <a:cubicBezTo>
                              <a:pt x="423" y="953"/>
                              <a:pt x="-529" y="953"/>
                              <a:pt x="423" y="0"/>
                            </a:cubicBezTo>
                            <a:lnTo>
                              <a:pt x="423" y="0"/>
                            </a:lnTo>
                            <a:close/>
                          </a:path>
                        </a:pathLst>
                      </a:custGeom>
                      <a:solidFill>
                        <a:srgbClr val="3C2415"/>
                      </a:solidFill>
                      <a:ln w="9525" cap="flat">
                        <a:noFill/>
                        <a:prstDash val="solid"/>
                        <a:miter/>
                      </a:ln>
                    </p:spPr>
                    <p:txBody>
                      <a:bodyPr rtlCol="0" anchor="ctr"/>
                      <a:lstStyle/>
                      <a:p>
                        <a:endParaRPr lang="zh-CN" altLang="en-US"/>
                      </a:p>
                    </p:txBody>
                  </p:sp>
                  <p:sp>
                    <p:nvSpPr>
                      <p:cNvPr id="408" name="任意多边形: 形状 232"/>
                      <p:cNvSpPr/>
                      <p:nvPr/>
                    </p:nvSpPr>
                    <p:spPr>
                      <a:xfrm>
                        <a:off x="4103369" y="4125277"/>
                        <a:ext cx="9525" cy="714"/>
                      </a:xfrm>
                      <a:custGeom>
                        <a:avLst/>
                        <a:gdLst>
                          <a:gd name="connsiteX0" fmla="*/ 0 w 9525"/>
                          <a:gd name="connsiteY0" fmla="*/ 0 h 714"/>
                          <a:gd name="connsiteX1" fmla="*/ 0 w 9525"/>
                          <a:gd name="connsiteY1" fmla="*/ 0 h 714"/>
                          <a:gd name="connsiteX2" fmla="*/ 0 w 9525"/>
                          <a:gd name="connsiteY2" fmla="*/ 0 h 714"/>
                          <a:gd name="connsiteX3" fmla="*/ 0 w 9525"/>
                          <a:gd name="connsiteY3" fmla="*/ 0 h 714"/>
                        </a:gdLst>
                        <a:ahLst/>
                        <a:cxnLst>
                          <a:cxn ang="0">
                            <a:pos x="connsiteX0" y="connsiteY0"/>
                          </a:cxn>
                          <a:cxn ang="0">
                            <a:pos x="connsiteX1" y="connsiteY1"/>
                          </a:cxn>
                          <a:cxn ang="0">
                            <a:pos x="connsiteX2" y="connsiteY2"/>
                          </a:cxn>
                          <a:cxn ang="0">
                            <a:pos x="connsiteX3" y="connsiteY3"/>
                          </a:cxn>
                        </a:cxnLst>
                        <a:rect l="l" t="t" r="r" b="b"/>
                        <a:pathLst>
                          <a:path w="9525" h="714">
                            <a:moveTo>
                              <a:pt x="0" y="0"/>
                            </a:moveTo>
                            <a:cubicBezTo>
                              <a:pt x="0" y="0"/>
                              <a:pt x="0" y="952"/>
                              <a:pt x="0" y="0"/>
                            </a:cubicBezTo>
                            <a:cubicBezTo>
                              <a:pt x="0" y="952"/>
                              <a:pt x="0" y="952"/>
                              <a:pt x="0" y="0"/>
                            </a:cubicBezTo>
                            <a:lnTo>
                              <a:pt x="0" y="0"/>
                            </a:lnTo>
                            <a:close/>
                          </a:path>
                        </a:pathLst>
                      </a:custGeom>
                      <a:solidFill>
                        <a:srgbClr val="3C2415"/>
                      </a:solidFill>
                      <a:ln w="9525" cap="flat">
                        <a:noFill/>
                        <a:prstDash val="solid"/>
                        <a:miter/>
                      </a:ln>
                    </p:spPr>
                    <p:txBody>
                      <a:bodyPr rtlCol="0" anchor="ctr"/>
                      <a:lstStyle/>
                      <a:p>
                        <a:endParaRPr lang="zh-CN" altLang="en-US"/>
                      </a:p>
                    </p:txBody>
                  </p:sp>
                  <p:sp>
                    <p:nvSpPr>
                      <p:cNvPr id="409" name="任意多边形: 形状 233"/>
                      <p:cNvSpPr/>
                      <p:nvPr/>
                    </p:nvSpPr>
                    <p:spPr>
                      <a:xfrm>
                        <a:off x="4102946" y="4126229"/>
                        <a:ext cx="423" cy="952"/>
                      </a:xfrm>
                      <a:custGeom>
                        <a:avLst/>
                        <a:gdLst>
                          <a:gd name="connsiteX0" fmla="*/ 423 w 423"/>
                          <a:gd name="connsiteY0" fmla="*/ 0 h 952"/>
                          <a:gd name="connsiteX1" fmla="*/ 423 w 423"/>
                          <a:gd name="connsiteY1" fmla="*/ 953 h 952"/>
                          <a:gd name="connsiteX2" fmla="*/ 423 w 423"/>
                          <a:gd name="connsiteY2" fmla="*/ 0 h 952"/>
                          <a:gd name="connsiteX3" fmla="*/ 423 w 423"/>
                          <a:gd name="connsiteY3" fmla="*/ 0 h 952"/>
                        </a:gdLst>
                        <a:ahLst/>
                        <a:cxnLst>
                          <a:cxn ang="0">
                            <a:pos x="connsiteX0" y="connsiteY0"/>
                          </a:cxn>
                          <a:cxn ang="0">
                            <a:pos x="connsiteX1" y="connsiteY1"/>
                          </a:cxn>
                          <a:cxn ang="0">
                            <a:pos x="connsiteX2" y="connsiteY2"/>
                          </a:cxn>
                          <a:cxn ang="0">
                            <a:pos x="connsiteX3" y="connsiteY3"/>
                          </a:cxn>
                        </a:cxnLst>
                        <a:rect l="l" t="t" r="r" b="b"/>
                        <a:pathLst>
                          <a:path w="423" h="952">
                            <a:moveTo>
                              <a:pt x="423" y="0"/>
                            </a:moveTo>
                            <a:cubicBezTo>
                              <a:pt x="423" y="0"/>
                              <a:pt x="-529" y="953"/>
                              <a:pt x="423" y="953"/>
                            </a:cubicBezTo>
                            <a:cubicBezTo>
                              <a:pt x="423" y="953"/>
                              <a:pt x="-529" y="0"/>
                              <a:pt x="423" y="0"/>
                            </a:cubicBezTo>
                            <a:lnTo>
                              <a:pt x="423" y="0"/>
                            </a:lnTo>
                            <a:close/>
                          </a:path>
                        </a:pathLst>
                      </a:custGeom>
                      <a:solidFill>
                        <a:srgbClr val="3C2415"/>
                      </a:solidFill>
                      <a:ln w="9525" cap="flat">
                        <a:noFill/>
                        <a:prstDash val="solid"/>
                        <a:miter/>
                      </a:ln>
                    </p:spPr>
                    <p:txBody>
                      <a:bodyPr rtlCol="0" anchor="ctr"/>
                      <a:lstStyle/>
                      <a:p>
                        <a:endParaRPr lang="zh-CN" altLang="en-US"/>
                      </a:p>
                    </p:txBody>
                  </p:sp>
                  <p:sp>
                    <p:nvSpPr>
                      <p:cNvPr id="410" name="任意多边形: 形状 234"/>
                      <p:cNvSpPr/>
                      <p:nvPr/>
                    </p:nvSpPr>
                    <p:spPr>
                      <a:xfrm>
                        <a:off x="4101993" y="4127182"/>
                        <a:ext cx="423" cy="952"/>
                      </a:xfrm>
                      <a:custGeom>
                        <a:avLst/>
                        <a:gdLst>
                          <a:gd name="connsiteX0" fmla="*/ 423 w 423"/>
                          <a:gd name="connsiteY0" fmla="*/ 0 h 952"/>
                          <a:gd name="connsiteX1" fmla="*/ 423 w 423"/>
                          <a:gd name="connsiteY1" fmla="*/ 952 h 952"/>
                          <a:gd name="connsiteX2" fmla="*/ 423 w 423"/>
                          <a:gd name="connsiteY2" fmla="*/ 0 h 952"/>
                          <a:gd name="connsiteX3" fmla="*/ 423 w 423"/>
                          <a:gd name="connsiteY3" fmla="*/ 0 h 952"/>
                        </a:gdLst>
                        <a:ahLst/>
                        <a:cxnLst>
                          <a:cxn ang="0">
                            <a:pos x="connsiteX0" y="connsiteY0"/>
                          </a:cxn>
                          <a:cxn ang="0">
                            <a:pos x="connsiteX1" y="connsiteY1"/>
                          </a:cxn>
                          <a:cxn ang="0">
                            <a:pos x="connsiteX2" y="connsiteY2"/>
                          </a:cxn>
                          <a:cxn ang="0">
                            <a:pos x="connsiteX3" y="connsiteY3"/>
                          </a:cxn>
                        </a:cxnLst>
                        <a:rect l="l" t="t" r="r" b="b"/>
                        <a:pathLst>
                          <a:path w="423" h="952">
                            <a:moveTo>
                              <a:pt x="423" y="0"/>
                            </a:moveTo>
                            <a:cubicBezTo>
                              <a:pt x="423" y="0"/>
                              <a:pt x="-529" y="952"/>
                              <a:pt x="423" y="952"/>
                            </a:cubicBezTo>
                            <a:cubicBezTo>
                              <a:pt x="423" y="952"/>
                              <a:pt x="423" y="0"/>
                              <a:pt x="423" y="0"/>
                            </a:cubicBezTo>
                            <a:lnTo>
                              <a:pt x="423" y="0"/>
                            </a:lnTo>
                            <a:close/>
                          </a:path>
                        </a:pathLst>
                      </a:custGeom>
                      <a:solidFill>
                        <a:srgbClr val="3C2415"/>
                      </a:solidFill>
                      <a:ln w="9525" cap="flat">
                        <a:noFill/>
                        <a:prstDash val="solid"/>
                        <a:miter/>
                      </a:ln>
                    </p:spPr>
                    <p:txBody>
                      <a:bodyPr rtlCol="0" anchor="ctr"/>
                      <a:lstStyle/>
                      <a:p>
                        <a:endParaRPr lang="zh-CN" altLang="en-US"/>
                      </a:p>
                    </p:txBody>
                  </p:sp>
                </p:grpSp>
                <p:grpSp>
                  <p:nvGrpSpPr>
                    <p:cNvPr id="411" name="图形 5"/>
                    <p:cNvGrpSpPr/>
                    <p:nvPr/>
                  </p:nvGrpSpPr>
                  <p:grpSpPr>
                    <a:xfrm>
                      <a:off x="4103369" y="4124325"/>
                      <a:ext cx="952" cy="1904"/>
                      <a:chOff x="4103369" y="4124325"/>
                      <a:chExt cx="952" cy="1904"/>
                    </a:xfrm>
                    <a:solidFill>
                      <a:srgbClr val="3C2415"/>
                    </a:solidFill>
                  </p:grpSpPr>
                  <p:sp>
                    <p:nvSpPr>
                      <p:cNvPr id="412" name="任意多边形: 形状 236"/>
                      <p:cNvSpPr/>
                      <p:nvPr/>
                    </p:nvSpPr>
                    <p:spPr>
                      <a:xfrm>
                        <a:off x="4103898" y="4125277"/>
                        <a:ext cx="423" cy="714"/>
                      </a:xfrm>
                      <a:custGeom>
                        <a:avLst/>
                        <a:gdLst>
                          <a:gd name="connsiteX0" fmla="*/ 423 w 423"/>
                          <a:gd name="connsiteY0" fmla="*/ 0 h 714"/>
                          <a:gd name="connsiteX1" fmla="*/ 423 w 423"/>
                          <a:gd name="connsiteY1" fmla="*/ 0 h 714"/>
                          <a:gd name="connsiteX2" fmla="*/ 423 w 423"/>
                          <a:gd name="connsiteY2" fmla="*/ 0 h 714"/>
                          <a:gd name="connsiteX3" fmla="*/ 423 w 423"/>
                          <a:gd name="connsiteY3" fmla="*/ 0 h 714"/>
                        </a:gdLst>
                        <a:ahLst/>
                        <a:cxnLst>
                          <a:cxn ang="0">
                            <a:pos x="connsiteX0" y="connsiteY0"/>
                          </a:cxn>
                          <a:cxn ang="0">
                            <a:pos x="connsiteX1" y="connsiteY1"/>
                          </a:cxn>
                          <a:cxn ang="0">
                            <a:pos x="connsiteX2" y="connsiteY2"/>
                          </a:cxn>
                          <a:cxn ang="0">
                            <a:pos x="connsiteX3" y="connsiteY3"/>
                          </a:cxn>
                        </a:cxnLst>
                        <a:rect l="l" t="t" r="r" b="b"/>
                        <a:pathLst>
                          <a:path w="423" h="714">
                            <a:moveTo>
                              <a:pt x="423" y="0"/>
                            </a:moveTo>
                            <a:cubicBezTo>
                              <a:pt x="423" y="0"/>
                              <a:pt x="-529" y="952"/>
                              <a:pt x="423" y="0"/>
                            </a:cubicBezTo>
                            <a:cubicBezTo>
                              <a:pt x="423" y="952"/>
                              <a:pt x="-529" y="952"/>
                              <a:pt x="423" y="0"/>
                            </a:cubicBezTo>
                            <a:lnTo>
                              <a:pt x="423" y="0"/>
                            </a:lnTo>
                            <a:close/>
                          </a:path>
                        </a:pathLst>
                      </a:custGeom>
                      <a:solidFill>
                        <a:srgbClr val="3C2415"/>
                      </a:solidFill>
                      <a:ln w="9525" cap="flat">
                        <a:noFill/>
                        <a:prstDash val="solid"/>
                        <a:miter/>
                      </a:ln>
                    </p:spPr>
                    <p:txBody>
                      <a:bodyPr rtlCol="0" anchor="ctr"/>
                      <a:lstStyle/>
                      <a:p>
                        <a:endParaRPr lang="zh-CN" altLang="en-US"/>
                      </a:p>
                    </p:txBody>
                  </p:sp>
                  <p:sp>
                    <p:nvSpPr>
                      <p:cNvPr id="413" name="任意多边形: 形状 237"/>
                      <p:cNvSpPr/>
                      <p:nvPr/>
                    </p:nvSpPr>
                    <p:spPr>
                      <a:xfrm>
                        <a:off x="4104322" y="4124325"/>
                        <a:ext cx="9525" cy="423"/>
                      </a:xfrm>
                      <a:custGeom>
                        <a:avLst/>
                        <a:gdLst>
                          <a:gd name="connsiteX0" fmla="*/ 0 w 9525"/>
                          <a:gd name="connsiteY0" fmla="*/ 0 h 423"/>
                          <a:gd name="connsiteX1" fmla="*/ 0 w 9525"/>
                          <a:gd name="connsiteY1" fmla="*/ 0 h 423"/>
                          <a:gd name="connsiteX2" fmla="*/ 0 w 9525"/>
                          <a:gd name="connsiteY2" fmla="*/ 0 h 423"/>
                          <a:gd name="connsiteX3" fmla="*/ 0 w 9525"/>
                          <a:gd name="connsiteY3" fmla="*/ 0 h 423"/>
                        </a:gdLst>
                        <a:ahLst/>
                        <a:cxnLst>
                          <a:cxn ang="0">
                            <a:pos x="connsiteX0" y="connsiteY0"/>
                          </a:cxn>
                          <a:cxn ang="0">
                            <a:pos x="connsiteX1" y="connsiteY1"/>
                          </a:cxn>
                          <a:cxn ang="0">
                            <a:pos x="connsiteX2" y="connsiteY2"/>
                          </a:cxn>
                          <a:cxn ang="0">
                            <a:pos x="connsiteX3" y="connsiteY3"/>
                          </a:cxn>
                        </a:cxnLst>
                        <a:rect l="l" t="t" r="r" b="b"/>
                        <a:pathLst>
                          <a:path w="9525" h="423">
                            <a:moveTo>
                              <a:pt x="0" y="0"/>
                            </a:moveTo>
                            <a:cubicBezTo>
                              <a:pt x="0" y="0"/>
                              <a:pt x="0" y="0"/>
                              <a:pt x="0" y="0"/>
                            </a:cubicBezTo>
                            <a:cubicBezTo>
                              <a:pt x="0" y="953"/>
                              <a:pt x="0" y="0"/>
                              <a:pt x="0" y="0"/>
                            </a:cubicBezTo>
                            <a:lnTo>
                              <a:pt x="0" y="0"/>
                            </a:lnTo>
                            <a:close/>
                          </a:path>
                        </a:pathLst>
                      </a:custGeom>
                      <a:solidFill>
                        <a:srgbClr val="3C2415"/>
                      </a:solidFill>
                      <a:ln w="9525" cap="flat">
                        <a:noFill/>
                        <a:prstDash val="solid"/>
                        <a:miter/>
                      </a:ln>
                    </p:spPr>
                    <p:txBody>
                      <a:bodyPr rtlCol="0" anchor="ctr"/>
                      <a:lstStyle/>
                      <a:p>
                        <a:endParaRPr lang="zh-CN" altLang="en-US"/>
                      </a:p>
                    </p:txBody>
                  </p:sp>
                  <p:sp>
                    <p:nvSpPr>
                      <p:cNvPr id="414" name="任意多边形: 形状 238"/>
                      <p:cNvSpPr/>
                      <p:nvPr/>
                    </p:nvSpPr>
                    <p:spPr>
                      <a:xfrm>
                        <a:off x="4103898" y="4124325"/>
                        <a:ext cx="423" cy="1347"/>
                      </a:xfrm>
                      <a:custGeom>
                        <a:avLst/>
                        <a:gdLst>
                          <a:gd name="connsiteX0" fmla="*/ 423 w 423"/>
                          <a:gd name="connsiteY0" fmla="*/ 0 h 1347"/>
                          <a:gd name="connsiteX1" fmla="*/ 423 w 423"/>
                          <a:gd name="connsiteY1" fmla="*/ 953 h 1347"/>
                          <a:gd name="connsiteX2" fmla="*/ 423 w 423"/>
                          <a:gd name="connsiteY2" fmla="*/ 0 h 1347"/>
                          <a:gd name="connsiteX3" fmla="*/ 423 w 423"/>
                          <a:gd name="connsiteY3" fmla="*/ 0 h 1347"/>
                        </a:gdLst>
                        <a:ahLst/>
                        <a:cxnLst>
                          <a:cxn ang="0">
                            <a:pos x="connsiteX0" y="connsiteY0"/>
                          </a:cxn>
                          <a:cxn ang="0">
                            <a:pos x="connsiteX1" y="connsiteY1"/>
                          </a:cxn>
                          <a:cxn ang="0">
                            <a:pos x="connsiteX2" y="connsiteY2"/>
                          </a:cxn>
                          <a:cxn ang="0">
                            <a:pos x="connsiteX3" y="connsiteY3"/>
                          </a:cxn>
                        </a:cxnLst>
                        <a:rect l="l" t="t" r="r" b="b"/>
                        <a:pathLst>
                          <a:path w="423" h="1347">
                            <a:moveTo>
                              <a:pt x="423" y="0"/>
                            </a:moveTo>
                            <a:cubicBezTo>
                              <a:pt x="423" y="0"/>
                              <a:pt x="423" y="953"/>
                              <a:pt x="423" y="953"/>
                            </a:cubicBezTo>
                            <a:cubicBezTo>
                              <a:pt x="423" y="1905"/>
                              <a:pt x="-529" y="953"/>
                              <a:pt x="423" y="0"/>
                            </a:cubicBezTo>
                            <a:lnTo>
                              <a:pt x="423" y="0"/>
                            </a:lnTo>
                            <a:close/>
                          </a:path>
                        </a:pathLst>
                      </a:custGeom>
                      <a:solidFill>
                        <a:srgbClr val="3C2415"/>
                      </a:solidFill>
                      <a:ln w="9525" cap="flat">
                        <a:noFill/>
                        <a:prstDash val="solid"/>
                        <a:miter/>
                      </a:ln>
                    </p:spPr>
                    <p:txBody>
                      <a:bodyPr rtlCol="0" anchor="ctr"/>
                      <a:lstStyle/>
                      <a:p>
                        <a:endParaRPr lang="zh-CN" altLang="en-US"/>
                      </a:p>
                    </p:txBody>
                  </p:sp>
                  <p:sp>
                    <p:nvSpPr>
                      <p:cNvPr id="415" name="任意多边形: 形状 239"/>
                      <p:cNvSpPr/>
                      <p:nvPr/>
                    </p:nvSpPr>
                    <p:spPr>
                      <a:xfrm>
                        <a:off x="4103369" y="4125277"/>
                        <a:ext cx="423" cy="952"/>
                      </a:xfrm>
                      <a:custGeom>
                        <a:avLst/>
                        <a:gdLst>
                          <a:gd name="connsiteX0" fmla="*/ 0 w 423"/>
                          <a:gd name="connsiteY0" fmla="*/ 0 h 952"/>
                          <a:gd name="connsiteX1" fmla="*/ 0 w 423"/>
                          <a:gd name="connsiteY1" fmla="*/ 952 h 952"/>
                          <a:gd name="connsiteX2" fmla="*/ 0 w 423"/>
                          <a:gd name="connsiteY2" fmla="*/ 0 h 952"/>
                          <a:gd name="connsiteX3" fmla="*/ 0 w 423"/>
                          <a:gd name="connsiteY3" fmla="*/ 0 h 952"/>
                        </a:gdLst>
                        <a:ahLst/>
                        <a:cxnLst>
                          <a:cxn ang="0">
                            <a:pos x="connsiteX0" y="connsiteY0"/>
                          </a:cxn>
                          <a:cxn ang="0">
                            <a:pos x="connsiteX1" y="connsiteY1"/>
                          </a:cxn>
                          <a:cxn ang="0">
                            <a:pos x="connsiteX2" y="connsiteY2"/>
                          </a:cxn>
                          <a:cxn ang="0">
                            <a:pos x="connsiteX3" y="connsiteY3"/>
                          </a:cxn>
                        </a:cxnLst>
                        <a:rect l="l" t="t" r="r" b="b"/>
                        <a:pathLst>
                          <a:path w="423" h="952">
                            <a:moveTo>
                              <a:pt x="0" y="0"/>
                            </a:moveTo>
                            <a:cubicBezTo>
                              <a:pt x="0" y="0"/>
                              <a:pt x="0" y="952"/>
                              <a:pt x="0" y="952"/>
                            </a:cubicBezTo>
                            <a:cubicBezTo>
                              <a:pt x="952" y="952"/>
                              <a:pt x="0" y="952"/>
                              <a:pt x="0" y="0"/>
                            </a:cubicBezTo>
                            <a:lnTo>
                              <a:pt x="0" y="0"/>
                            </a:lnTo>
                            <a:close/>
                          </a:path>
                        </a:pathLst>
                      </a:custGeom>
                      <a:solidFill>
                        <a:srgbClr val="3C2415"/>
                      </a:solidFill>
                      <a:ln w="9525" cap="flat">
                        <a:noFill/>
                        <a:prstDash val="solid"/>
                        <a:miter/>
                      </a:ln>
                    </p:spPr>
                    <p:txBody>
                      <a:bodyPr rtlCol="0" anchor="ctr"/>
                      <a:lstStyle/>
                      <a:p>
                        <a:endParaRPr lang="zh-CN" altLang="en-US"/>
                      </a:p>
                    </p:txBody>
                  </p:sp>
                </p:grpSp>
                <p:grpSp>
                  <p:nvGrpSpPr>
                    <p:cNvPr id="416" name="图形 5"/>
                    <p:cNvGrpSpPr/>
                    <p:nvPr/>
                  </p:nvGrpSpPr>
                  <p:grpSpPr>
                    <a:xfrm>
                      <a:off x="4102946" y="4125277"/>
                      <a:ext cx="1375" cy="2857"/>
                      <a:chOff x="4102946" y="4125277"/>
                      <a:chExt cx="1375" cy="2857"/>
                    </a:xfrm>
                    <a:solidFill>
                      <a:srgbClr val="3C2415"/>
                    </a:solidFill>
                  </p:grpSpPr>
                  <p:sp>
                    <p:nvSpPr>
                      <p:cNvPr id="417" name="任意多边形: 形状 241"/>
                      <p:cNvSpPr/>
                      <p:nvPr/>
                    </p:nvSpPr>
                    <p:spPr>
                      <a:xfrm>
                        <a:off x="4102946" y="4126229"/>
                        <a:ext cx="423" cy="714"/>
                      </a:xfrm>
                      <a:custGeom>
                        <a:avLst/>
                        <a:gdLst>
                          <a:gd name="connsiteX0" fmla="*/ 423 w 423"/>
                          <a:gd name="connsiteY0" fmla="*/ 0 h 714"/>
                          <a:gd name="connsiteX1" fmla="*/ 423 w 423"/>
                          <a:gd name="connsiteY1" fmla="*/ 0 h 714"/>
                          <a:gd name="connsiteX2" fmla="*/ 423 w 423"/>
                          <a:gd name="connsiteY2" fmla="*/ 0 h 714"/>
                          <a:gd name="connsiteX3" fmla="*/ 423 w 423"/>
                          <a:gd name="connsiteY3" fmla="*/ 0 h 714"/>
                        </a:gdLst>
                        <a:ahLst/>
                        <a:cxnLst>
                          <a:cxn ang="0">
                            <a:pos x="connsiteX0" y="connsiteY0"/>
                          </a:cxn>
                          <a:cxn ang="0">
                            <a:pos x="connsiteX1" y="connsiteY1"/>
                          </a:cxn>
                          <a:cxn ang="0">
                            <a:pos x="connsiteX2" y="connsiteY2"/>
                          </a:cxn>
                          <a:cxn ang="0">
                            <a:pos x="connsiteX3" y="connsiteY3"/>
                          </a:cxn>
                        </a:cxnLst>
                        <a:rect l="l" t="t" r="r" b="b"/>
                        <a:pathLst>
                          <a:path w="423" h="714">
                            <a:moveTo>
                              <a:pt x="423" y="0"/>
                            </a:moveTo>
                            <a:cubicBezTo>
                              <a:pt x="423" y="0"/>
                              <a:pt x="-529" y="953"/>
                              <a:pt x="423" y="0"/>
                            </a:cubicBezTo>
                            <a:cubicBezTo>
                              <a:pt x="423" y="953"/>
                              <a:pt x="423" y="953"/>
                              <a:pt x="423" y="0"/>
                            </a:cubicBezTo>
                            <a:lnTo>
                              <a:pt x="423" y="0"/>
                            </a:lnTo>
                            <a:close/>
                          </a:path>
                        </a:pathLst>
                      </a:custGeom>
                      <a:solidFill>
                        <a:srgbClr val="3C2415"/>
                      </a:solidFill>
                      <a:ln w="9525" cap="flat">
                        <a:noFill/>
                        <a:prstDash val="solid"/>
                        <a:miter/>
                      </a:ln>
                    </p:spPr>
                    <p:txBody>
                      <a:bodyPr rtlCol="0" anchor="ctr"/>
                      <a:lstStyle/>
                      <a:p>
                        <a:endParaRPr lang="zh-CN" altLang="en-US"/>
                      </a:p>
                    </p:txBody>
                  </p:sp>
                  <p:sp>
                    <p:nvSpPr>
                      <p:cNvPr id="418" name="任意多边形: 形状 242"/>
                      <p:cNvSpPr/>
                      <p:nvPr/>
                    </p:nvSpPr>
                    <p:spPr>
                      <a:xfrm>
                        <a:off x="4103369" y="4125277"/>
                        <a:ext cx="9525" cy="952"/>
                      </a:xfrm>
                      <a:custGeom>
                        <a:avLst/>
                        <a:gdLst>
                          <a:gd name="connsiteX0" fmla="*/ 0 w 9525"/>
                          <a:gd name="connsiteY0" fmla="*/ 0 h 952"/>
                          <a:gd name="connsiteX1" fmla="*/ 0 w 9525"/>
                          <a:gd name="connsiteY1" fmla="*/ 952 h 952"/>
                          <a:gd name="connsiteX2" fmla="*/ 0 w 9525"/>
                          <a:gd name="connsiteY2" fmla="*/ 0 h 952"/>
                          <a:gd name="connsiteX3" fmla="*/ 0 w 9525"/>
                          <a:gd name="connsiteY3" fmla="*/ 0 h 952"/>
                        </a:gdLst>
                        <a:ahLst/>
                        <a:cxnLst>
                          <a:cxn ang="0">
                            <a:pos x="connsiteX0" y="connsiteY0"/>
                          </a:cxn>
                          <a:cxn ang="0">
                            <a:pos x="connsiteX1" y="connsiteY1"/>
                          </a:cxn>
                          <a:cxn ang="0">
                            <a:pos x="connsiteX2" y="connsiteY2"/>
                          </a:cxn>
                          <a:cxn ang="0">
                            <a:pos x="connsiteX3" y="connsiteY3"/>
                          </a:cxn>
                        </a:cxnLst>
                        <a:rect l="l" t="t" r="r" b="b"/>
                        <a:pathLst>
                          <a:path w="9525" h="952">
                            <a:moveTo>
                              <a:pt x="0" y="0"/>
                            </a:moveTo>
                            <a:cubicBezTo>
                              <a:pt x="0" y="0"/>
                              <a:pt x="0" y="0"/>
                              <a:pt x="0" y="952"/>
                            </a:cubicBezTo>
                            <a:cubicBezTo>
                              <a:pt x="0" y="952"/>
                              <a:pt x="0" y="952"/>
                              <a:pt x="0" y="0"/>
                            </a:cubicBezTo>
                            <a:lnTo>
                              <a:pt x="0" y="0"/>
                            </a:lnTo>
                            <a:close/>
                          </a:path>
                        </a:pathLst>
                      </a:custGeom>
                      <a:solidFill>
                        <a:srgbClr val="3C2415"/>
                      </a:solidFill>
                      <a:ln w="9525" cap="flat">
                        <a:noFill/>
                        <a:prstDash val="solid"/>
                        <a:miter/>
                      </a:ln>
                    </p:spPr>
                    <p:txBody>
                      <a:bodyPr rtlCol="0" anchor="ctr"/>
                      <a:lstStyle/>
                      <a:p>
                        <a:endParaRPr lang="zh-CN" altLang="en-US"/>
                      </a:p>
                    </p:txBody>
                  </p:sp>
                  <p:sp>
                    <p:nvSpPr>
                      <p:cNvPr id="419" name="任意多边形: 形状 243"/>
                      <p:cNvSpPr/>
                      <p:nvPr/>
                    </p:nvSpPr>
                    <p:spPr>
                      <a:xfrm>
                        <a:off x="4103369" y="4126229"/>
                        <a:ext cx="952" cy="952"/>
                      </a:xfrm>
                      <a:custGeom>
                        <a:avLst/>
                        <a:gdLst>
                          <a:gd name="connsiteX0" fmla="*/ 0 w 952"/>
                          <a:gd name="connsiteY0" fmla="*/ 0 h 952"/>
                          <a:gd name="connsiteX1" fmla="*/ 952 w 952"/>
                          <a:gd name="connsiteY1" fmla="*/ 953 h 952"/>
                          <a:gd name="connsiteX2" fmla="*/ 0 w 952"/>
                          <a:gd name="connsiteY2" fmla="*/ 0 h 952"/>
                          <a:gd name="connsiteX3" fmla="*/ 0 w 952"/>
                          <a:gd name="connsiteY3" fmla="*/ 0 h 952"/>
                        </a:gdLst>
                        <a:ahLst/>
                        <a:cxnLst>
                          <a:cxn ang="0">
                            <a:pos x="connsiteX0" y="connsiteY0"/>
                          </a:cxn>
                          <a:cxn ang="0">
                            <a:pos x="connsiteX1" y="connsiteY1"/>
                          </a:cxn>
                          <a:cxn ang="0">
                            <a:pos x="connsiteX2" y="connsiteY2"/>
                          </a:cxn>
                          <a:cxn ang="0">
                            <a:pos x="connsiteX3" y="connsiteY3"/>
                          </a:cxn>
                        </a:cxnLst>
                        <a:rect l="l" t="t" r="r" b="b"/>
                        <a:pathLst>
                          <a:path w="952" h="952">
                            <a:moveTo>
                              <a:pt x="0" y="0"/>
                            </a:moveTo>
                            <a:cubicBezTo>
                              <a:pt x="0" y="0"/>
                              <a:pt x="0" y="953"/>
                              <a:pt x="952" y="953"/>
                            </a:cubicBezTo>
                            <a:cubicBezTo>
                              <a:pt x="0" y="953"/>
                              <a:pt x="0" y="0"/>
                              <a:pt x="0" y="0"/>
                            </a:cubicBezTo>
                            <a:lnTo>
                              <a:pt x="0" y="0"/>
                            </a:lnTo>
                            <a:close/>
                          </a:path>
                        </a:pathLst>
                      </a:custGeom>
                      <a:solidFill>
                        <a:srgbClr val="3C2415"/>
                      </a:solidFill>
                      <a:ln w="9525" cap="flat">
                        <a:noFill/>
                        <a:prstDash val="solid"/>
                        <a:miter/>
                      </a:ln>
                    </p:spPr>
                    <p:txBody>
                      <a:bodyPr rtlCol="0" anchor="ctr"/>
                      <a:lstStyle/>
                      <a:p>
                        <a:endParaRPr lang="zh-CN" altLang="en-US"/>
                      </a:p>
                    </p:txBody>
                  </p:sp>
                  <p:sp>
                    <p:nvSpPr>
                      <p:cNvPr id="420" name="任意多边形: 形状 244"/>
                      <p:cNvSpPr/>
                      <p:nvPr/>
                    </p:nvSpPr>
                    <p:spPr>
                      <a:xfrm>
                        <a:off x="4102974" y="4127182"/>
                        <a:ext cx="1347" cy="952"/>
                      </a:xfrm>
                      <a:custGeom>
                        <a:avLst/>
                        <a:gdLst>
                          <a:gd name="connsiteX0" fmla="*/ 395 w 1347"/>
                          <a:gd name="connsiteY0" fmla="*/ 0 h 952"/>
                          <a:gd name="connsiteX1" fmla="*/ 1347 w 1347"/>
                          <a:gd name="connsiteY1" fmla="*/ 952 h 952"/>
                          <a:gd name="connsiteX2" fmla="*/ 395 w 1347"/>
                          <a:gd name="connsiteY2" fmla="*/ 0 h 952"/>
                          <a:gd name="connsiteX3" fmla="*/ 395 w 1347"/>
                          <a:gd name="connsiteY3" fmla="*/ 0 h 952"/>
                        </a:gdLst>
                        <a:ahLst/>
                        <a:cxnLst>
                          <a:cxn ang="0">
                            <a:pos x="connsiteX0" y="connsiteY0"/>
                          </a:cxn>
                          <a:cxn ang="0">
                            <a:pos x="connsiteX1" y="connsiteY1"/>
                          </a:cxn>
                          <a:cxn ang="0">
                            <a:pos x="connsiteX2" y="connsiteY2"/>
                          </a:cxn>
                          <a:cxn ang="0">
                            <a:pos x="connsiteX3" y="connsiteY3"/>
                          </a:cxn>
                        </a:cxnLst>
                        <a:rect l="l" t="t" r="r" b="b"/>
                        <a:pathLst>
                          <a:path w="1347" h="952">
                            <a:moveTo>
                              <a:pt x="395" y="0"/>
                            </a:moveTo>
                            <a:cubicBezTo>
                              <a:pt x="395" y="0"/>
                              <a:pt x="395" y="952"/>
                              <a:pt x="1347" y="952"/>
                            </a:cubicBezTo>
                            <a:cubicBezTo>
                              <a:pt x="395" y="952"/>
                              <a:pt x="-558" y="0"/>
                              <a:pt x="395" y="0"/>
                            </a:cubicBezTo>
                            <a:lnTo>
                              <a:pt x="395" y="0"/>
                            </a:lnTo>
                            <a:close/>
                          </a:path>
                        </a:pathLst>
                      </a:custGeom>
                      <a:solidFill>
                        <a:srgbClr val="3C2415"/>
                      </a:solidFill>
                      <a:ln w="9525" cap="flat">
                        <a:noFill/>
                        <a:prstDash val="solid"/>
                        <a:miter/>
                      </a:ln>
                    </p:spPr>
                    <p:txBody>
                      <a:bodyPr rtlCol="0" anchor="ctr"/>
                      <a:lstStyle/>
                      <a:p>
                        <a:endParaRPr lang="zh-CN" altLang="en-US"/>
                      </a:p>
                    </p:txBody>
                  </p:sp>
                </p:grpSp>
                <p:grpSp>
                  <p:nvGrpSpPr>
                    <p:cNvPr id="421" name="图形 5"/>
                    <p:cNvGrpSpPr/>
                    <p:nvPr/>
                  </p:nvGrpSpPr>
                  <p:grpSpPr>
                    <a:xfrm>
                      <a:off x="4104322" y="4122420"/>
                      <a:ext cx="952" cy="1904"/>
                      <a:chOff x="4104322" y="4122420"/>
                      <a:chExt cx="952" cy="1904"/>
                    </a:xfrm>
                    <a:solidFill>
                      <a:srgbClr val="3C2415"/>
                    </a:solidFill>
                  </p:grpSpPr>
                  <p:sp>
                    <p:nvSpPr>
                      <p:cNvPr id="422" name="任意多边形: 形状 246"/>
                      <p:cNvSpPr/>
                      <p:nvPr/>
                    </p:nvSpPr>
                    <p:spPr>
                      <a:xfrm>
                        <a:off x="4104322" y="4123372"/>
                        <a:ext cx="423" cy="423"/>
                      </a:xfrm>
                      <a:custGeom>
                        <a:avLst/>
                        <a:gdLst>
                          <a:gd name="connsiteX0" fmla="*/ 0 w 423"/>
                          <a:gd name="connsiteY0" fmla="*/ 0 h 423"/>
                          <a:gd name="connsiteX1" fmla="*/ 0 w 423"/>
                          <a:gd name="connsiteY1" fmla="*/ 0 h 423"/>
                          <a:gd name="connsiteX2" fmla="*/ 0 w 423"/>
                          <a:gd name="connsiteY2" fmla="*/ 0 h 423"/>
                          <a:gd name="connsiteX3" fmla="*/ 0 w 423"/>
                          <a:gd name="connsiteY3" fmla="*/ 0 h 423"/>
                        </a:gdLst>
                        <a:ahLst/>
                        <a:cxnLst>
                          <a:cxn ang="0">
                            <a:pos x="connsiteX0" y="connsiteY0"/>
                          </a:cxn>
                          <a:cxn ang="0">
                            <a:pos x="connsiteX1" y="connsiteY1"/>
                          </a:cxn>
                          <a:cxn ang="0">
                            <a:pos x="connsiteX2" y="connsiteY2"/>
                          </a:cxn>
                          <a:cxn ang="0">
                            <a:pos x="connsiteX3" y="connsiteY3"/>
                          </a:cxn>
                        </a:cxnLst>
                        <a:rect l="l" t="t" r="r" b="b"/>
                        <a:pathLst>
                          <a:path w="423" h="423">
                            <a:moveTo>
                              <a:pt x="0" y="0"/>
                            </a:moveTo>
                            <a:cubicBezTo>
                              <a:pt x="0" y="0"/>
                              <a:pt x="0" y="953"/>
                              <a:pt x="0" y="0"/>
                            </a:cubicBezTo>
                            <a:cubicBezTo>
                              <a:pt x="952" y="953"/>
                              <a:pt x="0" y="0"/>
                              <a:pt x="0" y="0"/>
                            </a:cubicBezTo>
                            <a:lnTo>
                              <a:pt x="0" y="0"/>
                            </a:lnTo>
                            <a:close/>
                          </a:path>
                        </a:pathLst>
                      </a:custGeom>
                      <a:solidFill>
                        <a:srgbClr val="3C2415"/>
                      </a:solidFill>
                      <a:ln w="9525" cap="flat">
                        <a:noFill/>
                        <a:prstDash val="solid"/>
                        <a:miter/>
                      </a:ln>
                    </p:spPr>
                    <p:txBody>
                      <a:bodyPr rtlCol="0" anchor="ctr"/>
                      <a:lstStyle/>
                      <a:p>
                        <a:endParaRPr lang="zh-CN" altLang="en-US"/>
                      </a:p>
                    </p:txBody>
                  </p:sp>
                  <p:sp>
                    <p:nvSpPr>
                      <p:cNvPr id="423" name="任意多边形: 形状 247"/>
                      <p:cNvSpPr/>
                      <p:nvPr/>
                    </p:nvSpPr>
                    <p:spPr>
                      <a:xfrm>
                        <a:off x="4104322" y="4122420"/>
                        <a:ext cx="423" cy="423"/>
                      </a:xfrm>
                      <a:custGeom>
                        <a:avLst/>
                        <a:gdLst>
                          <a:gd name="connsiteX0" fmla="*/ 0 w 423"/>
                          <a:gd name="connsiteY0" fmla="*/ 0 h 423"/>
                          <a:gd name="connsiteX1" fmla="*/ 0 w 423"/>
                          <a:gd name="connsiteY1" fmla="*/ 0 h 423"/>
                          <a:gd name="connsiteX2" fmla="*/ 0 w 423"/>
                          <a:gd name="connsiteY2" fmla="*/ 0 h 423"/>
                          <a:gd name="connsiteX3" fmla="*/ 0 w 423"/>
                          <a:gd name="connsiteY3" fmla="*/ 0 h 423"/>
                        </a:gdLst>
                        <a:ahLst/>
                        <a:cxnLst>
                          <a:cxn ang="0">
                            <a:pos x="connsiteX0" y="connsiteY0"/>
                          </a:cxn>
                          <a:cxn ang="0">
                            <a:pos x="connsiteX1" y="connsiteY1"/>
                          </a:cxn>
                          <a:cxn ang="0">
                            <a:pos x="connsiteX2" y="connsiteY2"/>
                          </a:cxn>
                          <a:cxn ang="0">
                            <a:pos x="connsiteX3" y="connsiteY3"/>
                          </a:cxn>
                        </a:cxnLst>
                        <a:rect l="l" t="t" r="r" b="b"/>
                        <a:pathLst>
                          <a:path w="423" h="423">
                            <a:moveTo>
                              <a:pt x="0" y="0"/>
                            </a:moveTo>
                            <a:cubicBezTo>
                              <a:pt x="0" y="0"/>
                              <a:pt x="0" y="0"/>
                              <a:pt x="0" y="0"/>
                            </a:cubicBezTo>
                            <a:cubicBezTo>
                              <a:pt x="952" y="952"/>
                              <a:pt x="0" y="0"/>
                              <a:pt x="0" y="0"/>
                            </a:cubicBezTo>
                            <a:lnTo>
                              <a:pt x="0" y="0"/>
                            </a:lnTo>
                            <a:close/>
                          </a:path>
                        </a:pathLst>
                      </a:custGeom>
                      <a:solidFill>
                        <a:srgbClr val="3C2415"/>
                      </a:solidFill>
                      <a:ln w="9525" cap="flat">
                        <a:noFill/>
                        <a:prstDash val="solid"/>
                        <a:miter/>
                      </a:ln>
                    </p:spPr>
                    <p:txBody>
                      <a:bodyPr rtlCol="0" anchor="ctr"/>
                      <a:lstStyle/>
                      <a:p>
                        <a:endParaRPr lang="zh-CN" altLang="en-US"/>
                      </a:p>
                    </p:txBody>
                  </p:sp>
                  <p:sp>
                    <p:nvSpPr>
                      <p:cNvPr id="424" name="任意多边形: 形状 248"/>
                      <p:cNvSpPr/>
                      <p:nvPr/>
                    </p:nvSpPr>
                    <p:spPr>
                      <a:xfrm>
                        <a:off x="4104322" y="4122420"/>
                        <a:ext cx="952" cy="952"/>
                      </a:xfrm>
                      <a:custGeom>
                        <a:avLst/>
                        <a:gdLst>
                          <a:gd name="connsiteX0" fmla="*/ 0 w 952"/>
                          <a:gd name="connsiteY0" fmla="*/ 0 h 952"/>
                          <a:gd name="connsiteX1" fmla="*/ 952 w 952"/>
                          <a:gd name="connsiteY1" fmla="*/ 952 h 952"/>
                          <a:gd name="connsiteX2" fmla="*/ 0 w 952"/>
                          <a:gd name="connsiteY2" fmla="*/ 0 h 952"/>
                          <a:gd name="connsiteX3" fmla="*/ 0 w 952"/>
                          <a:gd name="connsiteY3" fmla="*/ 0 h 952"/>
                        </a:gdLst>
                        <a:ahLst/>
                        <a:cxnLst>
                          <a:cxn ang="0">
                            <a:pos x="connsiteX0" y="connsiteY0"/>
                          </a:cxn>
                          <a:cxn ang="0">
                            <a:pos x="connsiteX1" y="connsiteY1"/>
                          </a:cxn>
                          <a:cxn ang="0">
                            <a:pos x="connsiteX2" y="connsiteY2"/>
                          </a:cxn>
                          <a:cxn ang="0">
                            <a:pos x="connsiteX3" y="connsiteY3"/>
                          </a:cxn>
                        </a:cxnLst>
                        <a:rect l="l" t="t" r="r" b="b"/>
                        <a:pathLst>
                          <a:path w="952" h="952">
                            <a:moveTo>
                              <a:pt x="0" y="0"/>
                            </a:moveTo>
                            <a:cubicBezTo>
                              <a:pt x="0" y="0"/>
                              <a:pt x="0" y="952"/>
                              <a:pt x="952" y="952"/>
                            </a:cubicBezTo>
                            <a:cubicBezTo>
                              <a:pt x="952" y="952"/>
                              <a:pt x="0" y="952"/>
                              <a:pt x="0" y="0"/>
                            </a:cubicBezTo>
                            <a:lnTo>
                              <a:pt x="0" y="0"/>
                            </a:lnTo>
                            <a:close/>
                          </a:path>
                        </a:pathLst>
                      </a:custGeom>
                      <a:solidFill>
                        <a:srgbClr val="3C2415"/>
                      </a:solidFill>
                      <a:ln w="9525" cap="flat">
                        <a:noFill/>
                        <a:prstDash val="solid"/>
                        <a:miter/>
                      </a:ln>
                    </p:spPr>
                    <p:txBody>
                      <a:bodyPr rtlCol="0" anchor="ctr"/>
                      <a:lstStyle/>
                      <a:p>
                        <a:endParaRPr lang="zh-CN" altLang="en-US"/>
                      </a:p>
                    </p:txBody>
                  </p:sp>
                  <p:sp>
                    <p:nvSpPr>
                      <p:cNvPr id="425" name="任意多边形: 形状 249"/>
                      <p:cNvSpPr/>
                      <p:nvPr/>
                    </p:nvSpPr>
                    <p:spPr>
                      <a:xfrm>
                        <a:off x="4104322" y="4123372"/>
                        <a:ext cx="952" cy="952"/>
                      </a:xfrm>
                      <a:custGeom>
                        <a:avLst/>
                        <a:gdLst>
                          <a:gd name="connsiteX0" fmla="*/ 0 w 952"/>
                          <a:gd name="connsiteY0" fmla="*/ 0 h 952"/>
                          <a:gd name="connsiteX1" fmla="*/ 952 w 952"/>
                          <a:gd name="connsiteY1" fmla="*/ 953 h 952"/>
                          <a:gd name="connsiteX2" fmla="*/ 0 w 952"/>
                          <a:gd name="connsiteY2" fmla="*/ 0 h 952"/>
                          <a:gd name="connsiteX3" fmla="*/ 0 w 952"/>
                          <a:gd name="connsiteY3" fmla="*/ 0 h 952"/>
                        </a:gdLst>
                        <a:ahLst/>
                        <a:cxnLst>
                          <a:cxn ang="0">
                            <a:pos x="connsiteX0" y="connsiteY0"/>
                          </a:cxn>
                          <a:cxn ang="0">
                            <a:pos x="connsiteX1" y="connsiteY1"/>
                          </a:cxn>
                          <a:cxn ang="0">
                            <a:pos x="connsiteX2" y="connsiteY2"/>
                          </a:cxn>
                          <a:cxn ang="0">
                            <a:pos x="connsiteX3" y="connsiteY3"/>
                          </a:cxn>
                        </a:cxnLst>
                        <a:rect l="l" t="t" r="r" b="b"/>
                        <a:pathLst>
                          <a:path w="952" h="952">
                            <a:moveTo>
                              <a:pt x="0" y="0"/>
                            </a:moveTo>
                            <a:cubicBezTo>
                              <a:pt x="0" y="0"/>
                              <a:pt x="0" y="953"/>
                              <a:pt x="952" y="953"/>
                            </a:cubicBezTo>
                            <a:cubicBezTo>
                              <a:pt x="952" y="953"/>
                              <a:pt x="0" y="953"/>
                              <a:pt x="0" y="0"/>
                            </a:cubicBezTo>
                            <a:lnTo>
                              <a:pt x="0" y="0"/>
                            </a:lnTo>
                            <a:close/>
                          </a:path>
                        </a:pathLst>
                      </a:custGeom>
                      <a:solidFill>
                        <a:srgbClr val="3C2415"/>
                      </a:solidFill>
                      <a:ln w="9525" cap="flat">
                        <a:noFill/>
                        <a:prstDash val="solid"/>
                        <a:miter/>
                      </a:ln>
                    </p:spPr>
                    <p:txBody>
                      <a:bodyPr rtlCol="0" anchor="ctr"/>
                      <a:lstStyle/>
                      <a:p>
                        <a:endParaRPr lang="zh-CN" altLang="en-US"/>
                      </a:p>
                    </p:txBody>
                  </p:sp>
                </p:grpSp>
                <p:grpSp>
                  <p:nvGrpSpPr>
                    <p:cNvPr id="426" name="图形 5"/>
                    <p:cNvGrpSpPr/>
                    <p:nvPr/>
                  </p:nvGrpSpPr>
                  <p:grpSpPr>
                    <a:xfrm>
                      <a:off x="4104322" y="4121467"/>
                      <a:ext cx="952" cy="1904"/>
                      <a:chOff x="4104322" y="4121467"/>
                      <a:chExt cx="952" cy="1904"/>
                    </a:xfrm>
                    <a:solidFill>
                      <a:srgbClr val="3C2415"/>
                    </a:solidFill>
                  </p:grpSpPr>
                  <p:sp>
                    <p:nvSpPr>
                      <p:cNvPr id="427" name="任意多边形: 形状 251"/>
                      <p:cNvSpPr/>
                      <p:nvPr/>
                    </p:nvSpPr>
                    <p:spPr>
                      <a:xfrm>
                        <a:off x="4104322" y="4122420"/>
                        <a:ext cx="423" cy="423"/>
                      </a:xfrm>
                      <a:custGeom>
                        <a:avLst/>
                        <a:gdLst>
                          <a:gd name="connsiteX0" fmla="*/ 0 w 423"/>
                          <a:gd name="connsiteY0" fmla="*/ 0 h 423"/>
                          <a:gd name="connsiteX1" fmla="*/ 0 w 423"/>
                          <a:gd name="connsiteY1" fmla="*/ 0 h 423"/>
                          <a:gd name="connsiteX2" fmla="*/ 0 w 423"/>
                          <a:gd name="connsiteY2" fmla="*/ 0 h 423"/>
                          <a:gd name="connsiteX3" fmla="*/ 0 w 423"/>
                          <a:gd name="connsiteY3" fmla="*/ 0 h 423"/>
                        </a:gdLst>
                        <a:ahLst/>
                        <a:cxnLst>
                          <a:cxn ang="0">
                            <a:pos x="connsiteX0" y="connsiteY0"/>
                          </a:cxn>
                          <a:cxn ang="0">
                            <a:pos x="connsiteX1" y="connsiteY1"/>
                          </a:cxn>
                          <a:cxn ang="0">
                            <a:pos x="connsiteX2" y="connsiteY2"/>
                          </a:cxn>
                          <a:cxn ang="0">
                            <a:pos x="connsiteX3" y="connsiteY3"/>
                          </a:cxn>
                        </a:cxnLst>
                        <a:rect l="l" t="t" r="r" b="b"/>
                        <a:pathLst>
                          <a:path w="423" h="423">
                            <a:moveTo>
                              <a:pt x="0" y="0"/>
                            </a:moveTo>
                            <a:cubicBezTo>
                              <a:pt x="0" y="0"/>
                              <a:pt x="0" y="952"/>
                              <a:pt x="0" y="0"/>
                            </a:cubicBezTo>
                            <a:cubicBezTo>
                              <a:pt x="952" y="0"/>
                              <a:pt x="0" y="0"/>
                              <a:pt x="0" y="0"/>
                            </a:cubicBezTo>
                            <a:lnTo>
                              <a:pt x="0" y="0"/>
                            </a:lnTo>
                            <a:close/>
                          </a:path>
                        </a:pathLst>
                      </a:custGeom>
                      <a:solidFill>
                        <a:srgbClr val="3C2415"/>
                      </a:solidFill>
                      <a:ln w="9525" cap="flat">
                        <a:noFill/>
                        <a:prstDash val="solid"/>
                        <a:miter/>
                      </a:ln>
                    </p:spPr>
                    <p:txBody>
                      <a:bodyPr rtlCol="0" anchor="ctr"/>
                      <a:lstStyle/>
                      <a:p>
                        <a:endParaRPr lang="zh-CN" altLang="en-US"/>
                      </a:p>
                    </p:txBody>
                  </p:sp>
                  <p:sp>
                    <p:nvSpPr>
                      <p:cNvPr id="428" name="任意多边形: 形状 252"/>
                      <p:cNvSpPr/>
                      <p:nvPr/>
                    </p:nvSpPr>
                    <p:spPr>
                      <a:xfrm>
                        <a:off x="4104322" y="4121467"/>
                        <a:ext cx="423" cy="9525"/>
                      </a:xfrm>
                      <a:custGeom>
                        <a:avLst/>
                        <a:gdLst>
                          <a:gd name="connsiteX0" fmla="*/ 0 w 423"/>
                          <a:gd name="connsiteY0" fmla="*/ 0 h 9525"/>
                          <a:gd name="connsiteX1" fmla="*/ 0 w 423"/>
                          <a:gd name="connsiteY1" fmla="*/ 0 h 9525"/>
                          <a:gd name="connsiteX2" fmla="*/ 0 w 423"/>
                          <a:gd name="connsiteY2" fmla="*/ 0 h 9525"/>
                          <a:gd name="connsiteX3" fmla="*/ 0 w 423"/>
                          <a:gd name="connsiteY3" fmla="*/ 0 h 9525"/>
                        </a:gdLst>
                        <a:ahLst/>
                        <a:cxnLst>
                          <a:cxn ang="0">
                            <a:pos x="connsiteX0" y="connsiteY0"/>
                          </a:cxn>
                          <a:cxn ang="0">
                            <a:pos x="connsiteX1" y="connsiteY1"/>
                          </a:cxn>
                          <a:cxn ang="0">
                            <a:pos x="connsiteX2" y="connsiteY2"/>
                          </a:cxn>
                          <a:cxn ang="0">
                            <a:pos x="connsiteX3" y="connsiteY3"/>
                          </a:cxn>
                        </a:cxnLst>
                        <a:rect l="l" t="t" r="r" b="b"/>
                        <a:pathLst>
                          <a:path w="423" h="9525">
                            <a:moveTo>
                              <a:pt x="0" y="0"/>
                            </a:moveTo>
                            <a:cubicBezTo>
                              <a:pt x="0" y="0"/>
                              <a:pt x="0" y="0"/>
                              <a:pt x="0" y="0"/>
                            </a:cubicBezTo>
                            <a:cubicBezTo>
                              <a:pt x="952" y="0"/>
                              <a:pt x="0" y="0"/>
                              <a:pt x="0" y="0"/>
                            </a:cubicBezTo>
                            <a:lnTo>
                              <a:pt x="0" y="0"/>
                            </a:lnTo>
                            <a:close/>
                          </a:path>
                        </a:pathLst>
                      </a:custGeom>
                      <a:solidFill>
                        <a:srgbClr val="3C2415"/>
                      </a:solidFill>
                      <a:ln w="9525" cap="flat">
                        <a:noFill/>
                        <a:prstDash val="solid"/>
                        <a:miter/>
                      </a:ln>
                    </p:spPr>
                    <p:txBody>
                      <a:bodyPr rtlCol="0" anchor="ctr"/>
                      <a:lstStyle/>
                      <a:p>
                        <a:endParaRPr lang="zh-CN" altLang="en-US"/>
                      </a:p>
                    </p:txBody>
                  </p:sp>
                  <p:sp>
                    <p:nvSpPr>
                      <p:cNvPr id="429" name="任意多边形: 形状 253"/>
                      <p:cNvSpPr/>
                      <p:nvPr/>
                    </p:nvSpPr>
                    <p:spPr>
                      <a:xfrm>
                        <a:off x="4104322" y="4121467"/>
                        <a:ext cx="952" cy="952"/>
                      </a:xfrm>
                      <a:custGeom>
                        <a:avLst/>
                        <a:gdLst>
                          <a:gd name="connsiteX0" fmla="*/ 0 w 952"/>
                          <a:gd name="connsiteY0" fmla="*/ 0 h 952"/>
                          <a:gd name="connsiteX1" fmla="*/ 952 w 952"/>
                          <a:gd name="connsiteY1" fmla="*/ 953 h 952"/>
                          <a:gd name="connsiteX2" fmla="*/ 0 w 952"/>
                          <a:gd name="connsiteY2" fmla="*/ 0 h 952"/>
                          <a:gd name="connsiteX3" fmla="*/ 0 w 952"/>
                          <a:gd name="connsiteY3" fmla="*/ 0 h 952"/>
                        </a:gdLst>
                        <a:ahLst/>
                        <a:cxnLst>
                          <a:cxn ang="0">
                            <a:pos x="connsiteX0" y="connsiteY0"/>
                          </a:cxn>
                          <a:cxn ang="0">
                            <a:pos x="connsiteX1" y="connsiteY1"/>
                          </a:cxn>
                          <a:cxn ang="0">
                            <a:pos x="connsiteX2" y="connsiteY2"/>
                          </a:cxn>
                          <a:cxn ang="0">
                            <a:pos x="connsiteX3" y="connsiteY3"/>
                          </a:cxn>
                        </a:cxnLst>
                        <a:rect l="l" t="t" r="r" b="b"/>
                        <a:pathLst>
                          <a:path w="952" h="952">
                            <a:moveTo>
                              <a:pt x="0" y="0"/>
                            </a:moveTo>
                            <a:cubicBezTo>
                              <a:pt x="0" y="0"/>
                              <a:pt x="0" y="953"/>
                              <a:pt x="952" y="953"/>
                            </a:cubicBezTo>
                            <a:cubicBezTo>
                              <a:pt x="952" y="953"/>
                              <a:pt x="0" y="953"/>
                              <a:pt x="0" y="0"/>
                            </a:cubicBezTo>
                            <a:lnTo>
                              <a:pt x="0" y="0"/>
                            </a:lnTo>
                            <a:close/>
                          </a:path>
                        </a:pathLst>
                      </a:custGeom>
                      <a:solidFill>
                        <a:srgbClr val="3C2415"/>
                      </a:solidFill>
                      <a:ln w="9525" cap="flat">
                        <a:noFill/>
                        <a:prstDash val="solid"/>
                        <a:miter/>
                      </a:ln>
                    </p:spPr>
                    <p:txBody>
                      <a:bodyPr rtlCol="0" anchor="ctr"/>
                      <a:lstStyle/>
                      <a:p>
                        <a:endParaRPr lang="zh-CN" altLang="en-US"/>
                      </a:p>
                    </p:txBody>
                  </p:sp>
                  <p:sp>
                    <p:nvSpPr>
                      <p:cNvPr id="430" name="任意多边形: 形状 254"/>
                      <p:cNvSpPr/>
                      <p:nvPr/>
                    </p:nvSpPr>
                    <p:spPr>
                      <a:xfrm>
                        <a:off x="4104322" y="4122420"/>
                        <a:ext cx="952" cy="952"/>
                      </a:xfrm>
                      <a:custGeom>
                        <a:avLst/>
                        <a:gdLst>
                          <a:gd name="connsiteX0" fmla="*/ 0 w 952"/>
                          <a:gd name="connsiteY0" fmla="*/ 0 h 952"/>
                          <a:gd name="connsiteX1" fmla="*/ 952 w 952"/>
                          <a:gd name="connsiteY1" fmla="*/ 952 h 952"/>
                          <a:gd name="connsiteX2" fmla="*/ 0 w 952"/>
                          <a:gd name="connsiteY2" fmla="*/ 0 h 952"/>
                          <a:gd name="connsiteX3" fmla="*/ 0 w 952"/>
                          <a:gd name="connsiteY3" fmla="*/ 0 h 952"/>
                        </a:gdLst>
                        <a:ahLst/>
                        <a:cxnLst>
                          <a:cxn ang="0">
                            <a:pos x="connsiteX0" y="connsiteY0"/>
                          </a:cxn>
                          <a:cxn ang="0">
                            <a:pos x="connsiteX1" y="connsiteY1"/>
                          </a:cxn>
                          <a:cxn ang="0">
                            <a:pos x="connsiteX2" y="connsiteY2"/>
                          </a:cxn>
                          <a:cxn ang="0">
                            <a:pos x="connsiteX3" y="connsiteY3"/>
                          </a:cxn>
                        </a:cxnLst>
                        <a:rect l="l" t="t" r="r" b="b"/>
                        <a:pathLst>
                          <a:path w="952" h="952">
                            <a:moveTo>
                              <a:pt x="0" y="0"/>
                            </a:moveTo>
                            <a:cubicBezTo>
                              <a:pt x="0" y="0"/>
                              <a:pt x="0" y="952"/>
                              <a:pt x="952" y="952"/>
                            </a:cubicBezTo>
                            <a:cubicBezTo>
                              <a:pt x="952" y="952"/>
                              <a:pt x="0" y="952"/>
                              <a:pt x="0" y="0"/>
                            </a:cubicBezTo>
                            <a:lnTo>
                              <a:pt x="0" y="0"/>
                            </a:lnTo>
                            <a:close/>
                          </a:path>
                        </a:pathLst>
                      </a:custGeom>
                      <a:solidFill>
                        <a:srgbClr val="3C2415"/>
                      </a:solidFill>
                      <a:ln w="9525" cap="flat">
                        <a:noFill/>
                        <a:prstDash val="solid"/>
                        <a:miter/>
                      </a:ln>
                    </p:spPr>
                    <p:txBody>
                      <a:bodyPr rtlCol="0" anchor="ctr"/>
                      <a:lstStyle/>
                      <a:p>
                        <a:endParaRPr lang="zh-CN" altLang="en-US"/>
                      </a:p>
                    </p:txBody>
                  </p:sp>
                </p:grpSp>
                <p:grpSp>
                  <p:nvGrpSpPr>
                    <p:cNvPr id="431" name="图形 5"/>
                    <p:cNvGrpSpPr/>
                    <p:nvPr/>
                  </p:nvGrpSpPr>
                  <p:grpSpPr>
                    <a:xfrm>
                      <a:off x="4101702" y="4121467"/>
                      <a:ext cx="1666" cy="952"/>
                      <a:chOff x="4101702" y="4121467"/>
                      <a:chExt cx="1666" cy="952"/>
                    </a:xfrm>
                    <a:solidFill>
                      <a:srgbClr val="3C2415"/>
                    </a:solidFill>
                  </p:grpSpPr>
                  <p:sp>
                    <p:nvSpPr>
                      <p:cNvPr id="432" name="任意多边形: 形状 256"/>
                      <p:cNvSpPr/>
                      <p:nvPr/>
                    </p:nvSpPr>
                    <p:spPr>
                      <a:xfrm>
                        <a:off x="4101993" y="4121467"/>
                        <a:ext cx="423" cy="714"/>
                      </a:xfrm>
                      <a:custGeom>
                        <a:avLst/>
                        <a:gdLst>
                          <a:gd name="connsiteX0" fmla="*/ 423 w 423"/>
                          <a:gd name="connsiteY0" fmla="*/ 0 h 714"/>
                          <a:gd name="connsiteX1" fmla="*/ 423 w 423"/>
                          <a:gd name="connsiteY1" fmla="*/ 0 h 714"/>
                          <a:gd name="connsiteX2" fmla="*/ 423 w 423"/>
                          <a:gd name="connsiteY2" fmla="*/ 0 h 714"/>
                          <a:gd name="connsiteX3" fmla="*/ 423 w 423"/>
                          <a:gd name="connsiteY3" fmla="*/ 0 h 714"/>
                        </a:gdLst>
                        <a:ahLst/>
                        <a:cxnLst>
                          <a:cxn ang="0">
                            <a:pos x="connsiteX0" y="connsiteY0"/>
                          </a:cxn>
                          <a:cxn ang="0">
                            <a:pos x="connsiteX1" y="connsiteY1"/>
                          </a:cxn>
                          <a:cxn ang="0">
                            <a:pos x="connsiteX2" y="connsiteY2"/>
                          </a:cxn>
                          <a:cxn ang="0">
                            <a:pos x="connsiteX3" y="connsiteY3"/>
                          </a:cxn>
                        </a:cxnLst>
                        <a:rect l="l" t="t" r="r" b="b"/>
                        <a:pathLst>
                          <a:path w="423" h="714">
                            <a:moveTo>
                              <a:pt x="423" y="0"/>
                            </a:moveTo>
                            <a:cubicBezTo>
                              <a:pt x="423" y="0"/>
                              <a:pt x="-529" y="953"/>
                              <a:pt x="423" y="0"/>
                            </a:cubicBezTo>
                            <a:cubicBezTo>
                              <a:pt x="423" y="953"/>
                              <a:pt x="-529" y="953"/>
                              <a:pt x="423" y="0"/>
                            </a:cubicBezTo>
                            <a:lnTo>
                              <a:pt x="423" y="0"/>
                            </a:lnTo>
                            <a:close/>
                          </a:path>
                        </a:pathLst>
                      </a:custGeom>
                      <a:solidFill>
                        <a:srgbClr val="3C2415"/>
                      </a:solidFill>
                      <a:ln w="9525" cap="flat">
                        <a:noFill/>
                        <a:prstDash val="solid"/>
                        <a:miter/>
                      </a:ln>
                    </p:spPr>
                    <p:txBody>
                      <a:bodyPr rtlCol="0" anchor="ctr"/>
                      <a:lstStyle/>
                      <a:p>
                        <a:endParaRPr lang="zh-CN" altLang="en-US"/>
                      </a:p>
                    </p:txBody>
                  </p:sp>
                  <p:sp>
                    <p:nvSpPr>
                      <p:cNvPr id="433" name="任意多边形: 形状 257"/>
                      <p:cNvSpPr/>
                      <p:nvPr/>
                    </p:nvSpPr>
                    <p:spPr>
                      <a:xfrm>
                        <a:off x="4102946" y="4121467"/>
                        <a:ext cx="423" cy="9525"/>
                      </a:xfrm>
                      <a:custGeom>
                        <a:avLst/>
                        <a:gdLst>
                          <a:gd name="connsiteX0" fmla="*/ 423 w 423"/>
                          <a:gd name="connsiteY0" fmla="*/ 0 h 9525"/>
                          <a:gd name="connsiteX1" fmla="*/ 423 w 423"/>
                          <a:gd name="connsiteY1" fmla="*/ 0 h 9525"/>
                          <a:gd name="connsiteX2" fmla="*/ 423 w 423"/>
                          <a:gd name="connsiteY2" fmla="*/ 0 h 9525"/>
                          <a:gd name="connsiteX3" fmla="*/ 423 w 423"/>
                          <a:gd name="connsiteY3" fmla="*/ 0 h 9525"/>
                        </a:gdLst>
                        <a:ahLst/>
                        <a:cxnLst>
                          <a:cxn ang="0">
                            <a:pos x="connsiteX0" y="connsiteY0"/>
                          </a:cxn>
                          <a:cxn ang="0">
                            <a:pos x="connsiteX1" y="connsiteY1"/>
                          </a:cxn>
                          <a:cxn ang="0">
                            <a:pos x="connsiteX2" y="connsiteY2"/>
                          </a:cxn>
                          <a:cxn ang="0">
                            <a:pos x="connsiteX3" y="connsiteY3"/>
                          </a:cxn>
                        </a:cxnLst>
                        <a:rect l="l" t="t" r="r" b="b"/>
                        <a:pathLst>
                          <a:path w="423" h="9525">
                            <a:moveTo>
                              <a:pt x="423" y="0"/>
                            </a:moveTo>
                            <a:cubicBezTo>
                              <a:pt x="423" y="0"/>
                              <a:pt x="-529" y="0"/>
                              <a:pt x="423" y="0"/>
                            </a:cubicBezTo>
                            <a:cubicBezTo>
                              <a:pt x="-529" y="0"/>
                              <a:pt x="423" y="0"/>
                              <a:pt x="423" y="0"/>
                            </a:cubicBezTo>
                            <a:lnTo>
                              <a:pt x="423" y="0"/>
                            </a:lnTo>
                            <a:close/>
                          </a:path>
                        </a:pathLst>
                      </a:custGeom>
                      <a:solidFill>
                        <a:srgbClr val="3C2415"/>
                      </a:solidFill>
                      <a:ln w="9525" cap="flat">
                        <a:noFill/>
                        <a:prstDash val="solid"/>
                        <a:miter/>
                      </a:ln>
                    </p:spPr>
                    <p:txBody>
                      <a:bodyPr rtlCol="0" anchor="ctr"/>
                      <a:lstStyle/>
                      <a:p>
                        <a:endParaRPr lang="zh-CN" altLang="en-US"/>
                      </a:p>
                    </p:txBody>
                  </p:sp>
                  <p:sp>
                    <p:nvSpPr>
                      <p:cNvPr id="434" name="任意多边形: 形状 258"/>
                      <p:cNvSpPr/>
                      <p:nvPr/>
                    </p:nvSpPr>
                    <p:spPr>
                      <a:xfrm>
                        <a:off x="4101993" y="4121467"/>
                        <a:ext cx="423" cy="952"/>
                      </a:xfrm>
                      <a:custGeom>
                        <a:avLst/>
                        <a:gdLst>
                          <a:gd name="connsiteX0" fmla="*/ 423 w 423"/>
                          <a:gd name="connsiteY0" fmla="*/ 0 h 952"/>
                          <a:gd name="connsiteX1" fmla="*/ 423 w 423"/>
                          <a:gd name="connsiteY1" fmla="*/ 953 h 952"/>
                          <a:gd name="connsiteX2" fmla="*/ 423 w 423"/>
                          <a:gd name="connsiteY2" fmla="*/ 0 h 952"/>
                          <a:gd name="connsiteX3" fmla="*/ 423 w 423"/>
                          <a:gd name="connsiteY3" fmla="*/ 0 h 952"/>
                        </a:gdLst>
                        <a:ahLst/>
                        <a:cxnLst>
                          <a:cxn ang="0">
                            <a:pos x="connsiteX0" y="connsiteY0"/>
                          </a:cxn>
                          <a:cxn ang="0">
                            <a:pos x="connsiteX1" y="connsiteY1"/>
                          </a:cxn>
                          <a:cxn ang="0">
                            <a:pos x="connsiteX2" y="connsiteY2"/>
                          </a:cxn>
                          <a:cxn ang="0">
                            <a:pos x="connsiteX3" y="connsiteY3"/>
                          </a:cxn>
                        </a:cxnLst>
                        <a:rect l="l" t="t" r="r" b="b"/>
                        <a:pathLst>
                          <a:path w="423" h="952">
                            <a:moveTo>
                              <a:pt x="423" y="0"/>
                            </a:moveTo>
                            <a:cubicBezTo>
                              <a:pt x="423" y="0"/>
                              <a:pt x="-529" y="0"/>
                              <a:pt x="423" y="953"/>
                            </a:cubicBezTo>
                            <a:cubicBezTo>
                              <a:pt x="423" y="953"/>
                              <a:pt x="423" y="0"/>
                              <a:pt x="423" y="0"/>
                            </a:cubicBezTo>
                            <a:lnTo>
                              <a:pt x="423" y="0"/>
                            </a:lnTo>
                            <a:close/>
                          </a:path>
                        </a:pathLst>
                      </a:custGeom>
                      <a:solidFill>
                        <a:srgbClr val="3C2415"/>
                      </a:solidFill>
                      <a:ln w="9525" cap="flat">
                        <a:noFill/>
                        <a:prstDash val="solid"/>
                        <a:miter/>
                      </a:ln>
                    </p:spPr>
                    <p:txBody>
                      <a:bodyPr rtlCol="0" anchor="ctr"/>
                      <a:lstStyle/>
                      <a:p>
                        <a:endParaRPr lang="zh-CN" altLang="en-US"/>
                      </a:p>
                    </p:txBody>
                  </p:sp>
                  <p:sp>
                    <p:nvSpPr>
                      <p:cNvPr id="435" name="任意多边形: 形状 259"/>
                      <p:cNvSpPr/>
                      <p:nvPr/>
                    </p:nvSpPr>
                    <p:spPr>
                      <a:xfrm>
                        <a:off x="4101702" y="4121467"/>
                        <a:ext cx="714" cy="952"/>
                      </a:xfrm>
                      <a:custGeom>
                        <a:avLst/>
                        <a:gdLst>
                          <a:gd name="connsiteX0" fmla="*/ 714 w 714"/>
                          <a:gd name="connsiteY0" fmla="*/ 0 h 952"/>
                          <a:gd name="connsiteX1" fmla="*/ 714 w 714"/>
                          <a:gd name="connsiteY1" fmla="*/ 953 h 952"/>
                          <a:gd name="connsiteX2" fmla="*/ 714 w 714"/>
                          <a:gd name="connsiteY2" fmla="*/ 0 h 952"/>
                          <a:gd name="connsiteX3" fmla="*/ 714 w 714"/>
                          <a:gd name="connsiteY3" fmla="*/ 0 h 952"/>
                        </a:gdLst>
                        <a:ahLst/>
                        <a:cxnLst>
                          <a:cxn ang="0">
                            <a:pos x="connsiteX0" y="connsiteY0"/>
                          </a:cxn>
                          <a:cxn ang="0">
                            <a:pos x="connsiteX1" y="connsiteY1"/>
                          </a:cxn>
                          <a:cxn ang="0">
                            <a:pos x="connsiteX2" y="connsiteY2"/>
                          </a:cxn>
                          <a:cxn ang="0">
                            <a:pos x="connsiteX3" y="connsiteY3"/>
                          </a:cxn>
                        </a:cxnLst>
                        <a:rect l="l" t="t" r="r" b="b"/>
                        <a:pathLst>
                          <a:path w="714" h="952">
                            <a:moveTo>
                              <a:pt x="714" y="0"/>
                            </a:moveTo>
                            <a:cubicBezTo>
                              <a:pt x="714" y="0"/>
                              <a:pt x="-238" y="0"/>
                              <a:pt x="714" y="953"/>
                            </a:cubicBezTo>
                            <a:cubicBezTo>
                              <a:pt x="-238" y="953"/>
                              <a:pt x="-238" y="953"/>
                              <a:pt x="714" y="0"/>
                            </a:cubicBezTo>
                            <a:lnTo>
                              <a:pt x="714" y="0"/>
                            </a:lnTo>
                            <a:close/>
                          </a:path>
                        </a:pathLst>
                      </a:custGeom>
                      <a:solidFill>
                        <a:srgbClr val="3C2415"/>
                      </a:solidFill>
                      <a:ln w="9525" cap="flat">
                        <a:noFill/>
                        <a:prstDash val="solid"/>
                        <a:miter/>
                      </a:ln>
                    </p:spPr>
                    <p:txBody>
                      <a:bodyPr rtlCol="0" anchor="ctr"/>
                      <a:lstStyle/>
                      <a:p>
                        <a:endParaRPr lang="zh-CN" altLang="en-US"/>
                      </a:p>
                    </p:txBody>
                  </p:sp>
                </p:grpSp>
                <p:grpSp>
                  <p:nvGrpSpPr>
                    <p:cNvPr id="436" name="图形 5"/>
                    <p:cNvGrpSpPr/>
                    <p:nvPr/>
                  </p:nvGrpSpPr>
                  <p:grpSpPr>
                    <a:xfrm>
                      <a:off x="4100088" y="4122420"/>
                      <a:ext cx="2328" cy="1904"/>
                      <a:chOff x="4100088" y="4122420"/>
                      <a:chExt cx="2328" cy="1904"/>
                    </a:xfrm>
                    <a:solidFill>
                      <a:srgbClr val="3C2415"/>
                    </a:solidFill>
                  </p:grpSpPr>
                  <p:sp>
                    <p:nvSpPr>
                      <p:cNvPr id="437" name="任意多边形: 形状 261"/>
                      <p:cNvSpPr/>
                      <p:nvPr/>
                    </p:nvSpPr>
                    <p:spPr>
                      <a:xfrm>
                        <a:off x="4100750" y="4123372"/>
                        <a:ext cx="714" cy="423"/>
                      </a:xfrm>
                      <a:custGeom>
                        <a:avLst/>
                        <a:gdLst>
                          <a:gd name="connsiteX0" fmla="*/ 714 w 714"/>
                          <a:gd name="connsiteY0" fmla="*/ 0 h 423"/>
                          <a:gd name="connsiteX1" fmla="*/ 714 w 714"/>
                          <a:gd name="connsiteY1" fmla="*/ 0 h 423"/>
                          <a:gd name="connsiteX2" fmla="*/ 714 w 714"/>
                          <a:gd name="connsiteY2" fmla="*/ 0 h 423"/>
                          <a:gd name="connsiteX3" fmla="*/ 714 w 714"/>
                          <a:gd name="connsiteY3" fmla="*/ 0 h 423"/>
                        </a:gdLst>
                        <a:ahLst/>
                        <a:cxnLst>
                          <a:cxn ang="0">
                            <a:pos x="connsiteX0" y="connsiteY0"/>
                          </a:cxn>
                          <a:cxn ang="0">
                            <a:pos x="connsiteX1" y="connsiteY1"/>
                          </a:cxn>
                          <a:cxn ang="0">
                            <a:pos x="connsiteX2" y="connsiteY2"/>
                          </a:cxn>
                          <a:cxn ang="0">
                            <a:pos x="connsiteX3" y="connsiteY3"/>
                          </a:cxn>
                        </a:cxnLst>
                        <a:rect l="l" t="t" r="r" b="b"/>
                        <a:pathLst>
                          <a:path w="714" h="423">
                            <a:moveTo>
                              <a:pt x="714" y="0"/>
                            </a:moveTo>
                            <a:cubicBezTo>
                              <a:pt x="714" y="0"/>
                              <a:pt x="-238" y="0"/>
                              <a:pt x="714" y="0"/>
                            </a:cubicBezTo>
                            <a:cubicBezTo>
                              <a:pt x="-238" y="953"/>
                              <a:pt x="-238" y="0"/>
                              <a:pt x="714" y="0"/>
                            </a:cubicBezTo>
                            <a:lnTo>
                              <a:pt x="714" y="0"/>
                            </a:lnTo>
                            <a:close/>
                          </a:path>
                        </a:pathLst>
                      </a:custGeom>
                      <a:solidFill>
                        <a:srgbClr val="3C2415"/>
                      </a:solidFill>
                      <a:ln w="9525" cap="flat">
                        <a:noFill/>
                        <a:prstDash val="solid"/>
                        <a:miter/>
                      </a:ln>
                    </p:spPr>
                    <p:txBody>
                      <a:bodyPr rtlCol="0" anchor="ctr"/>
                      <a:lstStyle/>
                      <a:p>
                        <a:endParaRPr lang="zh-CN" altLang="en-US"/>
                      </a:p>
                    </p:txBody>
                  </p:sp>
                  <p:sp>
                    <p:nvSpPr>
                      <p:cNvPr id="438" name="任意多边形: 形状 262"/>
                      <p:cNvSpPr/>
                      <p:nvPr/>
                    </p:nvSpPr>
                    <p:spPr>
                      <a:xfrm>
                        <a:off x="4101702" y="4122420"/>
                        <a:ext cx="714" cy="423"/>
                      </a:xfrm>
                      <a:custGeom>
                        <a:avLst/>
                        <a:gdLst>
                          <a:gd name="connsiteX0" fmla="*/ 714 w 714"/>
                          <a:gd name="connsiteY0" fmla="*/ 0 h 423"/>
                          <a:gd name="connsiteX1" fmla="*/ 714 w 714"/>
                          <a:gd name="connsiteY1" fmla="*/ 0 h 423"/>
                          <a:gd name="connsiteX2" fmla="*/ 714 w 714"/>
                          <a:gd name="connsiteY2" fmla="*/ 0 h 423"/>
                          <a:gd name="connsiteX3" fmla="*/ 714 w 714"/>
                          <a:gd name="connsiteY3" fmla="*/ 0 h 423"/>
                        </a:gdLst>
                        <a:ahLst/>
                        <a:cxnLst>
                          <a:cxn ang="0">
                            <a:pos x="connsiteX0" y="connsiteY0"/>
                          </a:cxn>
                          <a:cxn ang="0">
                            <a:pos x="connsiteX1" y="connsiteY1"/>
                          </a:cxn>
                          <a:cxn ang="0">
                            <a:pos x="connsiteX2" y="connsiteY2"/>
                          </a:cxn>
                          <a:cxn ang="0">
                            <a:pos x="connsiteX3" y="connsiteY3"/>
                          </a:cxn>
                        </a:cxnLst>
                        <a:rect l="l" t="t" r="r" b="b"/>
                        <a:pathLst>
                          <a:path w="714" h="423">
                            <a:moveTo>
                              <a:pt x="714" y="0"/>
                            </a:moveTo>
                            <a:cubicBezTo>
                              <a:pt x="714" y="0"/>
                              <a:pt x="-238" y="0"/>
                              <a:pt x="714" y="0"/>
                            </a:cubicBezTo>
                            <a:cubicBezTo>
                              <a:pt x="-238" y="952"/>
                              <a:pt x="-238" y="0"/>
                              <a:pt x="714" y="0"/>
                            </a:cubicBezTo>
                            <a:lnTo>
                              <a:pt x="714" y="0"/>
                            </a:lnTo>
                            <a:close/>
                          </a:path>
                        </a:pathLst>
                      </a:custGeom>
                      <a:solidFill>
                        <a:srgbClr val="3C2415"/>
                      </a:solidFill>
                      <a:ln w="9525" cap="flat">
                        <a:noFill/>
                        <a:prstDash val="solid"/>
                        <a:miter/>
                      </a:ln>
                    </p:spPr>
                    <p:txBody>
                      <a:bodyPr rtlCol="0" anchor="ctr"/>
                      <a:lstStyle/>
                      <a:p>
                        <a:endParaRPr lang="zh-CN" altLang="en-US"/>
                      </a:p>
                    </p:txBody>
                  </p:sp>
                  <p:sp>
                    <p:nvSpPr>
                      <p:cNvPr id="439" name="任意多边形: 形状 263"/>
                      <p:cNvSpPr/>
                      <p:nvPr/>
                    </p:nvSpPr>
                    <p:spPr>
                      <a:xfrm>
                        <a:off x="4101041" y="4122420"/>
                        <a:ext cx="423" cy="952"/>
                      </a:xfrm>
                      <a:custGeom>
                        <a:avLst/>
                        <a:gdLst>
                          <a:gd name="connsiteX0" fmla="*/ 423 w 423"/>
                          <a:gd name="connsiteY0" fmla="*/ 0 h 952"/>
                          <a:gd name="connsiteX1" fmla="*/ 423 w 423"/>
                          <a:gd name="connsiteY1" fmla="*/ 952 h 952"/>
                          <a:gd name="connsiteX2" fmla="*/ 423 w 423"/>
                          <a:gd name="connsiteY2" fmla="*/ 0 h 952"/>
                          <a:gd name="connsiteX3" fmla="*/ 423 w 423"/>
                          <a:gd name="connsiteY3" fmla="*/ 0 h 952"/>
                        </a:gdLst>
                        <a:ahLst/>
                        <a:cxnLst>
                          <a:cxn ang="0">
                            <a:pos x="connsiteX0" y="connsiteY0"/>
                          </a:cxn>
                          <a:cxn ang="0">
                            <a:pos x="connsiteX1" y="connsiteY1"/>
                          </a:cxn>
                          <a:cxn ang="0">
                            <a:pos x="connsiteX2" y="connsiteY2"/>
                          </a:cxn>
                          <a:cxn ang="0">
                            <a:pos x="connsiteX3" y="connsiteY3"/>
                          </a:cxn>
                        </a:cxnLst>
                        <a:rect l="l" t="t" r="r" b="b"/>
                        <a:pathLst>
                          <a:path w="423" h="952">
                            <a:moveTo>
                              <a:pt x="423" y="0"/>
                            </a:moveTo>
                            <a:cubicBezTo>
                              <a:pt x="423" y="0"/>
                              <a:pt x="-529" y="0"/>
                              <a:pt x="423" y="952"/>
                            </a:cubicBezTo>
                            <a:cubicBezTo>
                              <a:pt x="423" y="952"/>
                              <a:pt x="-529" y="952"/>
                              <a:pt x="423" y="0"/>
                            </a:cubicBezTo>
                            <a:lnTo>
                              <a:pt x="423" y="0"/>
                            </a:lnTo>
                            <a:close/>
                          </a:path>
                        </a:pathLst>
                      </a:custGeom>
                      <a:solidFill>
                        <a:srgbClr val="3C2415"/>
                      </a:solidFill>
                      <a:ln w="9525" cap="flat">
                        <a:noFill/>
                        <a:prstDash val="solid"/>
                        <a:miter/>
                      </a:ln>
                    </p:spPr>
                    <p:txBody>
                      <a:bodyPr rtlCol="0" anchor="ctr"/>
                      <a:lstStyle/>
                      <a:p>
                        <a:endParaRPr lang="zh-CN" altLang="en-US"/>
                      </a:p>
                    </p:txBody>
                  </p:sp>
                  <p:sp>
                    <p:nvSpPr>
                      <p:cNvPr id="440" name="任意多边形: 形状 264"/>
                      <p:cNvSpPr/>
                      <p:nvPr/>
                    </p:nvSpPr>
                    <p:spPr>
                      <a:xfrm>
                        <a:off x="4100088" y="4123372"/>
                        <a:ext cx="423" cy="952"/>
                      </a:xfrm>
                      <a:custGeom>
                        <a:avLst/>
                        <a:gdLst>
                          <a:gd name="connsiteX0" fmla="*/ 423 w 423"/>
                          <a:gd name="connsiteY0" fmla="*/ 0 h 952"/>
                          <a:gd name="connsiteX1" fmla="*/ 423 w 423"/>
                          <a:gd name="connsiteY1" fmla="*/ 953 h 952"/>
                          <a:gd name="connsiteX2" fmla="*/ 423 w 423"/>
                          <a:gd name="connsiteY2" fmla="*/ 0 h 952"/>
                          <a:gd name="connsiteX3" fmla="*/ 423 w 423"/>
                          <a:gd name="connsiteY3" fmla="*/ 0 h 952"/>
                        </a:gdLst>
                        <a:ahLst/>
                        <a:cxnLst>
                          <a:cxn ang="0">
                            <a:pos x="connsiteX0" y="connsiteY0"/>
                          </a:cxn>
                          <a:cxn ang="0">
                            <a:pos x="connsiteX1" y="connsiteY1"/>
                          </a:cxn>
                          <a:cxn ang="0">
                            <a:pos x="connsiteX2" y="connsiteY2"/>
                          </a:cxn>
                          <a:cxn ang="0">
                            <a:pos x="connsiteX3" y="connsiteY3"/>
                          </a:cxn>
                        </a:cxnLst>
                        <a:rect l="l" t="t" r="r" b="b"/>
                        <a:pathLst>
                          <a:path w="423" h="952">
                            <a:moveTo>
                              <a:pt x="423" y="0"/>
                            </a:moveTo>
                            <a:cubicBezTo>
                              <a:pt x="423" y="0"/>
                              <a:pt x="-529" y="0"/>
                              <a:pt x="423" y="953"/>
                            </a:cubicBezTo>
                            <a:cubicBezTo>
                              <a:pt x="423" y="953"/>
                              <a:pt x="423" y="0"/>
                              <a:pt x="423" y="0"/>
                            </a:cubicBezTo>
                            <a:lnTo>
                              <a:pt x="423" y="0"/>
                            </a:lnTo>
                            <a:close/>
                          </a:path>
                        </a:pathLst>
                      </a:custGeom>
                      <a:solidFill>
                        <a:srgbClr val="3C2415"/>
                      </a:solidFill>
                      <a:ln w="9525" cap="flat">
                        <a:noFill/>
                        <a:prstDash val="solid"/>
                        <a:miter/>
                      </a:ln>
                    </p:spPr>
                    <p:txBody>
                      <a:bodyPr rtlCol="0" anchor="ctr"/>
                      <a:lstStyle/>
                      <a:p>
                        <a:endParaRPr lang="zh-CN" altLang="en-US"/>
                      </a:p>
                    </p:txBody>
                  </p:sp>
                </p:grpSp>
                <p:grpSp>
                  <p:nvGrpSpPr>
                    <p:cNvPr id="441" name="图形 5"/>
                    <p:cNvGrpSpPr/>
                    <p:nvPr/>
                  </p:nvGrpSpPr>
                  <p:grpSpPr>
                    <a:xfrm>
                      <a:off x="4097654" y="4123372"/>
                      <a:ext cx="2857" cy="1375"/>
                      <a:chOff x="4097654" y="4123372"/>
                      <a:chExt cx="2857" cy="1375"/>
                    </a:xfrm>
                    <a:solidFill>
                      <a:srgbClr val="3C2415"/>
                    </a:solidFill>
                  </p:grpSpPr>
                  <p:sp>
                    <p:nvSpPr>
                      <p:cNvPr id="442" name="任意多边形: 形状 266"/>
                      <p:cNvSpPr/>
                      <p:nvPr/>
                    </p:nvSpPr>
                    <p:spPr>
                      <a:xfrm>
                        <a:off x="4098607" y="4123372"/>
                        <a:ext cx="952" cy="423"/>
                      </a:xfrm>
                      <a:custGeom>
                        <a:avLst/>
                        <a:gdLst>
                          <a:gd name="connsiteX0" fmla="*/ 952 w 952"/>
                          <a:gd name="connsiteY0" fmla="*/ 0 h 423"/>
                          <a:gd name="connsiteX1" fmla="*/ 0 w 952"/>
                          <a:gd name="connsiteY1" fmla="*/ 0 h 423"/>
                          <a:gd name="connsiteX2" fmla="*/ 952 w 952"/>
                          <a:gd name="connsiteY2" fmla="*/ 0 h 423"/>
                          <a:gd name="connsiteX3" fmla="*/ 952 w 952"/>
                          <a:gd name="connsiteY3" fmla="*/ 0 h 423"/>
                        </a:gdLst>
                        <a:ahLst/>
                        <a:cxnLst>
                          <a:cxn ang="0">
                            <a:pos x="connsiteX0" y="connsiteY0"/>
                          </a:cxn>
                          <a:cxn ang="0">
                            <a:pos x="connsiteX1" y="connsiteY1"/>
                          </a:cxn>
                          <a:cxn ang="0">
                            <a:pos x="connsiteX2" y="connsiteY2"/>
                          </a:cxn>
                          <a:cxn ang="0">
                            <a:pos x="connsiteX3" y="connsiteY3"/>
                          </a:cxn>
                        </a:cxnLst>
                        <a:rect l="l" t="t" r="r" b="b"/>
                        <a:pathLst>
                          <a:path w="952" h="423">
                            <a:moveTo>
                              <a:pt x="952" y="0"/>
                            </a:moveTo>
                            <a:cubicBezTo>
                              <a:pt x="952" y="0"/>
                              <a:pt x="952" y="953"/>
                              <a:pt x="0" y="0"/>
                            </a:cubicBezTo>
                            <a:cubicBezTo>
                              <a:pt x="0" y="0"/>
                              <a:pt x="952" y="953"/>
                              <a:pt x="952" y="0"/>
                            </a:cubicBezTo>
                            <a:lnTo>
                              <a:pt x="952" y="0"/>
                            </a:lnTo>
                            <a:close/>
                          </a:path>
                        </a:pathLst>
                      </a:custGeom>
                      <a:solidFill>
                        <a:srgbClr val="3C2415"/>
                      </a:solidFill>
                      <a:ln w="9525" cap="flat">
                        <a:noFill/>
                        <a:prstDash val="solid"/>
                        <a:miter/>
                      </a:ln>
                    </p:spPr>
                    <p:txBody>
                      <a:bodyPr rtlCol="0" anchor="ctr"/>
                      <a:lstStyle/>
                      <a:p>
                        <a:endParaRPr lang="zh-CN" altLang="en-US"/>
                      </a:p>
                    </p:txBody>
                  </p:sp>
                  <p:sp>
                    <p:nvSpPr>
                      <p:cNvPr id="443" name="任意多边形: 形状 267"/>
                      <p:cNvSpPr/>
                      <p:nvPr/>
                    </p:nvSpPr>
                    <p:spPr>
                      <a:xfrm>
                        <a:off x="4099559" y="4123372"/>
                        <a:ext cx="952" cy="423"/>
                      </a:xfrm>
                      <a:custGeom>
                        <a:avLst/>
                        <a:gdLst>
                          <a:gd name="connsiteX0" fmla="*/ 952 w 952"/>
                          <a:gd name="connsiteY0" fmla="*/ 0 h 423"/>
                          <a:gd name="connsiteX1" fmla="*/ 0 w 952"/>
                          <a:gd name="connsiteY1" fmla="*/ 0 h 423"/>
                          <a:gd name="connsiteX2" fmla="*/ 952 w 952"/>
                          <a:gd name="connsiteY2" fmla="*/ 0 h 423"/>
                          <a:gd name="connsiteX3" fmla="*/ 952 w 952"/>
                          <a:gd name="connsiteY3" fmla="*/ 0 h 423"/>
                        </a:gdLst>
                        <a:ahLst/>
                        <a:cxnLst>
                          <a:cxn ang="0">
                            <a:pos x="connsiteX0" y="connsiteY0"/>
                          </a:cxn>
                          <a:cxn ang="0">
                            <a:pos x="connsiteX1" y="connsiteY1"/>
                          </a:cxn>
                          <a:cxn ang="0">
                            <a:pos x="connsiteX2" y="connsiteY2"/>
                          </a:cxn>
                          <a:cxn ang="0">
                            <a:pos x="connsiteX3" y="connsiteY3"/>
                          </a:cxn>
                        </a:cxnLst>
                        <a:rect l="l" t="t" r="r" b="b"/>
                        <a:pathLst>
                          <a:path w="952" h="423">
                            <a:moveTo>
                              <a:pt x="952" y="0"/>
                            </a:moveTo>
                            <a:cubicBezTo>
                              <a:pt x="952" y="0"/>
                              <a:pt x="952" y="953"/>
                              <a:pt x="0" y="0"/>
                            </a:cubicBezTo>
                            <a:cubicBezTo>
                              <a:pt x="0" y="0"/>
                              <a:pt x="952" y="0"/>
                              <a:pt x="952" y="0"/>
                            </a:cubicBezTo>
                            <a:lnTo>
                              <a:pt x="952" y="0"/>
                            </a:lnTo>
                            <a:close/>
                          </a:path>
                        </a:pathLst>
                      </a:custGeom>
                      <a:solidFill>
                        <a:srgbClr val="3C2415"/>
                      </a:solidFill>
                      <a:ln w="9525" cap="flat">
                        <a:noFill/>
                        <a:prstDash val="solid"/>
                        <a:miter/>
                      </a:ln>
                    </p:spPr>
                    <p:txBody>
                      <a:bodyPr rtlCol="0" anchor="ctr"/>
                      <a:lstStyle/>
                      <a:p>
                        <a:endParaRPr lang="zh-CN" altLang="en-US"/>
                      </a:p>
                    </p:txBody>
                  </p:sp>
                  <p:sp>
                    <p:nvSpPr>
                      <p:cNvPr id="444" name="任意多边形: 形状 268"/>
                      <p:cNvSpPr/>
                      <p:nvPr/>
                    </p:nvSpPr>
                    <p:spPr>
                      <a:xfrm>
                        <a:off x="4098607" y="4123372"/>
                        <a:ext cx="1904" cy="423"/>
                      </a:xfrm>
                      <a:custGeom>
                        <a:avLst/>
                        <a:gdLst>
                          <a:gd name="connsiteX0" fmla="*/ 1905 w 1904"/>
                          <a:gd name="connsiteY0" fmla="*/ 0 h 423"/>
                          <a:gd name="connsiteX1" fmla="*/ 0 w 1904"/>
                          <a:gd name="connsiteY1" fmla="*/ 0 h 423"/>
                          <a:gd name="connsiteX2" fmla="*/ 1905 w 1904"/>
                          <a:gd name="connsiteY2" fmla="*/ 0 h 423"/>
                          <a:gd name="connsiteX3" fmla="*/ 1905 w 1904"/>
                          <a:gd name="connsiteY3" fmla="*/ 0 h 423"/>
                        </a:gdLst>
                        <a:ahLst/>
                        <a:cxnLst>
                          <a:cxn ang="0">
                            <a:pos x="connsiteX0" y="connsiteY0"/>
                          </a:cxn>
                          <a:cxn ang="0">
                            <a:pos x="connsiteX1" y="connsiteY1"/>
                          </a:cxn>
                          <a:cxn ang="0">
                            <a:pos x="connsiteX2" y="connsiteY2"/>
                          </a:cxn>
                          <a:cxn ang="0">
                            <a:pos x="connsiteX3" y="connsiteY3"/>
                          </a:cxn>
                        </a:cxnLst>
                        <a:rect l="l" t="t" r="r" b="b"/>
                        <a:pathLst>
                          <a:path w="1904" h="423">
                            <a:moveTo>
                              <a:pt x="1905" y="0"/>
                            </a:moveTo>
                            <a:cubicBezTo>
                              <a:pt x="1905" y="0"/>
                              <a:pt x="1905" y="953"/>
                              <a:pt x="0" y="0"/>
                            </a:cubicBezTo>
                            <a:cubicBezTo>
                              <a:pt x="0" y="0"/>
                              <a:pt x="952" y="953"/>
                              <a:pt x="1905" y="0"/>
                            </a:cubicBezTo>
                            <a:lnTo>
                              <a:pt x="1905" y="0"/>
                            </a:lnTo>
                            <a:close/>
                          </a:path>
                        </a:pathLst>
                      </a:custGeom>
                      <a:solidFill>
                        <a:srgbClr val="3C2415"/>
                      </a:solidFill>
                      <a:ln w="9525" cap="flat">
                        <a:noFill/>
                        <a:prstDash val="solid"/>
                        <a:miter/>
                      </a:ln>
                    </p:spPr>
                    <p:txBody>
                      <a:bodyPr rtlCol="0" anchor="ctr"/>
                      <a:lstStyle/>
                      <a:p>
                        <a:endParaRPr lang="zh-CN" altLang="en-US"/>
                      </a:p>
                    </p:txBody>
                  </p:sp>
                  <p:sp>
                    <p:nvSpPr>
                      <p:cNvPr id="445" name="任意多边形: 形状 269"/>
                      <p:cNvSpPr/>
                      <p:nvPr/>
                    </p:nvSpPr>
                    <p:spPr>
                      <a:xfrm>
                        <a:off x="4097654" y="4124325"/>
                        <a:ext cx="1905" cy="423"/>
                      </a:xfrm>
                      <a:custGeom>
                        <a:avLst/>
                        <a:gdLst>
                          <a:gd name="connsiteX0" fmla="*/ 1905 w 1905"/>
                          <a:gd name="connsiteY0" fmla="*/ 0 h 423"/>
                          <a:gd name="connsiteX1" fmla="*/ 0 w 1905"/>
                          <a:gd name="connsiteY1" fmla="*/ 0 h 423"/>
                          <a:gd name="connsiteX2" fmla="*/ 1905 w 1905"/>
                          <a:gd name="connsiteY2" fmla="*/ 0 h 423"/>
                          <a:gd name="connsiteX3" fmla="*/ 1905 w 1905"/>
                          <a:gd name="connsiteY3" fmla="*/ 0 h 423"/>
                        </a:gdLst>
                        <a:ahLst/>
                        <a:cxnLst>
                          <a:cxn ang="0">
                            <a:pos x="connsiteX0" y="connsiteY0"/>
                          </a:cxn>
                          <a:cxn ang="0">
                            <a:pos x="connsiteX1" y="connsiteY1"/>
                          </a:cxn>
                          <a:cxn ang="0">
                            <a:pos x="connsiteX2" y="connsiteY2"/>
                          </a:cxn>
                          <a:cxn ang="0">
                            <a:pos x="connsiteX3" y="connsiteY3"/>
                          </a:cxn>
                        </a:cxnLst>
                        <a:rect l="l" t="t" r="r" b="b"/>
                        <a:pathLst>
                          <a:path w="1905" h="423">
                            <a:moveTo>
                              <a:pt x="1905" y="0"/>
                            </a:moveTo>
                            <a:cubicBezTo>
                              <a:pt x="1905" y="0"/>
                              <a:pt x="1905" y="953"/>
                              <a:pt x="0" y="0"/>
                            </a:cubicBezTo>
                            <a:cubicBezTo>
                              <a:pt x="953" y="0"/>
                              <a:pt x="1905" y="0"/>
                              <a:pt x="1905" y="0"/>
                            </a:cubicBezTo>
                            <a:lnTo>
                              <a:pt x="1905" y="0"/>
                            </a:lnTo>
                            <a:close/>
                          </a:path>
                        </a:pathLst>
                      </a:custGeom>
                      <a:solidFill>
                        <a:srgbClr val="3C2415"/>
                      </a:solidFill>
                      <a:ln w="9525" cap="flat">
                        <a:noFill/>
                        <a:prstDash val="solid"/>
                        <a:miter/>
                      </a:ln>
                    </p:spPr>
                    <p:txBody>
                      <a:bodyPr rtlCol="0" anchor="ctr"/>
                      <a:lstStyle/>
                      <a:p>
                        <a:endParaRPr lang="zh-CN" altLang="en-US"/>
                      </a:p>
                    </p:txBody>
                  </p:sp>
                </p:grpSp>
                <p:grpSp>
                  <p:nvGrpSpPr>
                    <p:cNvPr id="446" name="图形 5"/>
                    <p:cNvGrpSpPr/>
                    <p:nvPr/>
                  </p:nvGrpSpPr>
                  <p:grpSpPr>
                    <a:xfrm>
                      <a:off x="4098607" y="4122420"/>
                      <a:ext cx="2857" cy="1375"/>
                      <a:chOff x="4098607" y="4122420"/>
                      <a:chExt cx="2857" cy="1375"/>
                    </a:xfrm>
                    <a:solidFill>
                      <a:srgbClr val="3C2415"/>
                    </a:solidFill>
                  </p:grpSpPr>
                  <p:sp>
                    <p:nvSpPr>
                      <p:cNvPr id="447" name="任意多边形: 形状 271"/>
                      <p:cNvSpPr/>
                      <p:nvPr/>
                    </p:nvSpPr>
                    <p:spPr>
                      <a:xfrm>
                        <a:off x="4099559" y="4122420"/>
                        <a:ext cx="952" cy="423"/>
                      </a:xfrm>
                      <a:custGeom>
                        <a:avLst/>
                        <a:gdLst>
                          <a:gd name="connsiteX0" fmla="*/ 952 w 952"/>
                          <a:gd name="connsiteY0" fmla="*/ 0 h 423"/>
                          <a:gd name="connsiteX1" fmla="*/ 0 w 952"/>
                          <a:gd name="connsiteY1" fmla="*/ 0 h 423"/>
                          <a:gd name="connsiteX2" fmla="*/ 952 w 952"/>
                          <a:gd name="connsiteY2" fmla="*/ 0 h 423"/>
                          <a:gd name="connsiteX3" fmla="*/ 952 w 952"/>
                          <a:gd name="connsiteY3" fmla="*/ 0 h 423"/>
                        </a:gdLst>
                        <a:ahLst/>
                        <a:cxnLst>
                          <a:cxn ang="0">
                            <a:pos x="connsiteX0" y="connsiteY0"/>
                          </a:cxn>
                          <a:cxn ang="0">
                            <a:pos x="connsiteX1" y="connsiteY1"/>
                          </a:cxn>
                          <a:cxn ang="0">
                            <a:pos x="connsiteX2" y="connsiteY2"/>
                          </a:cxn>
                          <a:cxn ang="0">
                            <a:pos x="connsiteX3" y="connsiteY3"/>
                          </a:cxn>
                        </a:cxnLst>
                        <a:rect l="l" t="t" r="r" b="b"/>
                        <a:pathLst>
                          <a:path w="952" h="423">
                            <a:moveTo>
                              <a:pt x="952" y="0"/>
                            </a:moveTo>
                            <a:cubicBezTo>
                              <a:pt x="952" y="0"/>
                              <a:pt x="0" y="952"/>
                              <a:pt x="0" y="0"/>
                            </a:cubicBezTo>
                            <a:cubicBezTo>
                              <a:pt x="0" y="0"/>
                              <a:pt x="952" y="952"/>
                              <a:pt x="952" y="0"/>
                            </a:cubicBezTo>
                            <a:lnTo>
                              <a:pt x="952" y="0"/>
                            </a:lnTo>
                            <a:close/>
                          </a:path>
                        </a:pathLst>
                      </a:custGeom>
                      <a:solidFill>
                        <a:srgbClr val="3C2415"/>
                      </a:solidFill>
                      <a:ln w="9525" cap="flat">
                        <a:noFill/>
                        <a:prstDash val="solid"/>
                        <a:miter/>
                      </a:ln>
                    </p:spPr>
                    <p:txBody>
                      <a:bodyPr rtlCol="0" anchor="ctr"/>
                      <a:lstStyle/>
                      <a:p>
                        <a:endParaRPr lang="zh-CN" altLang="en-US"/>
                      </a:p>
                    </p:txBody>
                  </p:sp>
                  <p:sp>
                    <p:nvSpPr>
                      <p:cNvPr id="448" name="任意多边形: 形状 272"/>
                      <p:cNvSpPr/>
                      <p:nvPr/>
                    </p:nvSpPr>
                    <p:spPr>
                      <a:xfrm>
                        <a:off x="4100512" y="4122420"/>
                        <a:ext cx="952" cy="9525"/>
                      </a:xfrm>
                      <a:custGeom>
                        <a:avLst/>
                        <a:gdLst>
                          <a:gd name="connsiteX0" fmla="*/ 952 w 952"/>
                          <a:gd name="connsiteY0" fmla="*/ 0 h 9525"/>
                          <a:gd name="connsiteX1" fmla="*/ 0 w 952"/>
                          <a:gd name="connsiteY1" fmla="*/ 0 h 9525"/>
                          <a:gd name="connsiteX2" fmla="*/ 952 w 952"/>
                          <a:gd name="connsiteY2" fmla="*/ 0 h 9525"/>
                          <a:gd name="connsiteX3" fmla="*/ 952 w 952"/>
                          <a:gd name="connsiteY3" fmla="*/ 0 h 9525"/>
                        </a:gdLst>
                        <a:ahLst/>
                        <a:cxnLst>
                          <a:cxn ang="0">
                            <a:pos x="connsiteX0" y="connsiteY0"/>
                          </a:cxn>
                          <a:cxn ang="0">
                            <a:pos x="connsiteX1" y="connsiteY1"/>
                          </a:cxn>
                          <a:cxn ang="0">
                            <a:pos x="connsiteX2" y="connsiteY2"/>
                          </a:cxn>
                          <a:cxn ang="0">
                            <a:pos x="connsiteX3" y="connsiteY3"/>
                          </a:cxn>
                        </a:cxnLst>
                        <a:rect l="l" t="t" r="r" b="b"/>
                        <a:pathLst>
                          <a:path w="952" h="9525">
                            <a:moveTo>
                              <a:pt x="952" y="0"/>
                            </a:moveTo>
                            <a:cubicBezTo>
                              <a:pt x="952" y="0"/>
                              <a:pt x="952" y="0"/>
                              <a:pt x="0" y="0"/>
                            </a:cubicBezTo>
                            <a:cubicBezTo>
                              <a:pt x="0" y="0"/>
                              <a:pt x="952" y="0"/>
                              <a:pt x="952" y="0"/>
                            </a:cubicBezTo>
                            <a:lnTo>
                              <a:pt x="952" y="0"/>
                            </a:lnTo>
                            <a:close/>
                          </a:path>
                        </a:pathLst>
                      </a:custGeom>
                      <a:solidFill>
                        <a:srgbClr val="3C2415"/>
                      </a:solidFill>
                      <a:ln w="9525" cap="flat">
                        <a:noFill/>
                        <a:prstDash val="solid"/>
                        <a:miter/>
                      </a:ln>
                    </p:spPr>
                    <p:txBody>
                      <a:bodyPr rtlCol="0" anchor="ctr"/>
                      <a:lstStyle/>
                      <a:p>
                        <a:endParaRPr lang="zh-CN" altLang="en-US"/>
                      </a:p>
                    </p:txBody>
                  </p:sp>
                  <p:sp>
                    <p:nvSpPr>
                      <p:cNvPr id="449" name="任意多边形: 形状 273"/>
                      <p:cNvSpPr/>
                      <p:nvPr/>
                    </p:nvSpPr>
                    <p:spPr>
                      <a:xfrm>
                        <a:off x="4099559" y="4122420"/>
                        <a:ext cx="1904" cy="423"/>
                      </a:xfrm>
                      <a:custGeom>
                        <a:avLst/>
                        <a:gdLst>
                          <a:gd name="connsiteX0" fmla="*/ 1905 w 1904"/>
                          <a:gd name="connsiteY0" fmla="*/ 0 h 423"/>
                          <a:gd name="connsiteX1" fmla="*/ 0 w 1904"/>
                          <a:gd name="connsiteY1" fmla="*/ 0 h 423"/>
                          <a:gd name="connsiteX2" fmla="*/ 1905 w 1904"/>
                          <a:gd name="connsiteY2" fmla="*/ 0 h 423"/>
                          <a:gd name="connsiteX3" fmla="*/ 1905 w 1904"/>
                          <a:gd name="connsiteY3" fmla="*/ 0 h 423"/>
                        </a:gdLst>
                        <a:ahLst/>
                        <a:cxnLst>
                          <a:cxn ang="0">
                            <a:pos x="connsiteX0" y="connsiteY0"/>
                          </a:cxn>
                          <a:cxn ang="0">
                            <a:pos x="connsiteX1" y="connsiteY1"/>
                          </a:cxn>
                          <a:cxn ang="0">
                            <a:pos x="connsiteX2" y="connsiteY2"/>
                          </a:cxn>
                          <a:cxn ang="0">
                            <a:pos x="connsiteX3" y="connsiteY3"/>
                          </a:cxn>
                        </a:cxnLst>
                        <a:rect l="l" t="t" r="r" b="b"/>
                        <a:pathLst>
                          <a:path w="1904" h="423">
                            <a:moveTo>
                              <a:pt x="1905" y="0"/>
                            </a:moveTo>
                            <a:cubicBezTo>
                              <a:pt x="1905" y="0"/>
                              <a:pt x="952" y="952"/>
                              <a:pt x="0" y="0"/>
                            </a:cubicBezTo>
                            <a:cubicBezTo>
                              <a:pt x="0" y="0"/>
                              <a:pt x="952" y="952"/>
                              <a:pt x="1905" y="0"/>
                            </a:cubicBezTo>
                            <a:lnTo>
                              <a:pt x="1905" y="0"/>
                            </a:lnTo>
                            <a:close/>
                          </a:path>
                        </a:pathLst>
                      </a:custGeom>
                      <a:solidFill>
                        <a:srgbClr val="3C2415"/>
                      </a:solidFill>
                      <a:ln w="9525" cap="flat">
                        <a:noFill/>
                        <a:prstDash val="solid"/>
                        <a:miter/>
                      </a:ln>
                    </p:spPr>
                    <p:txBody>
                      <a:bodyPr rtlCol="0" anchor="ctr"/>
                      <a:lstStyle/>
                      <a:p>
                        <a:endParaRPr lang="zh-CN" altLang="en-US"/>
                      </a:p>
                    </p:txBody>
                  </p:sp>
                  <p:sp>
                    <p:nvSpPr>
                      <p:cNvPr id="450" name="任意多边形: 形状 274"/>
                      <p:cNvSpPr/>
                      <p:nvPr/>
                    </p:nvSpPr>
                    <p:spPr>
                      <a:xfrm>
                        <a:off x="4098607" y="4122949"/>
                        <a:ext cx="1904" cy="846"/>
                      </a:xfrm>
                      <a:custGeom>
                        <a:avLst/>
                        <a:gdLst>
                          <a:gd name="connsiteX0" fmla="*/ 1905 w 1904"/>
                          <a:gd name="connsiteY0" fmla="*/ 423 h 846"/>
                          <a:gd name="connsiteX1" fmla="*/ 0 w 1904"/>
                          <a:gd name="connsiteY1" fmla="*/ 423 h 846"/>
                          <a:gd name="connsiteX2" fmla="*/ 1905 w 1904"/>
                          <a:gd name="connsiteY2" fmla="*/ 423 h 846"/>
                          <a:gd name="connsiteX3" fmla="*/ 1905 w 1904"/>
                          <a:gd name="connsiteY3" fmla="*/ 423 h 846"/>
                        </a:gdLst>
                        <a:ahLst/>
                        <a:cxnLst>
                          <a:cxn ang="0">
                            <a:pos x="connsiteX0" y="connsiteY0"/>
                          </a:cxn>
                          <a:cxn ang="0">
                            <a:pos x="connsiteX1" y="connsiteY1"/>
                          </a:cxn>
                          <a:cxn ang="0">
                            <a:pos x="connsiteX2" y="connsiteY2"/>
                          </a:cxn>
                          <a:cxn ang="0">
                            <a:pos x="connsiteX3" y="connsiteY3"/>
                          </a:cxn>
                        </a:cxnLst>
                        <a:rect l="l" t="t" r="r" b="b"/>
                        <a:pathLst>
                          <a:path w="1904" h="846">
                            <a:moveTo>
                              <a:pt x="1905" y="423"/>
                            </a:moveTo>
                            <a:cubicBezTo>
                              <a:pt x="1905" y="423"/>
                              <a:pt x="952" y="1376"/>
                              <a:pt x="0" y="423"/>
                            </a:cubicBezTo>
                            <a:cubicBezTo>
                              <a:pt x="952" y="-529"/>
                              <a:pt x="1905" y="423"/>
                              <a:pt x="1905" y="423"/>
                            </a:cubicBezTo>
                            <a:lnTo>
                              <a:pt x="1905" y="423"/>
                            </a:lnTo>
                            <a:close/>
                          </a:path>
                        </a:pathLst>
                      </a:custGeom>
                      <a:solidFill>
                        <a:srgbClr val="3C2415"/>
                      </a:solidFill>
                      <a:ln w="9525" cap="flat">
                        <a:noFill/>
                        <a:prstDash val="solid"/>
                        <a:miter/>
                      </a:ln>
                    </p:spPr>
                    <p:txBody>
                      <a:bodyPr rtlCol="0" anchor="ctr"/>
                      <a:lstStyle/>
                      <a:p>
                        <a:endParaRPr lang="zh-CN" altLang="en-US"/>
                      </a:p>
                    </p:txBody>
                  </p:sp>
                </p:grpSp>
                <p:grpSp>
                  <p:nvGrpSpPr>
                    <p:cNvPr id="451" name="图形 5"/>
                    <p:cNvGrpSpPr/>
                    <p:nvPr/>
                  </p:nvGrpSpPr>
                  <p:grpSpPr>
                    <a:xfrm>
                      <a:off x="4100512" y="4120515"/>
                      <a:ext cx="2857" cy="2143"/>
                      <a:chOff x="4100512" y="4120515"/>
                      <a:chExt cx="2857" cy="2143"/>
                    </a:xfrm>
                    <a:solidFill>
                      <a:srgbClr val="3C2415"/>
                    </a:solidFill>
                  </p:grpSpPr>
                  <p:sp>
                    <p:nvSpPr>
                      <p:cNvPr id="452" name="任意多边形: 形状 276"/>
                      <p:cNvSpPr/>
                      <p:nvPr/>
                    </p:nvSpPr>
                    <p:spPr>
                      <a:xfrm>
                        <a:off x="4101702" y="4121467"/>
                        <a:ext cx="714" cy="423"/>
                      </a:xfrm>
                      <a:custGeom>
                        <a:avLst/>
                        <a:gdLst>
                          <a:gd name="connsiteX0" fmla="*/ 714 w 714"/>
                          <a:gd name="connsiteY0" fmla="*/ 0 h 423"/>
                          <a:gd name="connsiteX1" fmla="*/ 714 w 714"/>
                          <a:gd name="connsiteY1" fmla="*/ 0 h 423"/>
                          <a:gd name="connsiteX2" fmla="*/ 714 w 714"/>
                          <a:gd name="connsiteY2" fmla="*/ 0 h 423"/>
                          <a:gd name="connsiteX3" fmla="*/ 714 w 714"/>
                          <a:gd name="connsiteY3" fmla="*/ 0 h 423"/>
                        </a:gdLst>
                        <a:ahLst/>
                        <a:cxnLst>
                          <a:cxn ang="0">
                            <a:pos x="connsiteX0" y="connsiteY0"/>
                          </a:cxn>
                          <a:cxn ang="0">
                            <a:pos x="connsiteX1" y="connsiteY1"/>
                          </a:cxn>
                          <a:cxn ang="0">
                            <a:pos x="connsiteX2" y="connsiteY2"/>
                          </a:cxn>
                          <a:cxn ang="0">
                            <a:pos x="connsiteX3" y="connsiteY3"/>
                          </a:cxn>
                        </a:cxnLst>
                        <a:rect l="l" t="t" r="r" b="b"/>
                        <a:pathLst>
                          <a:path w="714" h="423">
                            <a:moveTo>
                              <a:pt x="714" y="0"/>
                            </a:moveTo>
                            <a:cubicBezTo>
                              <a:pt x="714" y="0"/>
                              <a:pt x="-238" y="953"/>
                              <a:pt x="714" y="0"/>
                            </a:cubicBezTo>
                            <a:cubicBezTo>
                              <a:pt x="-238" y="0"/>
                              <a:pt x="-238" y="953"/>
                              <a:pt x="714" y="0"/>
                            </a:cubicBezTo>
                            <a:lnTo>
                              <a:pt x="714" y="0"/>
                            </a:lnTo>
                            <a:close/>
                          </a:path>
                        </a:pathLst>
                      </a:custGeom>
                      <a:solidFill>
                        <a:srgbClr val="3C2415"/>
                      </a:solidFill>
                      <a:ln w="9525" cap="flat">
                        <a:noFill/>
                        <a:prstDash val="solid"/>
                        <a:miter/>
                      </a:ln>
                    </p:spPr>
                    <p:txBody>
                      <a:bodyPr rtlCol="0" anchor="ctr"/>
                      <a:lstStyle/>
                      <a:p>
                        <a:endParaRPr lang="zh-CN" altLang="en-US"/>
                      </a:p>
                    </p:txBody>
                  </p:sp>
                  <p:sp>
                    <p:nvSpPr>
                      <p:cNvPr id="453" name="任意多边形: 形状 277"/>
                      <p:cNvSpPr/>
                      <p:nvPr/>
                    </p:nvSpPr>
                    <p:spPr>
                      <a:xfrm>
                        <a:off x="4102416" y="4121467"/>
                        <a:ext cx="952" cy="9525"/>
                      </a:xfrm>
                      <a:custGeom>
                        <a:avLst/>
                        <a:gdLst>
                          <a:gd name="connsiteX0" fmla="*/ 953 w 952"/>
                          <a:gd name="connsiteY0" fmla="*/ 0 h 9525"/>
                          <a:gd name="connsiteX1" fmla="*/ 0 w 952"/>
                          <a:gd name="connsiteY1" fmla="*/ 0 h 9525"/>
                          <a:gd name="connsiteX2" fmla="*/ 953 w 952"/>
                          <a:gd name="connsiteY2" fmla="*/ 0 h 9525"/>
                          <a:gd name="connsiteX3" fmla="*/ 953 w 952"/>
                          <a:gd name="connsiteY3" fmla="*/ 0 h 9525"/>
                        </a:gdLst>
                        <a:ahLst/>
                        <a:cxnLst>
                          <a:cxn ang="0">
                            <a:pos x="connsiteX0" y="connsiteY0"/>
                          </a:cxn>
                          <a:cxn ang="0">
                            <a:pos x="connsiteX1" y="connsiteY1"/>
                          </a:cxn>
                          <a:cxn ang="0">
                            <a:pos x="connsiteX2" y="connsiteY2"/>
                          </a:cxn>
                          <a:cxn ang="0">
                            <a:pos x="connsiteX3" y="connsiteY3"/>
                          </a:cxn>
                        </a:cxnLst>
                        <a:rect l="l" t="t" r="r" b="b"/>
                        <a:pathLst>
                          <a:path w="952" h="9525">
                            <a:moveTo>
                              <a:pt x="953" y="0"/>
                            </a:moveTo>
                            <a:cubicBezTo>
                              <a:pt x="953" y="0"/>
                              <a:pt x="953" y="0"/>
                              <a:pt x="0" y="0"/>
                            </a:cubicBezTo>
                            <a:cubicBezTo>
                              <a:pt x="0" y="0"/>
                              <a:pt x="0" y="0"/>
                              <a:pt x="953" y="0"/>
                            </a:cubicBezTo>
                            <a:lnTo>
                              <a:pt x="953" y="0"/>
                            </a:lnTo>
                            <a:close/>
                          </a:path>
                        </a:pathLst>
                      </a:custGeom>
                      <a:solidFill>
                        <a:srgbClr val="3C2415"/>
                      </a:solidFill>
                      <a:ln w="9525" cap="flat">
                        <a:noFill/>
                        <a:prstDash val="solid"/>
                        <a:miter/>
                      </a:ln>
                    </p:spPr>
                    <p:txBody>
                      <a:bodyPr rtlCol="0" anchor="ctr"/>
                      <a:lstStyle/>
                      <a:p>
                        <a:endParaRPr lang="zh-CN" altLang="en-US"/>
                      </a:p>
                    </p:txBody>
                  </p:sp>
                  <p:sp>
                    <p:nvSpPr>
                      <p:cNvPr id="454" name="任意多边形: 形状 278"/>
                      <p:cNvSpPr/>
                      <p:nvPr/>
                    </p:nvSpPr>
                    <p:spPr>
                      <a:xfrm>
                        <a:off x="4101464" y="4120515"/>
                        <a:ext cx="952" cy="1190"/>
                      </a:xfrm>
                      <a:custGeom>
                        <a:avLst/>
                        <a:gdLst>
                          <a:gd name="connsiteX0" fmla="*/ 952 w 952"/>
                          <a:gd name="connsiteY0" fmla="*/ 952 h 1190"/>
                          <a:gd name="connsiteX1" fmla="*/ 0 w 952"/>
                          <a:gd name="connsiteY1" fmla="*/ 0 h 1190"/>
                          <a:gd name="connsiteX2" fmla="*/ 952 w 952"/>
                          <a:gd name="connsiteY2" fmla="*/ 952 h 1190"/>
                          <a:gd name="connsiteX3" fmla="*/ 952 w 952"/>
                          <a:gd name="connsiteY3" fmla="*/ 952 h 1190"/>
                        </a:gdLst>
                        <a:ahLst/>
                        <a:cxnLst>
                          <a:cxn ang="0">
                            <a:pos x="connsiteX0" y="connsiteY0"/>
                          </a:cxn>
                          <a:cxn ang="0">
                            <a:pos x="connsiteX1" y="connsiteY1"/>
                          </a:cxn>
                          <a:cxn ang="0">
                            <a:pos x="connsiteX2" y="connsiteY2"/>
                          </a:cxn>
                          <a:cxn ang="0">
                            <a:pos x="connsiteX3" y="connsiteY3"/>
                          </a:cxn>
                        </a:cxnLst>
                        <a:rect l="l" t="t" r="r" b="b"/>
                        <a:pathLst>
                          <a:path w="952" h="1190">
                            <a:moveTo>
                              <a:pt x="952" y="952"/>
                            </a:moveTo>
                            <a:cubicBezTo>
                              <a:pt x="952" y="952"/>
                              <a:pt x="0" y="1905"/>
                              <a:pt x="0" y="0"/>
                            </a:cubicBezTo>
                            <a:cubicBezTo>
                              <a:pt x="0" y="0"/>
                              <a:pt x="952" y="952"/>
                              <a:pt x="952" y="952"/>
                            </a:cubicBezTo>
                            <a:lnTo>
                              <a:pt x="952" y="952"/>
                            </a:lnTo>
                            <a:close/>
                          </a:path>
                        </a:pathLst>
                      </a:custGeom>
                      <a:solidFill>
                        <a:srgbClr val="3C2415"/>
                      </a:solidFill>
                      <a:ln w="9525" cap="flat">
                        <a:noFill/>
                        <a:prstDash val="solid"/>
                        <a:miter/>
                      </a:ln>
                    </p:spPr>
                    <p:txBody>
                      <a:bodyPr rtlCol="0" anchor="ctr"/>
                      <a:lstStyle/>
                      <a:p>
                        <a:endParaRPr lang="zh-CN" altLang="en-US"/>
                      </a:p>
                    </p:txBody>
                  </p:sp>
                  <p:sp>
                    <p:nvSpPr>
                      <p:cNvPr id="455" name="任意多边形: 形状 279"/>
                      <p:cNvSpPr/>
                      <p:nvPr/>
                    </p:nvSpPr>
                    <p:spPr>
                      <a:xfrm>
                        <a:off x="4100512" y="4121467"/>
                        <a:ext cx="952" cy="1190"/>
                      </a:xfrm>
                      <a:custGeom>
                        <a:avLst/>
                        <a:gdLst>
                          <a:gd name="connsiteX0" fmla="*/ 952 w 952"/>
                          <a:gd name="connsiteY0" fmla="*/ 953 h 1190"/>
                          <a:gd name="connsiteX1" fmla="*/ 0 w 952"/>
                          <a:gd name="connsiteY1" fmla="*/ 0 h 1190"/>
                          <a:gd name="connsiteX2" fmla="*/ 952 w 952"/>
                          <a:gd name="connsiteY2" fmla="*/ 953 h 1190"/>
                          <a:gd name="connsiteX3" fmla="*/ 952 w 952"/>
                          <a:gd name="connsiteY3" fmla="*/ 953 h 1190"/>
                        </a:gdLst>
                        <a:ahLst/>
                        <a:cxnLst>
                          <a:cxn ang="0">
                            <a:pos x="connsiteX0" y="connsiteY0"/>
                          </a:cxn>
                          <a:cxn ang="0">
                            <a:pos x="connsiteX1" y="connsiteY1"/>
                          </a:cxn>
                          <a:cxn ang="0">
                            <a:pos x="connsiteX2" y="connsiteY2"/>
                          </a:cxn>
                          <a:cxn ang="0">
                            <a:pos x="connsiteX3" y="connsiteY3"/>
                          </a:cxn>
                        </a:cxnLst>
                        <a:rect l="l" t="t" r="r" b="b"/>
                        <a:pathLst>
                          <a:path w="952" h="1190">
                            <a:moveTo>
                              <a:pt x="952" y="953"/>
                            </a:moveTo>
                            <a:cubicBezTo>
                              <a:pt x="952" y="953"/>
                              <a:pt x="0" y="1905"/>
                              <a:pt x="0" y="0"/>
                            </a:cubicBezTo>
                            <a:cubicBezTo>
                              <a:pt x="0" y="0"/>
                              <a:pt x="952" y="953"/>
                              <a:pt x="952" y="953"/>
                            </a:cubicBezTo>
                            <a:lnTo>
                              <a:pt x="952" y="953"/>
                            </a:lnTo>
                            <a:close/>
                          </a:path>
                        </a:pathLst>
                      </a:custGeom>
                      <a:solidFill>
                        <a:srgbClr val="3C2415"/>
                      </a:solidFill>
                      <a:ln w="9525" cap="flat">
                        <a:noFill/>
                        <a:prstDash val="solid"/>
                        <a:miter/>
                      </a:ln>
                    </p:spPr>
                    <p:txBody>
                      <a:bodyPr rtlCol="0" anchor="ctr"/>
                      <a:lstStyle/>
                      <a:p>
                        <a:endParaRPr lang="zh-CN" altLang="en-US"/>
                      </a:p>
                    </p:txBody>
                  </p:sp>
                </p:grpSp>
              </p:grpSp>
              <p:sp>
                <p:nvSpPr>
                  <p:cNvPr id="456" name="任意多边形: 形状 280"/>
                  <p:cNvSpPr/>
                  <p:nvPr/>
                </p:nvSpPr>
                <p:spPr>
                  <a:xfrm>
                    <a:off x="4094373" y="4113847"/>
                    <a:ext cx="11853" cy="10900"/>
                  </a:xfrm>
                  <a:custGeom>
                    <a:avLst/>
                    <a:gdLst>
                      <a:gd name="connsiteX0" fmla="*/ 423 w 11853"/>
                      <a:gd name="connsiteY0" fmla="*/ 10478 h 10900"/>
                      <a:gd name="connsiteX1" fmla="*/ 6138 w 11853"/>
                      <a:gd name="connsiteY1" fmla="*/ 2858 h 10900"/>
                      <a:gd name="connsiteX2" fmla="*/ 11853 w 11853"/>
                      <a:gd name="connsiteY2" fmla="*/ 0 h 10900"/>
                      <a:gd name="connsiteX3" fmla="*/ 5186 w 11853"/>
                      <a:gd name="connsiteY3" fmla="*/ 5715 h 10900"/>
                      <a:gd name="connsiteX4" fmla="*/ 3281 w 11853"/>
                      <a:gd name="connsiteY4" fmla="*/ 10478 h 10900"/>
                      <a:gd name="connsiteX5" fmla="*/ 423 w 11853"/>
                      <a:gd name="connsiteY5" fmla="*/ 10478 h 10900"/>
                      <a:gd name="connsiteX6" fmla="*/ 423 w 11853"/>
                      <a:gd name="connsiteY6" fmla="*/ 10478 h 1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3" h="10900">
                        <a:moveTo>
                          <a:pt x="423" y="10478"/>
                        </a:moveTo>
                        <a:cubicBezTo>
                          <a:pt x="423" y="10478"/>
                          <a:pt x="4233" y="4763"/>
                          <a:pt x="6138" y="2858"/>
                        </a:cubicBezTo>
                        <a:cubicBezTo>
                          <a:pt x="8043" y="1905"/>
                          <a:pt x="11853" y="0"/>
                          <a:pt x="11853" y="0"/>
                        </a:cubicBezTo>
                        <a:cubicBezTo>
                          <a:pt x="9948" y="953"/>
                          <a:pt x="6138" y="3810"/>
                          <a:pt x="5186" y="5715"/>
                        </a:cubicBezTo>
                        <a:cubicBezTo>
                          <a:pt x="4233" y="6668"/>
                          <a:pt x="4233" y="9525"/>
                          <a:pt x="3281" y="10478"/>
                        </a:cubicBezTo>
                        <a:cubicBezTo>
                          <a:pt x="1376" y="10478"/>
                          <a:pt x="1376" y="10478"/>
                          <a:pt x="423" y="10478"/>
                        </a:cubicBezTo>
                        <a:cubicBezTo>
                          <a:pt x="423" y="11430"/>
                          <a:pt x="-529" y="10478"/>
                          <a:pt x="423" y="10478"/>
                        </a:cubicBezTo>
                        <a:close/>
                      </a:path>
                    </a:pathLst>
                  </a:custGeom>
                  <a:solidFill>
                    <a:srgbClr val="CC9D8A"/>
                  </a:solidFill>
                  <a:ln w="9525" cap="flat">
                    <a:noFill/>
                    <a:prstDash val="solid"/>
                    <a:miter/>
                  </a:ln>
                </p:spPr>
                <p:txBody>
                  <a:bodyPr rtlCol="0" anchor="ctr"/>
                  <a:lstStyle/>
                  <a:p>
                    <a:endParaRPr lang="zh-CN" altLang="en-US"/>
                  </a:p>
                </p:txBody>
              </p:sp>
              <p:grpSp>
                <p:nvGrpSpPr>
                  <p:cNvPr id="457" name="图形 5"/>
                  <p:cNvGrpSpPr/>
                  <p:nvPr/>
                </p:nvGrpSpPr>
                <p:grpSpPr>
                  <a:xfrm>
                    <a:off x="4123372" y="4153852"/>
                    <a:ext cx="14287" cy="2857"/>
                    <a:chOff x="4123372" y="4153852"/>
                    <a:chExt cx="14287" cy="2857"/>
                  </a:xfrm>
                  <a:solidFill>
                    <a:srgbClr val="FFAE90"/>
                  </a:solidFill>
                </p:grpSpPr>
                <p:sp>
                  <p:nvSpPr>
                    <p:cNvPr id="458" name="任意多边形: 形状 282"/>
                    <p:cNvSpPr/>
                    <p:nvPr/>
                  </p:nvSpPr>
                  <p:spPr>
                    <a:xfrm>
                      <a:off x="4123372" y="4154804"/>
                      <a:ext cx="4762" cy="1904"/>
                    </a:xfrm>
                    <a:custGeom>
                      <a:avLst/>
                      <a:gdLst>
                        <a:gd name="connsiteX0" fmla="*/ 4763 w 4762"/>
                        <a:gd name="connsiteY0" fmla="*/ 1905 h 1904"/>
                        <a:gd name="connsiteX1" fmla="*/ 3810 w 4762"/>
                        <a:gd name="connsiteY1" fmla="*/ 953 h 1904"/>
                        <a:gd name="connsiteX2" fmla="*/ 1905 w 4762"/>
                        <a:gd name="connsiteY2" fmla="*/ 0 h 1904"/>
                        <a:gd name="connsiteX3" fmla="*/ 0 w 4762"/>
                        <a:gd name="connsiteY3" fmla="*/ 0 h 1904"/>
                        <a:gd name="connsiteX4" fmla="*/ 952 w 4762"/>
                        <a:gd name="connsiteY4" fmla="*/ 0 h 1904"/>
                        <a:gd name="connsiteX5" fmla="*/ 4763 w 4762"/>
                        <a:gd name="connsiteY5" fmla="*/ 1905 h 1904"/>
                        <a:gd name="connsiteX6" fmla="*/ 4763 w 4762"/>
                        <a:gd name="connsiteY6" fmla="*/ 1905 h 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 h="1904">
                          <a:moveTo>
                            <a:pt x="4763" y="1905"/>
                          </a:moveTo>
                          <a:cubicBezTo>
                            <a:pt x="4763" y="1905"/>
                            <a:pt x="3810" y="953"/>
                            <a:pt x="3810" y="953"/>
                          </a:cubicBezTo>
                          <a:cubicBezTo>
                            <a:pt x="2857" y="953"/>
                            <a:pt x="2857" y="953"/>
                            <a:pt x="1905" y="0"/>
                          </a:cubicBezTo>
                          <a:cubicBezTo>
                            <a:pt x="952" y="0"/>
                            <a:pt x="952" y="0"/>
                            <a:pt x="0" y="0"/>
                          </a:cubicBezTo>
                          <a:cubicBezTo>
                            <a:pt x="0" y="0"/>
                            <a:pt x="952" y="0"/>
                            <a:pt x="952" y="0"/>
                          </a:cubicBezTo>
                          <a:cubicBezTo>
                            <a:pt x="1905" y="953"/>
                            <a:pt x="3810" y="1905"/>
                            <a:pt x="4763" y="1905"/>
                          </a:cubicBezTo>
                          <a:lnTo>
                            <a:pt x="4763" y="1905"/>
                          </a:lnTo>
                          <a:close/>
                        </a:path>
                      </a:pathLst>
                    </a:custGeom>
                    <a:solidFill>
                      <a:srgbClr val="FFAE90"/>
                    </a:solidFill>
                    <a:ln w="9525" cap="flat">
                      <a:noFill/>
                      <a:prstDash val="solid"/>
                      <a:miter/>
                    </a:ln>
                  </p:spPr>
                  <p:txBody>
                    <a:bodyPr rtlCol="0" anchor="ctr"/>
                    <a:lstStyle/>
                    <a:p>
                      <a:endParaRPr lang="zh-CN" altLang="en-US"/>
                    </a:p>
                  </p:txBody>
                </p:sp>
                <p:sp>
                  <p:nvSpPr>
                    <p:cNvPr id="459" name="任意多边形: 形状 283"/>
                    <p:cNvSpPr/>
                    <p:nvPr/>
                  </p:nvSpPr>
                  <p:spPr>
                    <a:xfrm>
                      <a:off x="4128134" y="4153852"/>
                      <a:ext cx="9525" cy="2857"/>
                    </a:xfrm>
                    <a:custGeom>
                      <a:avLst/>
                      <a:gdLst>
                        <a:gd name="connsiteX0" fmla="*/ 0 w 9525"/>
                        <a:gd name="connsiteY0" fmla="*/ 2857 h 2857"/>
                        <a:gd name="connsiteX1" fmla="*/ 1905 w 9525"/>
                        <a:gd name="connsiteY1" fmla="*/ 1905 h 2857"/>
                        <a:gd name="connsiteX2" fmla="*/ 3810 w 9525"/>
                        <a:gd name="connsiteY2" fmla="*/ 952 h 2857"/>
                        <a:gd name="connsiteX3" fmla="*/ 6667 w 9525"/>
                        <a:gd name="connsiteY3" fmla="*/ 0 h 2857"/>
                        <a:gd name="connsiteX4" fmla="*/ 9525 w 9525"/>
                        <a:gd name="connsiteY4" fmla="*/ 0 h 2857"/>
                        <a:gd name="connsiteX5" fmla="*/ 6667 w 9525"/>
                        <a:gd name="connsiteY5" fmla="*/ 0 h 2857"/>
                        <a:gd name="connsiteX6" fmla="*/ 0 w 9525"/>
                        <a:gd name="connsiteY6" fmla="*/ 2857 h 2857"/>
                        <a:gd name="connsiteX7" fmla="*/ 0 w 9525"/>
                        <a:gd name="connsiteY7" fmla="*/ 2857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 h="2857">
                          <a:moveTo>
                            <a:pt x="0" y="2857"/>
                          </a:moveTo>
                          <a:cubicBezTo>
                            <a:pt x="0" y="2857"/>
                            <a:pt x="1905" y="1905"/>
                            <a:pt x="1905" y="1905"/>
                          </a:cubicBezTo>
                          <a:cubicBezTo>
                            <a:pt x="2857" y="1905"/>
                            <a:pt x="2857" y="952"/>
                            <a:pt x="3810" y="952"/>
                          </a:cubicBezTo>
                          <a:cubicBezTo>
                            <a:pt x="4763" y="952"/>
                            <a:pt x="5715" y="952"/>
                            <a:pt x="6667" y="0"/>
                          </a:cubicBezTo>
                          <a:cubicBezTo>
                            <a:pt x="7620" y="0"/>
                            <a:pt x="8573" y="0"/>
                            <a:pt x="9525" y="0"/>
                          </a:cubicBezTo>
                          <a:cubicBezTo>
                            <a:pt x="8573" y="0"/>
                            <a:pt x="7620" y="0"/>
                            <a:pt x="6667" y="0"/>
                          </a:cubicBezTo>
                          <a:cubicBezTo>
                            <a:pt x="4763" y="952"/>
                            <a:pt x="2857" y="1905"/>
                            <a:pt x="0" y="2857"/>
                          </a:cubicBezTo>
                          <a:lnTo>
                            <a:pt x="0" y="2857"/>
                          </a:lnTo>
                          <a:close/>
                        </a:path>
                      </a:pathLst>
                    </a:custGeom>
                    <a:solidFill>
                      <a:srgbClr val="FFAE90"/>
                    </a:solidFill>
                    <a:ln w="9525" cap="flat">
                      <a:noFill/>
                      <a:prstDash val="solid"/>
                      <a:miter/>
                    </a:ln>
                  </p:spPr>
                  <p:txBody>
                    <a:bodyPr rtlCol="0" anchor="ctr"/>
                    <a:lstStyle/>
                    <a:p>
                      <a:endParaRPr lang="zh-CN" altLang="en-US"/>
                    </a:p>
                  </p:txBody>
                </p:sp>
              </p:grpSp>
              <p:sp>
                <p:nvSpPr>
                  <p:cNvPr id="460" name="任意多边形: 形状 284"/>
                  <p:cNvSpPr/>
                  <p:nvPr/>
                </p:nvSpPr>
                <p:spPr>
                  <a:xfrm>
                    <a:off x="4125276" y="4124325"/>
                    <a:ext cx="6667" cy="19050"/>
                  </a:xfrm>
                  <a:custGeom>
                    <a:avLst/>
                    <a:gdLst>
                      <a:gd name="connsiteX0" fmla="*/ 952 w 6667"/>
                      <a:gd name="connsiteY0" fmla="*/ 19050 h 19050"/>
                      <a:gd name="connsiteX1" fmla="*/ 952 w 6667"/>
                      <a:gd name="connsiteY1" fmla="*/ 17145 h 19050"/>
                      <a:gd name="connsiteX2" fmla="*/ 1905 w 6667"/>
                      <a:gd name="connsiteY2" fmla="*/ 16192 h 19050"/>
                      <a:gd name="connsiteX3" fmla="*/ 2858 w 6667"/>
                      <a:gd name="connsiteY3" fmla="*/ 15240 h 19050"/>
                      <a:gd name="connsiteX4" fmla="*/ 3810 w 6667"/>
                      <a:gd name="connsiteY4" fmla="*/ 14288 h 19050"/>
                      <a:gd name="connsiteX5" fmla="*/ 4763 w 6667"/>
                      <a:gd name="connsiteY5" fmla="*/ 13335 h 19050"/>
                      <a:gd name="connsiteX6" fmla="*/ 5715 w 6667"/>
                      <a:gd name="connsiteY6" fmla="*/ 12383 h 19050"/>
                      <a:gd name="connsiteX7" fmla="*/ 6668 w 6667"/>
                      <a:gd name="connsiteY7" fmla="*/ 10478 h 19050"/>
                      <a:gd name="connsiteX8" fmla="*/ 6668 w 6667"/>
                      <a:gd name="connsiteY8" fmla="*/ 8572 h 19050"/>
                      <a:gd name="connsiteX9" fmla="*/ 5715 w 6667"/>
                      <a:gd name="connsiteY9" fmla="*/ 6667 h 19050"/>
                      <a:gd name="connsiteX10" fmla="*/ 4763 w 6667"/>
                      <a:gd name="connsiteY10" fmla="*/ 5715 h 19050"/>
                      <a:gd name="connsiteX11" fmla="*/ 4763 w 6667"/>
                      <a:gd name="connsiteY11" fmla="*/ 4763 h 19050"/>
                      <a:gd name="connsiteX12" fmla="*/ 4763 w 6667"/>
                      <a:gd name="connsiteY12" fmla="*/ 4763 h 19050"/>
                      <a:gd name="connsiteX13" fmla="*/ 4763 w 6667"/>
                      <a:gd name="connsiteY13" fmla="*/ 4763 h 19050"/>
                      <a:gd name="connsiteX14" fmla="*/ 3810 w 6667"/>
                      <a:gd name="connsiteY14" fmla="*/ 3810 h 19050"/>
                      <a:gd name="connsiteX15" fmla="*/ 1905 w 6667"/>
                      <a:gd name="connsiteY15" fmla="*/ 1905 h 19050"/>
                      <a:gd name="connsiteX16" fmla="*/ 952 w 6667"/>
                      <a:gd name="connsiteY16" fmla="*/ 953 h 19050"/>
                      <a:gd name="connsiteX17" fmla="*/ 0 w 6667"/>
                      <a:gd name="connsiteY17" fmla="*/ 0 h 19050"/>
                      <a:gd name="connsiteX18" fmla="*/ 1905 w 6667"/>
                      <a:gd name="connsiteY18" fmla="*/ 2858 h 19050"/>
                      <a:gd name="connsiteX19" fmla="*/ 3810 w 6667"/>
                      <a:gd name="connsiteY19" fmla="*/ 5715 h 19050"/>
                      <a:gd name="connsiteX20" fmla="*/ 4763 w 6667"/>
                      <a:gd name="connsiteY20" fmla="*/ 6667 h 19050"/>
                      <a:gd name="connsiteX21" fmla="*/ 4763 w 6667"/>
                      <a:gd name="connsiteY21" fmla="*/ 6667 h 19050"/>
                      <a:gd name="connsiteX22" fmla="*/ 4763 w 6667"/>
                      <a:gd name="connsiteY22" fmla="*/ 6667 h 19050"/>
                      <a:gd name="connsiteX23" fmla="*/ 4763 w 6667"/>
                      <a:gd name="connsiteY23" fmla="*/ 7620 h 19050"/>
                      <a:gd name="connsiteX24" fmla="*/ 5715 w 6667"/>
                      <a:gd name="connsiteY24" fmla="*/ 10478 h 19050"/>
                      <a:gd name="connsiteX25" fmla="*/ 5715 w 6667"/>
                      <a:gd name="connsiteY25" fmla="*/ 12383 h 19050"/>
                      <a:gd name="connsiteX26" fmla="*/ 5715 w 6667"/>
                      <a:gd name="connsiteY26" fmla="*/ 13335 h 19050"/>
                      <a:gd name="connsiteX27" fmla="*/ 4763 w 6667"/>
                      <a:gd name="connsiteY27" fmla="*/ 14288 h 19050"/>
                      <a:gd name="connsiteX28" fmla="*/ 3810 w 6667"/>
                      <a:gd name="connsiteY28" fmla="*/ 15240 h 19050"/>
                      <a:gd name="connsiteX29" fmla="*/ 2858 w 6667"/>
                      <a:gd name="connsiteY29" fmla="*/ 16192 h 19050"/>
                      <a:gd name="connsiteX30" fmla="*/ 1905 w 6667"/>
                      <a:gd name="connsiteY30" fmla="*/ 17145 h 19050"/>
                      <a:gd name="connsiteX31" fmla="*/ 952 w 6667"/>
                      <a:gd name="connsiteY31" fmla="*/ 19050 h 19050"/>
                      <a:gd name="connsiteX32" fmla="*/ 952 w 6667"/>
                      <a:gd name="connsiteY32" fmla="*/ 19050 h 19050"/>
                      <a:gd name="connsiteX33" fmla="*/ 952 w 6667"/>
                      <a:gd name="connsiteY33"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667" h="19050">
                        <a:moveTo>
                          <a:pt x="952" y="19050"/>
                        </a:moveTo>
                        <a:cubicBezTo>
                          <a:pt x="952" y="18097"/>
                          <a:pt x="952" y="18097"/>
                          <a:pt x="952" y="17145"/>
                        </a:cubicBezTo>
                        <a:cubicBezTo>
                          <a:pt x="952" y="16192"/>
                          <a:pt x="952" y="16192"/>
                          <a:pt x="1905" y="16192"/>
                        </a:cubicBezTo>
                        <a:cubicBezTo>
                          <a:pt x="1905" y="16192"/>
                          <a:pt x="2858" y="15240"/>
                          <a:pt x="2858" y="15240"/>
                        </a:cubicBezTo>
                        <a:cubicBezTo>
                          <a:pt x="2858" y="15240"/>
                          <a:pt x="3810" y="14288"/>
                          <a:pt x="3810" y="14288"/>
                        </a:cubicBezTo>
                        <a:cubicBezTo>
                          <a:pt x="3810" y="14288"/>
                          <a:pt x="4763" y="13335"/>
                          <a:pt x="4763" y="13335"/>
                        </a:cubicBezTo>
                        <a:cubicBezTo>
                          <a:pt x="4763" y="13335"/>
                          <a:pt x="5715" y="12383"/>
                          <a:pt x="5715" y="12383"/>
                        </a:cubicBezTo>
                        <a:cubicBezTo>
                          <a:pt x="5715" y="11430"/>
                          <a:pt x="6668" y="11430"/>
                          <a:pt x="6668" y="10478"/>
                        </a:cubicBezTo>
                        <a:cubicBezTo>
                          <a:pt x="6668" y="9525"/>
                          <a:pt x="6668" y="9525"/>
                          <a:pt x="6668" y="8572"/>
                        </a:cubicBezTo>
                        <a:cubicBezTo>
                          <a:pt x="6668" y="7620"/>
                          <a:pt x="6668" y="7620"/>
                          <a:pt x="5715" y="6667"/>
                        </a:cubicBezTo>
                        <a:cubicBezTo>
                          <a:pt x="5715" y="5715"/>
                          <a:pt x="4763" y="5715"/>
                          <a:pt x="4763" y="5715"/>
                        </a:cubicBezTo>
                        <a:cubicBezTo>
                          <a:pt x="4763" y="5715"/>
                          <a:pt x="4763" y="5715"/>
                          <a:pt x="4763" y="4763"/>
                        </a:cubicBezTo>
                        <a:lnTo>
                          <a:pt x="4763" y="4763"/>
                        </a:lnTo>
                        <a:lnTo>
                          <a:pt x="4763" y="4763"/>
                        </a:lnTo>
                        <a:cubicBezTo>
                          <a:pt x="4763" y="4763"/>
                          <a:pt x="3810" y="3810"/>
                          <a:pt x="3810" y="3810"/>
                        </a:cubicBezTo>
                        <a:cubicBezTo>
                          <a:pt x="2858" y="2858"/>
                          <a:pt x="1905" y="1905"/>
                          <a:pt x="1905" y="1905"/>
                        </a:cubicBezTo>
                        <a:cubicBezTo>
                          <a:pt x="1905" y="1905"/>
                          <a:pt x="952" y="953"/>
                          <a:pt x="952" y="953"/>
                        </a:cubicBezTo>
                        <a:cubicBezTo>
                          <a:pt x="952" y="953"/>
                          <a:pt x="0" y="0"/>
                          <a:pt x="0" y="0"/>
                        </a:cubicBezTo>
                        <a:cubicBezTo>
                          <a:pt x="952" y="953"/>
                          <a:pt x="952" y="1905"/>
                          <a:pt x="1905" y="2858"/>
                        </a:cubicBezTo>
                        <a:cubicBezTo>
                          <a:pt x="2858" y="3810"/>
                          <a:pt x="2858" y="4763"/>
                          <a:pt x="3810" y="5715"/>
                        </a:cubicBezTo>
                        <a:cubicBezTo>
                          <a:pt x="3810" y="5715"/>
                          <a:pt x="4763" y="6667"/>
                          <a:pt x="4763" y="6667"/>
                        </a:cubicBezTo>
                        <a:lnTo>
                          <a:pt x="4763" y="6667"/>
                        </a:lnTo>
                        <a:lnTo>
                          <a:pt x="4763" y="6667"/>
                        </a:lnTo>
                        <a:cubicBezTo>
                          <a:pt x="4763" y="6667"/>
                          <a:pt x="4763" y="6667"/>
                          <a:pt x="4763" y="7620"/>
                        </a:cubicBezTo>
                        <a:cubicBezTo>
                          <a:pt x="5715" y="8572"/>
                          <a:pt x="5715" y="9525"/>
                          <a:pt x="5715" y="10478"/>
                        </a:cubicBezTo>
                        <a:cubicBezTo>
                          <a:pt x="5715" y="11430"/>
                          <a:pt x="5715" y="11430"/>
                          <a:pt x="5715" y="12383"/>
                        </a:cubicBezTo>
                        <a:cubicBezTo>
                          <a:pt x="5715" y="13335"/>
                          <a:pt x="5715" y="13335"/>
                          <a:pt x="5715" y="13335"/>
                        </a:cubicBezTo>
                        <a:cubicBezTo>
                          <a:pt x="5715" y="13335"/>
                          <a:pt x="4763" y="14288"/>
                          <a:pt x="4763" y="14288"/>
                        </a:cubicBezTo>
                        <a:cubicBezTo>
                          <a:pt x="4763" y="14288"/>
                          <a:pt x="3810" y="15240"/>
                          <a:pt x="3810" y="15240"/>
                        </a:cubicBezTo>
                        <a:cubicBezTo>
                          <a:pt x="3810" y="15240"/>
                          <a:pt x="2858" y="16192"/>
                          <a:pt x="2858" y="16192"/>
                        </a:cubicBezTo>
                        <a:cubicBezTo>
                          <a:pt x="2858" y="16192"/>
                          <a:pt x="1905" y="17145"/>
                          <a:pt x="1905" y="17145"/>
                        </a:cubicBezTo>
                        <a:cubicBezTo>
                          <a:pt x="1905" y="18097"/>
                          <a:pt x="1905" y="18097"/>
                          <a:pt x="952" y="19050"/>
                        </a:cubicBezTo>
                        <a:cubicBezTo>
                          <a:pt x="952" y="18097"/>
                          <a:pt x="952" y="18097"/>
                          <a:pt x="952" y="19050"/>
                        </a:cubicBezTo>
                        <a:cubicBezTo>
                          <a:pt x="952" y="19050"/>
                          <a:pt x="952" y="19050"/>
                          <a:pt x="952" y="19050"/>
                        </a:cubicBezTo>
                        <a:close/>
                      </a:path>
                    </a:pathLst>
                  </a:custGeom>
                  <a:solidFill>
                    <a:srgbClr val="FFAE90"/>
                  </a:solidFill>
                  <a:ln w="9525" cap="flat">
                    <a:noFill/>
                    <a:prstDash val="solid"/>
                    <a:miter/>
                  </a:ln>
                </p:spPr>
                <p:txBody>
                  <a:bodyPr rtlCol="0" anchor="ctr"/>
                  <a:lstStyle/>
                  <a:p>
                    <a:endParaRPr lang="zh-CN" altLang="en-US"/>
                  </a:p>
                </p:txBody>
              </p:sp>
              <p:sp>
                <p:nvSpPr>
                  <p:cNvPr id="461" name="任意多边形: 形状 285"/>
                  <p:cNvSpPr/>
                  <p:nvPr/>
                </p:nvSpPr>
                <p:spPr>
                  <a:xfrm>
                    <a:off x="4090034" y="4245292"/>
                    <a:ext cx="49529" cy="34290"/>
                  </a:xfrm>
                  <a:custGeom>
                    <a:avLst/>
                    <a:gdLst>
                      <a:gd name="connsiteX0" fmla="*/ 46673 w 49529"/>
                      <a:gd name="connsiteY0" fmla="*/ 10478 h 34290"/>
                      <a:gd name="connsiteX1" fmla="*/ 40005 w 49529"/>
                      <a:gd name="connsiteY1" fmla="*/ 10478 h 34290"/>
                      <a:gd name="connsiteX2" fmla="*/ 40005 w 49529"/>
                      <a:gd name="connsiteY2" fmla="*/ 9525 h 34290"/>
                      <a:gd name="connsiteX3" fmla="*/ 46673 w 49529"/>
                      <a:gd name="connsiteY3" fmla="*/ 10478 h 34290"/>
                      <a:gd name="connsiteX4" fmla="*/ 48577 w 49529"/>
                      <a:gd name="connsiteY4" fmla="*/ 8573 h 34290"/>
                      <a:gd name="connsiteX5" fmla="*/ 46673 w 49529"/>
                      <a:gd name="connsiteY5" fmla="*/ 7620 h 34290"/>
                      <a:gd name="connsiteX6" fmla="*/ 39052 w 49529"/>
                      <a:gd name="connsiteY6" fmla="*/ 7620 h 34290"/>
                      <a:gd name="connsiteX7" fmla="*/ 32385 w 49529"/>
                      <a:gd name="connsiteY7" fmla="*/ 7620 h 34290"/>
                      <a:gd name="connsiteX8" fmla="*/ 36195 w 49529"/>
                      <a:gd name="connsiteY8" fmla="*/ 4763 h 34290"/>
                      <a:gd name="connsiteX9" fmla="*/ 37148 w 49529"/>
                      <a:gd name="connsiteY9" fmla="*/ 0 h 34290"/>
                      <a:gd name="connsiteX10" fmla="*/ 34290 w 49529"/>
                      <a:gd name="connsiteY10" fmla="*/ 2858 h 34290"/>
                      <a:gd name="connsiteX11" fmla="*/ 24765 w 49529"/>
                      <a:gd name="connsiteY11" fmla="*/ 8573 h 34290"/>
                      <a:gd name="connsiteX12" fmla="*/ 24765 w 49529"/>
                      <a:gd name="connsiteY12" fmla="*/ 8573 h 34290"/>
                      <a:gd name="connsiteX13" fmla="*/ 24765 w 49529"/>
                      <a:gd name="connsiteY13" fmla="*/ 6667 h 34290"/>
                      <a:gd name="connsiteX14" fmla="*/ 0 w 49529"/>
                      <a:gd name="connsiteY14" fmla="*/ 15240 h 34290"/>
                      <a:gd name="connsiteX15" fmla="*/ 0 w 49529"/>
                      <a:gd name="connsiteY15" fmla="*/ 34290 h 34290"/>
                      <a:gd name="connsiteX16" fmla="*/ 29527 w 49529"/>
                      <a:gd name="connsiteY16" fmla="*/ 21908 h 34290"/>
                      <a:gd name="connsiteX17" fmla="*/ 28575 w 49529"/>
                      <a:gd name="connsiteY17" fmla="*/ 20003 h 34290"/>
                      <a:gd name="connsiteX18" fmla="*/ 35242 w 49529"/>
                      <a:gd name="connsiteY18" fmla="*/ 19050 h 34290"/>
                      <a:gd name="connsiteX19" fmla="*/ 35242 w 49529"/>
                      <a:gd name="connsiteY19" fmla="*/ 19050 h 34290"/>
                      <a:gd name="connsiteX20" fmla="*/ 40957 w 49529"/>
                      <a:gd name="connsiteY20" fmla="*/ 19050 h 34290"/>
                      <a:gd name="connsiteX21" fmla="*/ 41910 w 49529"/>
                      <a:gd name="connsiteY21" fmla="*/ 17145 h 34290"/>
                      <a:gd name="connsiteX22" fmla="*/ 40957 w 49529"/>
                      <a:gd name="connsiteY22" fmla="*/ 16192 h 34290"/>
                      <a:gd name="connsiteX23" fmla="*/ 38100 w 49529"/>
                      <a:gd name="connsiteY23" fmla="*/ 16192 h 34290"/>
                      <a:gd name="connsiteX24" fmla="*/ 38100 w 49529"/>
                      <a:gd name="connsiteY24" fmla="*/ 16192 h 34290"/>
                      <a:gd name="connsiteX25" fmla="*/ 44767 w 49529"/>
                      <a:gd name="connsiteY25" fmla="*/ 16192 h 34290"/>
                      <a:gd name="connsiteX26" fmla="*/ 46673 w 49529"/>
                      <a:gd name="connsiteY26" fmla="*/ 14288 h 34290"/>
                      <a:gd name="connsiteX27" fmla="*/ 44767 w 49529"/>
                      <a:gd name="connsiteY27" fmla="*/ 13335 h 34290"/>
                      <a:gd name="connsiteX28" fmla="*/ 39052 w 49529"/>
                      <a:gd name="connsiteY28" fmla="*/ 13335 h 34290"/>
                      <a:gd name="connsiteX29" fmla="*/ 39052 w 49529"/>
                      <a:gd name="connsiteY29" fmla="*/ 13335 h 34290"/>
                      <a:gd name="connsiteX30" fmla="*/ 47625 w 49529"/>
                      <a:gd name="connsiteY30" fmla="*/ 13335 h 34290"/>
                      <a:gd name="connsiteX31" fmla="*/ 49530 w 49529"/>
                      <a:gd name="connsiteY31" fmla="*/ 11430 h 34290"/>
                      <a:gd name="connsiteX32" fmla="*/ 46673 w 49529"/>
                      <a:gd name="connsiteY32" fmla="*/ 10478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529" h="34290">
                        <a:moveTo>
                          <a:pt x="46673" y="10478"/>
                        </a:moveTo>
                        <a:lnTo>
                          <a:pt x="40005" y="10478"/>
                        </a:lnTo>
                        <a:cubicBezTo>
                          <a:pt x="40005" y="10478"/>
                          <a:pt x="40005" y="10478"/>
                          <a:pt x="40005" y="9525"/>
                        </a:cubicBezTo>
                        <a:lnTo>
                          <a:pt x="46673" y="10478"/>
                        </a:lnTo>
                        <a:cubicBezTo>
                          <a:pt x="48577" y="9525"/>
                          <a:pt x="48577" y="8573"/>
                          <a:pt x="48577" y="8573"/>
                        </a:cubicBezTo>
                        <a:cubicBezTo>
                          <a:pt x="48577" y="7620"/>
                          <a:pt x="47625" y="7620"/>
                          <a:pt x="46673" y="7620"/>
                        </a:cubicBezTo>
                        <a:lnTo>
                          <a:pt x="39052" y="7620"/>
                        </a:lnTo>
                        <a:cubicBezTo>
                          <a:pt x="37148" y="7620"/>
                          <a:pt x="35242" y="7620"/>
                          <a:pt x="32385" y="7620"/>
                        </a:cubicBezTo>
                        <a:cubicBezTo>
                          <a:pt x="33338" y="5715"/>
                          <a:pt x="36195" y="4763"/>
                          <a:pt x="36195" y="4763"/>
                        </a:cubicBezTo>
                        <a:cubicBezTo>
                          <a:pt x="39052" y="2858"/>
                          <a:pt x="37148" y="0"/>
                          <a:pt x="37148" y="0"/>
                        </a:cubicBezTo>
                        <a:cubicBezTo>
                          <a:pt x="36195" y="953"/>
                          <a:pt x="34290" y="2858"/>
                          <a:pt x="34290" y="2858"/>
                        </a:cubicBezTo>
                        <a:cubicBezTo>
                          <a:pt x="29527" y="3810"/>
                          <a:pt x="24765" y="8573"/>
                          <a:pt x="24765" y="8573"/>
                        </a:cubicBezTo>
                        <a:cubicBezTo>
                          <a:pt x="24765" y="8573"/>
                          <a:pt x="24765" y="8573"/>
                          <a:pt x="24765" y="8573"/>
                        </a:cubicBezTo>
                        <a:lnTo>
                          <a:pt x="24765" y="6667"/>
                        </a:lnTo>
                        <a:lnTo>
                          <a:pt x="0" y="15240"/>
                        </a:lnTo>
                        <a:lnTo>
                          <a:pt x="0" y="34290"/>
                        </a:lnTo>
                        <a:lnTo>
                          <a:pt x="29527" y="21908"/>
                        </a:lnTo>
                        <a:lnTo>
                          <a:pt x="28575" y="20003"/>
                        </a:lnTo>
                        <a:cubicBezTo>
                          <a:pt x="30480" y="20003"/>
                          <a:pt x="33338" y="20003"/>
                          <a:pt x="35242" y="19050"/>
                        </a:cubicBezTo>
                        <a:cubicBezTo>
                          <a:pt x="35242" y="19050"/>
                          <a:pt x="35242" y="19050"/>
                          <a:pt x="35242" y="19050"/>
                        </a:cubicBezTo>
                        <a:lnTo>
                          <a:pt x="40957" y="19050"/>
                        </a:lnTo>
                        <a:cubicBezTo>
                          <a:pt x="41910" y="19050"/>
                          <a:pt x="41910" y="18098"/>
                          <a:pt x="41910" y="17145"/>
                        </a:cubicBezTo>
                        <a:cubicBezTo>
                          <a:pt x="41910" y="16192"/>
                          <a:pt x="40957" y="16192"/>
                          <a:pt x="40957" y="16192"/>
                        </a:cubicBezTo>
                        <a:lnTo>
                          <a:pt x="38100" y="16192"/>
                        </a:lnTo>
                        <a:cubicBezTo>
                          <a:pt x="38100" y="16192"/>
                          <a:pt x="38100" y="16192"/>
                          <a:pt x="38100" y="16192"/>
                        </a:cubicBezTo>
                        <a:lnTo>
                          <a:pt x="44767" y="16192"/>
                        </a:lnTo>
                        <a:cubicBezTo>
                          <a:pt x="45720" y="16192"/>
                          <a:pt x="46673" y="15240"/>
                          <a:pt x="46673" y="14288"/>
                        </a:cubicBezTo>
                        <a:cubicBezTo>
                          <a:pt x="46673" y="13335"/>
                          <a:pt x="45720" y="13335"/>
                          <a:pt x="44767" y="13335"/>
                        </a:cubicBezTo>
                        <a:lnTo>
                          <a:pt x="39052" y="13335"/>
                        </a:lnTo>
                        <a:cubicBezTo>
                          <a:pt x="39052" y="13335"/>
                          <a:pt x="39052" y="13335"/>
                          <a:pt x="39052" y="13335"/>
                        </a:cubicBezTo>
                        <a:lnTo>
                          <a:pt x="47625" y="13335"/>
                        </a:lnTo>
                        <a:cubicBezTo>
                          <a:pt x="48577" y="13335"/>
                          <a:pt x="49530" y="12383"/>
                          <a:pt x="49530" y="11430"/>
                        </a:cubicBezTo>
                        <a:cubicBezTo>
                          <a:pt x="48577" y="10478"/>
                          <a:pt x="47625" y="10478"/>
                          <a:pt x="46673" y="10478"/>
                        </a:cubicBezTo>
                        <a:close/>
                      </a:path>
                    </a:pathLst>
                  </a:custGeom>
                  <a:solidFill>
                    <a:srgbClr val="F3B2DB">
                      <a:alpha val="60000"/>
                    </a:srgbClr>
                  </a:solidFill>
                  <a:ln w="9525" cap="flat">
                    <a:noFill/>
                    <a:prstDash val="solid"/>
                    <a:miter/>
                  </a:ln>
                </p:spPr>
                <p:txBody>
                  <a:bodyPr rtlCol="0" anchor="ctr"/>
                  <a:lstStyle/>
                  <a:p>
                    <a:endParaRPr lang="zh-CN" altLang="en-US"/>
                  </a:p>
                </p:txBody>
              </p:sp>
              <p:grpSp>
                <p:nvGrpSpPr>
                  <p:cNvPr id="462" name="图形 5"/>
                  <p:cNvGrpSpPr/>
                  <p:nvPr/>
                </p:nvGrpSpPr>
                <p:grpSpPr>
                  <a:xfrm>
                    <a:off x="4042277" y="4229606"/>
                    <a:ext cx="93476" cy="49975"/>
                    <a:chOff x="4042277" y="4229606"/>
                    <a:chExt cx="93476" cy="49975"/>
                  </a:xfrm>
                </p:grpSpPr>
                <p:sp>
                  <p:nvSpPr>
                    <p:cNvPr id="463" name="任意多边形: 形状 287"/>
                    <p:cNvSpPr/>
                    <p:nvPr/>
                  </p:nvSpPr>
                  <p:spPr>
                    <a:xfrm>
                      <a:off x="4097654" y="4243387"/>
                      <a:ext cx="38100" cy="25717"/>
                    </a:xfrm>
                    <a:custGeom>
                      <a:avLst/>
                      <a:gdLst>
                        <a:gd name="connsiteX0" fmla="*/ 4763 w 38100"/>
                        <a:gd name="connsiteY0" fmla="*/ 25717 h 25717"/>
                        <a:gd name="connsiteX1" fmla="*/ 1905 w 38100"/>
                        <a:gd name="connsiteY1" fmla="*/ 20955 h 25717"/>
                        <a:gd name="connsiteX2" fmla="*/ 0 w 38100"/>
                        <a:gd name="connsiteY2" fmla="*/ 18097 h 25717"/>
                        <a:gd name="connsiteX3" fmla="*/ 2858 w 38100"/>
                        <a:gd name="connsiteY3" fmla="*/ 17145 h 25717"/>
                        <a:gd name="connsiteX4" fmla="*/ 2858 w 38100"/>
                        <a:gd name="connsiteY4" fmla="*/ 17145 h 25717"/>
                        <a:gd name="connsiteX5" fmla="*/ 9525 w 38100"/>
                        <a:gd name="connsiteY5" fmla="*/ 12383 h 25717"/>
                        <a:gd name="connsiteX6" fmla="*/ 14288 w 38100"/>
                        <a:gd name="connsiteY6" fmla="*/ 8572 h 25717"/>
                        <a:gd name="connsiteX7" fmla="*/ 23813 w 38100"/>
                        <a:gd name="connsiteY7" fmla="*/ 2858 h 25717"/>
                        <a:gd name="connsiteX8" fmla="*/ 26670 w 38100"/>
                        <a:gd name="connsiteY8" fmla="*/ 0 h 25717"/>
                        <a:gd name="connsiteX9" fmla="*/ 25718 w 38100"/>
                        <a:gd name="connsiteY9" fmla="*/ 4763 h 25717"/>
                        <a:gd name="connsiteX10" fmla="*/ 21908 w 38100"/>
                        <a:gd name="connsiteY10" fmla="*/ 7620 h 25717"/>
                        <a:gd name="connsiteX11" fmla="*/ 28575 w 38100"/>
                        <a:gd name="connsiteY11" fmla="*/ 7620 h 25717"/>
                        <a:gd name="connsiteX12" fmla="*/ 36195 w 38100"/>
                        <a:gd name="connsiteY12" fmla="*/ 7620 h 25717"/>
                        <a:gd name="connsiteX13" fmla="*/ 38100 w 38100"/>
                        <a:gd name="connsiteY13" fmla="*/ 8572 h 25717"/>
                        <a:gd name="connsiteX14" fmla="*/ 36195 w 38100"/>
                        <a:gd name="connsiteY14" fmla="*/ 10478 h 25717"/>
                        <a:gd name="connsiteX15" fmla="*/ 29528 w 38100"/>
                        <a:gd name="connsiteY15" fmla="*/ 10478 h 25717"/>
                        <a:gd name="connsiteX16" fmla="*/ 29528 w 38100"/>
                        <a:gd name="connsiteY16" fmla="*/ 11430 h 25717"/>
                        <a:gd name="connsiteX17" fmla="*/ 36195 w 38100"/>
                        <a:gd name="connsiteY17" fmla="*/ 11430 h 25717"/>
                        <a:gd name="connsiteX18" fmla="*/ 38100 w 38100"/>
                        <a:gd name="connsiteY18" fmla="*/ 12383 h 25717"/>
                        <a:gd name="connsiteX19" fmla="*/ 36195 w 38100"/>
                        <a:gd name="connsiteY19" fmla="*/ 14288 h 25717"/>
                        <a:gd name="connsiteX20" fmla="*/ 27623 w 38100"/>
                        <a:gd name="connsiteY20" fmla="*/ 14288 h 25717"/>
                        <a:gd name="connsiteX21" fmla="*/ 27623 w 38100"/>
                        <a:gd name="connsiteY21" fmla="*/ 14288 h 25717"/>
                        <a:gd name="connsiteX22" fmla="*/ 33338 w 38100"/>
                        <a:gd name="connsiteY22" fmla="*/ 14288 h 25717"/>
                        <a:gd name="connsiteX23" fmla="*/ 35243 w 38100"/>
                        <a:gd name="connsiteY23" fmla="*/ 15240 h 25717"/>
                        <a:gd name="connsiteX24" fmla="*/ 33338 w 38100"/>
                        <a:gd name="connsiteY24" fmla="*/ 17145 h 25717"/>
                        <a:gd name="connsiteX25" fmla="*/ 26670 w 38100"/>
                        <a:gd name="connsiteY25" fmla="*/ 17145 h 25717"/>
                        <a:gd name="connsiteX26" fmla="*/ 26670 w 38100"/>
                        <a:gd name="connsiteY26" fmla="*/ 17145 h 25717"/>
                        <a:gd name="connsiteX27" fmla="*/ 29528 w 38100"/>
                        <a:gd name="connsiteY27" fmla="*/ 17145 h 25717"/>
                        <a:gd name="connsiteX28" fmla="*/ 30480 w 38100"/>
                        <a:gd name="connsiteY28" fmla="*/ 18097 h 25717"/>
                        <a:gd name="connsiteX29" fmla="*/ 29528 w 38100"/>
                        <a:gd name="connsiteY29" fmla="*/ 20003 h 25717"/>
                        <a:gd name="connsiteX30" fmla="*/ 23813 w 38100"/>
                        <a:gd name="connsiteY30" fmla="*/ 20003 h 25717"/>
                        <a:gd name="connsiteX31" fmla="*/ 23813 w 38100"/>
                        <a:gd name="connsiteY31" fmla="*/ 20003 h 25717"/>
                        <a:gd name="connsiteX32" fmla="*/ 16193 w 38100"/>
                        <a:gd name="connsiteY32" fmla="*/ 20955 h 25717"/>
                        <a:gd name="connsiteX33" fmla="*/ 14288 w 38100"/>
                        <a:gd name="connsiteY33" fmla="*/ 20955 h 25717"/>
                        <a:gd name="connsiteX34" fmla="*/ 6668 w 38100"/>
                        <a:gd name="connsiteY34" fmla="*/ 23813 h 25717"/>
                        <a:gd name="connsiteX35" fmla="*/ 6668 w 38100"/>
                        <a:gd name="connsiteY35" fmla="*/ 23813 h 25717"/>
                        <a:gd name="connsiteX36" fmla="*/ 4763 w 38100"/>
                        <a:gd name="connsiteY36" fmla="*/ 25717 h 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100" h="25717">
                          <a:moveTo>
                            <a:pt x="4763" y="25717"/>
                          </a:moveTo>
                          <a:cubicBezTo>
                            <a:pt x="3810" y="23813"/>
                            <a:pt x="2858" y="22860"/>
                            <a:pt x="1905" y="20955"/>
                          </a:cubicBezTo>
                          <a:cubicBezTo>
                            <a:pt x="953" y="20003"/>
                            <a:pt x="953" y="19050"/>
                            <a:pt x="0" y="18097"/>
                          </a:cubicBezTo>
                          <a:cubicBezTo>
                            <a:pt x="953" y="18097"/>
                            <a:pt x="2858" y="18097"/>
                            <a:pt x="2858" y="17145"/>
                          </a:cubicBezTo>
                          <a:lnTo>
                            <a:pt x="2858" y="17145"/>
                          </a:lnTo>
                          <a:cubicBezTo>
                            <a:pt x="4763" y="16192"/>
                            <a:pt x="8573" y="13335"/>
                            <a:pt x="9525" y="12383"/>
                          </a:cubicBezTo>
                          <a:cubicBezTo>
                            <a:pt x="11430" y="10478"/>
                            <a:pt x="14288" y="8572"/>
                            <a:pt x="14288" y="8572"/>
                          </a:cubicBezTo>
                          <a:cubicBezTo>
                            <a:pt x="14288" y="8572"/>
                            <a:pt x="19050" y="3810"/>
                            <a:pt x="23813" y="2858"/>
                          </a:cubicBezTo>
                          <a:cubicBezTo>
                            <a:pt x="23813" y="2858"/>
                            <a:pt x="25718" y="1905"/>
                            <a:pt x="26670" y="0"/>
                          </a:cubicBezTo>
                          <a:cubicBezTo>
                            <a:pt x="26670" y="0"/>
                            <a:pt x="27623" y="2858"/>
                            <a:pt x="25718" y="4763"/>
                          </a:cubicBezTo>
                          <a:cubicBezTo>
                            <a:pt x="25718" y="4763"/>
                            <a:pt x="22860" y="5715"/>
                            <a:pt x="21908" y="7620"/>
                          </a:cubicBezTo>
                          <a:cubicBezTo>
                            <a:pt x="23813" y="7620"/>
                            <a:pt x="26670" y="7620"/>
                            <a:pt x="28575" y="7620"/>
                          </a:cubicBezTo>
                          <a:lnTo>
                            <a:pt x="36195" y="7620"/>
                          </a:lnTo>
                          <a:cubicBezTo>
                            <a:pt x="37148" y="7620"/>
                            <a:pt x="38100" y="8572"/>
                            <a:pt x="38100" y="8572"/>
                          </a:cubicBezTo>
                          <a:cubicBezTo>
                            <a:pt x="38100" y="9525"/>
                            <a:pt x="37148" y="10478"/>
                            <a:pt x="36195" y="10478"/>
                          </a:cubicBezTo>
                          <a:lnTo>
                            <a:pt x="29528" y="10478"/>
                          </a:lnTo>
                          <a:cubicBezTo>
                            <a:pt x="29528" y="10478"/>
                            <a:pt x="29528" y="10478"/>
                            <a:pt x="29528" y="11430"/>
                          </a:cubicBezTo>
                          <a:lnTo>
                            <a:pt x="36195" y="11430"/>
                          </a:lnTo>
                          <a:cubicBezTo>
                            <a:pt x="37148" y="11430"/>
                            <a:pt x="38100" y="12383"/>
                            <a:pt x="38100" y="12383"/>
                          </a:cubicBezTo>
                          <a:cubicBezTo>
                            <a:pt x="38100" y="13335"/>
                            <a:pt x="37148" y="14288"/>
                            <a:pt x="36195" y="14288"/>
                          </a:cubicBezTo>
                          <a:lnTo>
                            <a:pt x="27623" y="14288"/>
                          </a:lnTo>
                          <a:cubicBezTo>
                            <a:pt x="27623" y="14288"/>
                            <a:pt x="27623" y="14288"/>
                            <a:pt x="27623" y="14288"/>
                          </a:cubicBezTo>
                          <a:lnTo>
                            <a:pt x="33338" y="14288"/>
                          </a:lnTo>
                          <a:cubicBezTo>
                            <a:pt x="34290" y="14288"/>
                            <a:pt x="35243" y="15240"/>
                            <a:pt x="35243" y="15240"/>
                          </a:cubicBezTo>
                          <a:cubicBezTo>
                            <a:pt x="35243" y="16192"/>
                            <a:pt x="34290" y="17145"/>
                            <a:pt x="33338" y="17145"/>
                          </a:cubicBezTo>
                          <a:lnTo>
                            <a:pt x="26670" y="17145"/>
                          </a:lnTo>
                          <a:cubicBezTo>
                            <a:pt x="26670" y="17145"/>
                            <a:pt x="26670" y="17145"/>
                            <a:pt x="26670" y="17145"/>
                          </a:cubicBezTo>
                          <a:lnTo>
                            <a:pt x="29528" y="17145"/>
                          </a:lnTo>
                          <a:cubicBezTo>
                            <a:pt x="30480" y="17145"/>
                            <a:pt x="30480" y="18097"/>
                            <a:pt x="30480" y="18097"/>
                          </a:cubicBezTo>
                          <a:cubicBezTo>
                            <a:pt x="30480" y="19050"/>
                            <a:pt x="29528" y="20003"/>
                            <a:pt x="29528" y="20003"/>
                          </a:cubicBezTo>
                          <a:lnTo>
                            <a:pt x="23813" y="20003"/>
                          </a:lnTo>
                          <a:cubicBezTo>
                            <a:pt x="23813" y="20003"/>
                            <a:pt x="23813" y="20003"/>
                            <a:pt x="23813" y="20003"/>
                          </a:cubicBezTo>
                          <a:cubicBezTo>
                            <a:pt x="21908" y="20955"/>
                            <a:pt x="18098" y="20955"/>
                            <a:pt x="16193" y="20955"/>
                          </a:cubicBezTo>
                          <a:cubicBezTo>
                            <a:pt x="14288" y="20955"/>
                            <a:pt x="14288" y="20955"/>
                            <a:pt x="14288" y="20955"/>
                          </a:cubicBezTo>
                          <a:cubicBezTo>
                            <a:pt x="14288" y="20955"/>
                            <a:pt x="7620" y="23813"/>
                            <a:pt x="6668" y="23813"/>
                          </a:cubicBezTo>
                          <a:lnTo>
                            <a:pt x="6668" y="23813"/>
                          </a:lnTo>
                          <a:cubicBezTo>
                            <a:pt x="6668" y="25717"/>
                            <a:pt x="5715" y="25717"/>
                            <a:pt x="4763" y="25717"/>
                          </a:cubicBezTo>
                          <a:close/>
                        </a:path>
                      </a:pathLst>
                    </a:custGeom>
                    <a:solidFill>
                      <a:srgbClr val="F8C0A1"/>
                    </a:solidFill>
                    <a:ln w="9525" cap="flat">
                      <a:noFill/>
                      <a:prstDash val="solid"/>
                      <a:miter/>
                    </a:ln>
                  </p:spPr>
                  <p:txBody>
                    <a:bodyPr rtlCol="0" anchor="ctr"/>
                    <a:lstStyle/>
                    <a:p>
                      <a:endParaRPr lang="zh-CN" altLang="en-US"/>
                    </a:p>
                  </p:txBody>
                </p:sp>
                <p:sp>
                  <p:nvSpPr>
                    <p:cNvPr id="464" name="任意多边形: 形状 288"/>
                    <p:cNvSpPr/>
                    <p:nvPr/>
                  </p:nvSpPr>
                  <p:spPr>
                    <a:xfrm>
                      <a:off x="4075747" y="4251007"/>
                      <a:ext cx="40004" cy="28575"/>
                    </a:xfrm>
                    <a:custGeom>
                      <a:avLst/>
                      <a:gdLst>
                        <a:gd name="connsiteX0" fmla="*/ 0 w 40004"/>
                        <a:gd name="connsiteY0" fmla="*/ 12383 h 28575"/>
                        <a:gd name="connsiteX1" fmla="*/ 952 w 40004"/>
                        <a:gd name="connsiteY1" fmla="*/ 12383 h 28575"/>
                        <a:gd name="connsiteX2" fmla="*/ 3810 w 40004"/>
                        <a:gd name="connsiteY2" fmla="*/ 11430 h 28575"/>
                        <a:gd name="connsiteX3" fmla="*/ 36195 w 40004"/>
                        <a:gd name="connsiteY3" fmla="*/ 0 h 28575"/>
                        <a:gd name="connsiteX4" fmla="*/ 40005 w 40004"/>
                        <a:gd name="connsiteY4" fmla="*/ 16192 h 28575"/>
                        <a:gd name="connsiteX5" fmla="*/ 10477 w 40004"/>
                        <a:gd name="connsiteY5" fmla="*/ 28575 h 28575"/>
                        <a:gd name="connsiteX6" fmla="*/ 0 w 40004"/>
                        <a:gd name="connsiteY6" fmla="*/ 1238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4" h="28575">
                          <a:moveTo>
                            <a:pt x="0" y="12383"/>
                          </a:moveTo>
                          <a:lnTo>
                            <a:pt x="952" y="12383"/>
                          </a:lnTo>
                          <a:cubicBezTo>
                            <a:pt x="1905" y="11430"/>
                            <a:pt x="2857" y="11430"/>
                            <a:pt x="3810" y="11430"/>
                          </a:cubicBezTo>
                          <a:lnTo>
                            <a:pt x="36195" y="0"/>
                          </a:lnTo>
                          <a:lnTo>
                            <a:pt x="40005" y="16192"/>
                          </a:lnTo>
                          <a:lnTo>
                            <a:pt x="10477" y="28575"/>
                          </a:lnTo>
                          <a:lnTo>
                            <a:pt x="0" y="12383"/>
                          </a:lnTo>
                          <a:close/>
                        </a:path>
                      </a:pathLst>
                    </a:custGeom>
                    <a:solidFill>
                      <a:srgbClr val="BEF0F7"/>
                    </a:solidFill>
                    <a:ln w="9525" cap="flat">
                      <a:noFill/>
                      <a:prstDash val="solid"/>
                      <a:miter/>
                    </a:ln>
                  </p:spPr>
                  <p:txBody>
                    <a:bodyPr rtlCol="0" anchor="ctr"/>
                    <a:lstStyle/>
                    <a:p>
                      <a:endParaRPr lang="zh-CN" altLang="en-US"/>
                    </a:p>
                  </p:txBody>
                </p:sp>
                <p:sp>
                  <p:nvSpPr>
                    <p:cNvPr id="465" name="任意多边形: 形状 289"/>
                    <p:cNvSpPr/>
                    <p:nvPr/>
                  </p:nvSpPr>
                  <p:spPr>
                    <a:xfrm>
                      <a:off x="4042277" y="4229606"/>
                      <a:ext cx="42994" cy="49975"/>
                    </a:xfrm>
                    <a:custGeom>
                      <a:avLst/>
                      <a:gdLst>
                        <a:gd name="connsiteX0" fmla="*/ 2989 w 42994"/>
                        <a:gd name="connsiteY0" fmla="*/ 2351 h 49975"/>
                        <a:gd name="connsiteX1" fmla="*/ 18229 w 42994"/>
                        <a:gd name="connsiteY1" fmla="*/ 4256 h 49975"/>
                        <a:gd name="connsiteX2" fmla="*/ 42994 w 42994"/>
                        <a:gd name="connsiteY2" fmla="*/ 31878 h 49975"/>
                        <a:gd name="connsiteX3" fmla="*/ 42994 w 42994"/>
                        <a:gd name="connsiteY3" fmla="*/ 49976 h 49975"/>
                        <a:gd name="connsiteX4" fmla="*/ 40137 w 42994"/>
                        <a:gd name="connsiteY4" fmla="*/ 49023 h 49975"/>
                        <a:gd name="connsiteX5" fmla="*/ 28707 w 42994"/>
                        <a:gd name="connsiteY5" fmla="*/ 42356 h 49975"/>
                        <a:gd name="connsiteX6" fmla="*/ 2037 w 42994"/>
                        <a:gd name="connsiteY6" fmla="*/ 15686 h 49975"/>
                        <a:gd name="connsiteX7" fmla="*/ 2989 w 42994"/>
                        <a:gd name="connsiteY7" fmla="*/ 2351 h 4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94" h="49975">
                          <a:moveTo>
                            <a:pt x="2989" y="2351"/>
                          </a:moveTo>
                          <a:cubicBezTo>
                            <a:pt x="6799" y="-1459"/>
                            <a:pt x="14419" y="-507"/>
                            <a:pt x="18229" y="4256"/>
                          </a:cubicBezTo>
                          <a:lnTo>
                            <a:pt x="42994" y="31878"/>
                          </a:lnTo>
                          <a:lnTo>
                            <a:pt x="42994" y="49976"/>
                          </a:lnTo>
                          <a:lnTo>
                            <a:pt x="40137" y="49023"/>
                          </a:lnTo>
                          <a:cubicBezTo>
                            <a:pt x="36327" y="48071"/>
                            <a:pt x="30612" y="45213"/>
                            <a:pt x="28707" y="42356"/>
                          </a:cubicBezTo>
                          <a:lnTo>
                            <a:pt x="2037" y="15686"/>
                          </a:lnTo>
                          <a:cubicBezTo>
                            <a:pt x="-821" y="11876"/>
                            <a:pt x="-821" y="5209"/>
                            <a:pt x="2989" y="2351"/>
                          </a:cubicBezTo>
                          <a:close/>
                        </a:path>
                      </a:pathLst>
                    </a:custGeom>
                    <a:solidFill>
                      <a:srgbClr val="BEF0F7"/>
                    </a:solidFill>
                    <a:ln w="9525" cap="flat">
                      <a:noFill/>
                      <a:prstDash val="solid"/>
                      <a:miter/>
                    </a:ln>
                  </p:spPr>
                  <p:txBody>
                    <a:bodyPr rtlCol="0" anchor="ctr"/>
                    <a:lstStyle/>
                    <a:p>
                      <a:endParaRPr lang="zh-CN" altLang="en-US"/>
                    </a:p>
                  </p:txBody>
                </p:sp>
              </p:grpSp>
            </p:grpSp>
            <p:grpSp>
              <p:nvGrpSpPr>
                <p:cNvPr id="466" name="图形 5"/>
                <p:cNvGrpSpPr/>
                <p:nvPr/>
              </p:nvGrpSpPr>
              <p:grpSpPr>
                <a:xfrm>
                  <a:off x="3907397" y="4063279"/>
                  <a:ext cx="124534" cy="227733"/>
                  <a:chOff x="3907397" y="4063279"/>
                  <a:chExt cx="124534" cy="227733"/>
                </a:xfrm>
              </p:grpSpPr>
              <p:sp>
                <p:nvSpPr>
                  <p:cNvPr id="467" name="任意多边形: 形状 291"/>
                  <p:cNvSpPr/>
                  <p:nvPr/>
                </p:nvSpPr>
                <p:spPr>
                  <a:xfrm>
                    <a:off x="3927156" y="4067296"/>
                    <a:ext cx="75723" cy="117036"/>
                  </a:xfrm>
                  <a:custGeom>
                    <a:avLst/>
                    <a:gdLst>
                      <a:gd name="connsiteX0" fmla="*/ 66675 w 75723"/>
                      <a:gd name="connsiteY0" fmla="*/ 19881 h 117036"/>
                      <a:gd name="connsiteX1" fmla="*/ 71438 w 75723"/>
                      <a:gd name="connsiteY1" fmla="*/ 39884 h 117036"/>
                      <a:gd name="connsiteX2" fmla="*/ 70485 w 75723"/>
                      <a:gd name="connsiteY2" fmla="*/ 42741 h 117036"/>
                      <a:gd name="connsiteX3" fmla="*/ 69532 w 75723"/>
                      <a:gd name="connsiteY3" fmla="*/ 45599 h 117036"/>
                      <a:gd name="connsiteX4" fmla="*/ 75248 w 75723"/>
                      <a:gd name="connsiteY4" fmla="*/ 55124 h 117036"/>
                      <a:gd name="connsiteX5" fmla="*/ 73343 w 75723"/>
                      <a:gd name="connsiteY5" fmla="*/ 59886 h 117036"/>
                      <a:gd name="connsiteX6" fmla="*/ 70485 w 75723"/>
                      <a:gd name="connsiteY6" fmla="*/ 59886 h 117036"/>
                      <a:gd name="connsiteX7" fmla="*/ 69532 w 75723"/>
                      <a:gd name="connsiteY7" fmla="*/ 67506 h 117036"/>
                      <a:gd name="connsiteX8" fmla="*/ 67628 w 75723"/>
                      <a:gd name="connsiteY8" fmla="*/ 67506 h 117036"/>
                      <a:gd name="connsiteX9" fmla="*/ 67628 w 75723"/>
                      <a:gd name="connsiteY9" fmla="*/ 71316 h 117036"/>
                      <a:gd name="connsiteX10" fmla="*/ 65723 w 75723"/>
                      <a:gd name="connsiteY10" fmla="*/ 72269 h 117036"/>
                      <a:gd name="connsiteX11" fmla="*/ 64770 w 75723"/>
                      <a:gd name="connsiteY11" fmla="*/ 78936 h 117036"/>
                      <a:gd name="connsiteX12" fmla="*/ 60007 w 75723"/>
                      <a:gd name="connsiteY12" fmla="*/ 81794 h 117036"/>
                      <a:gd name="connsiteX13" fmla="*/ 51435 w 75723"/>
                      <a:gd name="connsiteY13" fmla="*/ 81794 h 117036"/>
                      <a:gd name="connsiteX14" fmla="*/ 47625 w 75723"/>
                      <a:gd name="connsiteY14" fmla="*/ 83699 h 117036"/>
                      <a:gd name="connsiteX15" fmla="*/ 55245 w 75723"/>
                      <a:gd name="connsiteY15" fmla="*/ 117036 h 117036"/>
                      <a:gd name="connsiteX16" fmla="*/ 12382 w 75723"/>
                      <a:gd name="connsiteY16" fmla="*/ 85604 h 117036"/>
                      <a:gd name="connsiteX17" fmla="*/ 12382 w 75723"/>
                      <a:gd name="connsiteY17" fmla="*/ 66554 h 117036"/>
                      <a:gd name="connsiteX18" fmla="*/ 0 w 75723"/>
                      <a:gd name="connsiteY18" fmla="*/ 36074 h 117036"/>
                      <a:gd name="connsiteX19" fmla="*/ 15240 w 75723"/>
                      <a:gd name="connsiteY19" fmla="*/ 3689 h 117036"/>
                      <a:gd name="connsiteX20" fmla="*/ 62865 w 75723"/>
                      <a:gd name="connsiteY20" fmla="*/ 10356 h 117036"/>
                      <a:gd name="connsiteX21" fmla="*/ 66675 w 75723"/>
                      <a:gd name="connsiteY21" fmla="*/ 19881 h 11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23" h="117036">
                        <a:moveTo>
                          <a:pt x="66675" y="19881"/>
                        </a:moveTo>
                        <a:cubicBezTo>
                          <a:pt x="66675" y="19881"/>
                          <a:pt x="74295" y="36074"/>
                          <a:pt x="71438" y="39884"/>
                        </a:cubicBezTo>
                        <a:cubicBezTo>
                          <a:pt x="68580" y="43694"/>
                          <a:pt x="70485" y="42741"/>
                          <a:pt x="70485" y="42741"/>
                        </a:cubicBezTo>
                        <a:cubicBezTo>
                          <a:pt x="70485" y="42741"/>
                          <a:pt x="68580" y="43694"/>
                          <a:pt x="69532" y="45599"/>
                        </a:cubicBezTo>
                        <a:cubicBezTo>
                          <a:pt x="70485" y="47504"/>
                          <a:pt x="75248" y="55124"/>
                          <a:pt x="75248" y="55124"/>
                        </a:cubicBezTo>
                        <a:cubicBezTo>
                          <a:pt x="75248" y="55124"/>
                          <a:pt x="77153" y="57981"/>
                          <a:pt x="73343" y="59886"/>
                        </a:cubicBezTo>
                        <a:lnTo>
                          <a:pt x="70485" y="59886"/>
                        </a:lnTo>
                        <a:cubicBezTo>
                          <a:pt x="70485" y="59886"/>
                          <a:pt x="70485" y="66554"/>
                          <a:pt x="69532" y="67506"/>
                        </a:cubicBezTo>
                        <a:cubicBezTo>
                          <a:pt x="68580" y="68459"/>
                          <a:pt x="67628" y="67506"/>
                          <a:pt x="67628" y="67506"/>
                        </a:cubicBezTo>
                        <a:cubicBezTo>
                          <a:pt x="67628" y="67506"/>
                          <a:pt x="67628" y="71316"/>
                          <a:pt x="67628" y="71316"/>
                        </a:cubicBezTo>
                        <a:cubicBezTo>
                          <a:pt x="67628" y="72269"/>
                          <a:pt x="67628" y="71316"/>
                          <a:pt x="65723" y="72269"/>
                        </a:cubicBezTo>
                        <a:cubicBezTo>
                          <a:pt x="63818" y="73221"/>
                          <a:pt x="64770" y="78936"/>
                          <a:pt x="64770" y="78936"/>
                        </a:cubicBezTo>
                        <a:cubicBezTo>
                          <a:pt x="64770" y="78936"/>
                          <a:pt x="64770" y="80841"/>
                          <a:pt x="60007" y="81794"/>
                        </a:cubicBezTo>
                        <a:cubicBezTo>
                          <a:pt x="55245" y="82746"/>
                          <a:pt x="51435" y="81794"/>
                          <a:pt x="51435" y="81794"/>
                        </a:cubicBezTo>
                        <a:cubicBezTo>
                          <a:pt x="51435" y="81794"/>
                          <a:pt x="47625" y="81794"/>
                          <a:pt x="47625" y="83699"/>
                        </a:cubicBezTo>
                        <a:cubicBezTo>
                          <a:pt x="47625" y="86556"/>
                          <a:pt x="52388" y="111321"/>
                          <a:pt x="55245" y="117036"/>
                        </a:cubicBezTo>
                        <a:lnTo>
                          <a:pt x="12382" y="85604"/>
                        </a:lnTo>
                        <a:cubicBezTo>
                          <a:pt x="12382" y="85604"/>
                          <a:pt x="15240" y="76079"/>
                          <a:pt x="12382" y="66554"/>
                        </a:cubicBezTo>
                        <a:cubicBezTo>
                          <a:pt x="9525" y="57029"/>
                          <a:pt x="0" y="47504"/>
                          <a:pt x="0" y="36074"/>
                        </a:cubicBezTo>
                        <a:cubicBezTo>
                          <a:pt x="0" y="24644"/>
                          <a:pt x="2857" y="9404"/>
                          <a:pt x="15240" y="3689"/>
                        </a:cubicBezTo>
                        <a:cubicBezTo>
                          <a:pt x="26670" y="-2026"/>
                          <a:pt x="48578" y="-2026"/>
                          <a:pt x="62865" y="10356"/>
                        </a:cubicBezTo>
                        <a:cubicBezTo>
                          <a:pt x="62865" y="13214"/>
                          <a:pt x="66675" y="17024"/>
                          <a:pt x="66675" y="19881"/>
                        </a:cubicBezTo>
                        <a:close/>
                      </a:path>
                    </a:pathLst>
                  </a:custGeom>
                  <a:solidFill>
                    <a:srgbClr val="F8C0A1"/>
                  </a:solidFill>
                  <a:ln w="9525" cap="flat">
                    <a:noFill/>
                    <a:prstDash val="solid"/>
                    <a:miter/>
                  </a:ln>
                </p:spPr>
                <p:txBody>
                  <a:bodyPr rtlCol="0" anchor="ctr"/>
                  <a:lstStyle/>
                  <a:p>
                    <a:endParaRPr lang="zh-CN" altLang="en-US"/>
                  </a:p>
                </p:txBody>
              </p:sp>
              <p:grpSp>
                <p:nvGrpSpPr>
                  <p:cNvPr id="468" name="图形 5"/>
                  <p:cNvGrpSpPr/>
                  <p:nvPr/>
                </p:nvGrpSpPr>
                <p:grpSpPr>
                  <a:xfrm>
                    <a:off x="3977639" y="4106227"/>
                    <a:ext cx="18097" cy="6667"/>
                    <a:chOff x="3977639" y="4106227"/>
                    <a:chExt cx="18097" cy="6667"/>
                  </a:xfrm>
                  <a:solidFill>
                    <a:srgbClr val="231F20"/>
                  </a:solidFill>
                </p:grpSpPr>
                <p:sp>
                  <p:nvSpPr>
                    <p:cNvPr id="469" name="任意多边形: 形状 293"/>
                    <p:cNvSpPr/>
                    <p:nvPr/>
                  </p:nvSpPr>
                  <p:spPr>
                    <a:xfrm>
                      <a:off x="3977639" y="4106227"/>
                      <a:ext cx="18097" cy="2857"/>
                    </a:xfrm>
                    <a:custGeom>
                      <a:avLst/>
                      <a:gdLst>
                        <a:gd name="connsiteX0" fmla="*/ 18098 w 18097"/>
                        <a:gd name="connsiteY0" fmla="*/ 0 h 2857"/>
                        <a:gd name="connsiteX1" fmla="*/ 6668 w 18097"/>
                        <a:gd name="connsiteY1" fmla="*/ 0 h 2857"/>
                        <a:gd name="connsiteX2" fmla="*/ 0 w 18097"/>
                        <a:gd name="connsiteY2" fmla="*/ 2857 h 2857"/>
                        <a:gd name="connsiteX3" fmla="*/ 8573 w 18097"/>
                        <a:gd name="connsiteY3" fmla="*/ 1905 h 2857"/>
                        <a:gd name="connsiteX4" fmla="*/ 17145 w 1809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 h="2857">
                          <a:moveTo>
                            <a:pt x="18098" y="0"/>
                          </a:moveTo>
                          <a:lnTo>
                            <a:pt x="6668" y="0"/>
                          </a:lnTo>
                          <a:lnTo>
                            <a:pt x="0" y="2857"/>
                          </a:lnTo>
                          <a:lnTo>
                            <a:pt x="8573" y="1905"/>
                          </a:lnTo>
                          <a:lnTo>
                            <a:pt x="17145" y="2857"/>
                          </a:lnTo>
                          <a:close/>
                        </a:path>
                      </a:pathLst>
                    </a:custGeom>
                    <a:solidFill>
                      <a:srgbClr val="231F20"/>
                    </a:solidFill>
                    <a:ln w="9525" cap="flat">
                      <a:noFill/>
                      <a:prstDash val="solid"/>
                      <a:miter/>
                    </a:ln>
                  </p:spPr>
                  <p:txBody>
                    <a:bodyPr rtlCol="0" anchor="ctr"/>
                    <a:lstStyle/>
                    <a:p>
                      <a:endParaRPr lang="zh-CN" altLang="en-US"/>
                    </a:p>
                  </p:txBody>
                </p:sp>
                <p:sp>
                  <p:nvSpPr>
                    <p:cNvPr id="470" name="任意多边形: 形状 294"/>
                    <p:cNvSpPr/>
                    <p:nvPr/>
                  </p:nvSpPr>
                  <p:spPr>
                    <a:xfrm>
                      <a:off x="3984306" y="4110037"/>
                      <a:ext cx="7619" cy="2857"/>
                    </a:xfrm>
                    <a:custGeom>
                      <a:avLst/>
                      <a:gdLst>
                        <a:gd name="connsiteX0" fmla="*/ 0 w 7619"/>
                        <a:gd name="connsiteY0" fmla="*/ 2858 h 2857"/>
                        <a:gd name="connsiteX1" fmla="*/ 6668 w 7619"/>
                        <a:gd name="connsiteY1" fmla="*/ 0 h 2857"/>
                        <a:gd name="connsiteX2" fmla="*/ 6668 w 7619"/>
                        <a:gd name="connsiteY2" fmla="*/ 0 h 2857"/>
                        <a:gd name="connsiteX3" fmla="*/ 7620 w 7619"/>
                        <a:gd name="connsiteY3" fmla="*/ 0 h 2857"/>
                        <a:gd name="connsiteX4" fmla="*/ 6668 w 7619"/>
                        <a:gd name="connsiteY4" fmla="*/ 953 h 2857"/>
                        <a:gd name="connsiteX5" fmla="*/ 7620 w 7619"/>
                        <a:gd name="connsiteY5" fmla="*/ 2858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19" h="2857">
                          <a:moveTo>
                            <a:pt x="0" y="2858"/>
                          </a:moveTo>
                          <a:lnTo>
                            <a:pt x="6668" y="0"/>
                          </a:lnTo>
                          <a:lnTo>
                            <a:pt x="6668" y="0"/>
                          </a:lnTo>
                          <a:lnTo>
                            <a:pt x="7620" y="0"/>
                          </a:lnTo>
                          <a:lnTo>
                            <a:pt x="6668" y="953"/>
                          </a:lnTo>
                          <a:lnTo>
                            <a:pt x="7620" y="2858"/>
                          </a:lnTo>
                          <a:close/>
                        </a:path>
                      </a:pathLst>
                    </a:custGeom>
                    <a:solidFill>
                      <a:srgbClr val="231F20"/>
                    </a:solidFill>
                    <a:ln w="9525" cap="flat">
                      <a:noFill/>
                      <a:prstDash val="solid"/>
                      <a:miter/>
                    </a:ln>
                  </p:spPr>
                  <p:txBody>
                    <a:bodyPr rtlCol="0" anchor="ctr"/>
                    <a:lstStyle/>
                    <a:p>
                      <a:endParaRPr lang="zh-CN" altLang="en-US"/>
                    </a:p>
                  </p:txBody>
                </p:sp>
              </p:grpSp>
              <p:grpSp>
                <p:nvGrpSpPr>
                  <p:cNvPr id="471" name="图形 5"/>
                  <p:cNvGrpSpPr/>
                  <p:nvPr/>
                </p:nvGrpSpPr>
                <p:grpSpPr>
                  <a:xfrm>
                    <a:off x="3957319" y="4104886"/>
                    <a:ext cx="15557" cy="21738"/>
                    <a:chOff x="3957319" y="4104886"/>
                    <a:chExt cx="15557" cy="21738"/>
                  </a:xfrm>
                </p:grpSpPr>
                <p:sp>
                  <p:nvSpPr>
                    <p:cNvPr id="472" name="任意多边形: 形状 296"/>
                    <p:cNvSpPr/>
                    <p:nvPr/>
                  </p:nvSpPr>
                  <p:spPr>
                    <a:xfrm>
                      <a:off x="3957319" y="4104886"/>
                      <a:ext cx="14978" cy="21738"/>
                    </a:xfrm>
                    <a:custGeom>
                      <a:avLst/>
                      <a:gdLst>
                        <a:gd name="connsiteX0" fmla="*/ 14605 w 14978"/>
                        <a:gd name="connsiteY0" fmla="*/ 5151 h 21738"/>
                        <a:gd name="connsiteX1" fmla="*/ 12700 w 14978"/>
                        <a:gd name="connsiteY1" fmla="*/ 1341 h 21738"/>
                        <a:gd name="connsiteX2" fmla="*/ 9843 w 14978"/>
                        <a:gd name="connsiteY2" fmla="*/ 389 h 21738"/>
                        <a:gd name="connsiteX3" fmla="*/ 1270 w 14978"/>
                        <a:gd name="connsiteY3" fmla="*/ 4199 h 21738"/>
                        <a:gd name="connsiteX4" fmla="*/ 1270 w 14978"/>
                        <a:gd name="connsiteY4" fmla="*/ 13724 h 21738"/>
                        <a:gd name="connsiteX5" fmla="*/ 4128 w 14978"/>
                        <a:gd name="connsiteY5" fmla="*/ 20391 h 21738"/>
                        <a:gd name="connsiteX6" fmla="*/ 8890 w 14978"/>
                        <a:gd name="connsiteY6" fmla="*/ 21344 h 21738"/>
                        <a:gd name="connsiteX7" fmla="*/ 10795 w 14978"/>
                        <a:gd name="connsiteY7" fmla="*/ 17534 h 21738"/>
                        <a:gd name="connsiteX8" fmla="*/ 12700 w 14978"/>
                        <a:gd name="connsiteY8" fmla="*/ 8961 h 21738"/>
                        <a:gd name="connsiteX9" fmla="*/ 14605 w 14978"/>
                        <a:gd name="connsiteY9" fmla="*/ 5151 h 2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78" h="21738">
                          <a:moveTo>
                            <a:pt x="14605" y="5151"/>
                          </a:moveTo>
                          <a:cubicBezTo>
                            <a:pt x="14605" y="3246"/>
                            <a:pt x="13653" y="2294"/>
                            <a:pt x="12700" y="1341"/>
                          </a:cubicBezTo>
                          <a:cubicBezTo>
                            <a:pt x="11748" y="389"/>
                            <a:pt x="10795" y="389"/>
                            <a:pt x="9843" y="389"/>
                          </a:cubicBezTo>
                          <a:cubicBezTo>
                            <a:pt x="5080" y="-1516"/>
                            <a:pt x="1270" y="4199"/>
                            <a:pt x="1270" y="4199"/>
                          </a:cubicBezTo>
                          <a:cubicBezTo>
                            <a:pt x="1270" y="4199"/>
                            <a:pt x="-1587" y="8961"/>
                            <a:pt x="1270" y="13724"/>
                          </a:cubicBezTo>
                          <a:cubicBezTo>
                            <a:pt x="4128" y="18486"/>
                            <a:pt x="2223" y="18486"/>
                            <a:pt x="4128" y="20391"/>
                          </a:cubicBezTo>
                          <a:cubicBezTo>
                            <a:pt x="5080" y="21344"/>
                            <a:pt x="7938" y="22296"/>
                            <a:pt x="8890" y="21344"/>
                          </a:cubicBezTo>
                          <a:cubicBezTo>
                            <a:pt x="10795" y="20391"/>
                            <a:pt x="10795" y="18486"/>
                            <a:pt x="10795" y="17534"/>
                          </a:cubicBezTo>
                          <a:cubicBezTo>
                            <a:pt x="10795" y="17534"/>
                            <a:pt x="11748" y="10866"/>
                            <a:pt x="12700" y="8961"/>
                          </a:cubicBezTo>
                          <a:cubicBezTo>
                            <a:pt x="14605" y="8009"/>
                            <a:pt x="15557" y="6104"/>
                            <a:pt x="14605" y="5151"/>
                          </a:cubicBezTo>
                          <a:close/>
                        </a:path>
                      </a:pathLst>
                    </a:custGeom>
                    <a:solidFill>
                      <a:srgbClr val="B49880"/>
                    </a:solidFill>
                    <a:ln w="9525" cap="flat">
                      <a:noFill/>
                      <a:prstDash val="solid"/>
                      <a:miter/>
                    </a:ln>
                  </p:spPr>
                  <p:txBody>
                    <a:bodyPr rtlCol="0" anchor="ctr"/>
                    <a:lstStyle/>
                    <a:p>
                      <a:endParaRPr lang="zh-CN" altLang="en-US"/>
                    </a:p>
                  </p:txBody>
                </p:sp>
                <p:sp>
                  <p:nvSpPr>
                    <p:cNvPr id="473" name="任意多边形: 形状 297"/>
                    <p:cNvSpPr/>
                    <p:nvPr/>
                  </p:nvSpPr>
                  <p:spPr>
                    <a:xfrm>
                      <a:off x="3958272" y="4104886"/>
                      <a:ext cx="14026" cy="19833"/>
                    </a:xfrm>
                    <a:custGeom>
                      <a:avLst/>
                      <a:gdLst>
                        <a:gd name="connsiteX0" fmla="*/ 13652 w 14026"/>
                        <a:gd name="connsiteY0" fmla="*/ 5151 h 19833"/>
                        <a:gd name="connsiteX1" fmla="*/ 11747 w 14026"/>
                        <a:gd name="connsiteY1" fmla="*/ 1341 h 19833"/>
                        <a:gd name="connsiteX2" fmla="*/ 8890 w 14026"/>
                        <a:gd name="connsiteY2" fmla="*/ 389 h 19833"/>
                        <a:gd name="connsiteX3" fmla="*/ 1270 w 14026"/>
                        <a:gd name="connsiteY3" fmla="*/ 4199 h 19833"/>
                        <a:gd name="connsiteX4" fmla="*/ 1270 w 14026"/>
                        <a:gd name="connsiteY4" fmla="*/ 12771 h 19833"/>
                        <a:gd name="connsiteX5" fmla="*/ 4127 w 14026"/>
                        <a:gd name="connsiteY5" fmla="*/ 18486 h 19833"/>
                        <a:gd name="connsiteX6" fmla="*/ 8890 w 14026"/>
                        <a:gd name="connsiteY6" fmla="*/ 19439 h 19833"/>
                        <a:gd name="connsiteX7" fmla="*/ 9842 w 14026"/>
                        <a:gd name="connsiteY7" fmla="*/ 15629 h 19833"/>
                        <a:gd name="connsiteX8" fmla="*/ 11747 w 14026"/>
                        <a:gd name="connsiteY8" fmla="*/ 8009 h 19833"/>
                        <a:gd name="connsiteX9" fmla="*/ 13652 w 14026"/>
                        <a:gd name="connsiteY9" fmla="*/ 5151 h 1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6" h="19833">
                          <a:moveTo>
                            <a:pt x="13652" y="5151"/>
                          </a:moveTo>
                          <a:cubicBezTo>
                            <a:pt x="13652" y="3246"/>
                            <a:pt x="12700" y="2294"/>
                            <a:pt x="11747" y="1341"/>
                          </a:cubicBezTo>
                          <a:cubicBezTo>
                            <a:pt x="10795" y="389"/>
                            <a:pt x="9842" y="389"/>
                            <a:pt x="8890" y="389"/>
                          </a:cubicBezTo>
                          <a:cubicBezTo>
                            <a:pt x="4127" y="-1516"/>
                            <a:pt x="1270" y="4199"/>
                            <a:pt x="1270" y="4199"/>
                          </a:cubicBezTo>
                          <a:cubicBezTo>
                            <a:pt x="1270" y="4199"/>
                            <a:pt x="-1587" y="8961"/>
                            <a:pt x="1270" y="12771"/>
                          </a:cubicBezTo>
                          <a:cubicBezTo>
                            <a:pt x="4127" y="17534"/>
                            <a:pt x="2222" y="17534"/>
                            <a:pt x="4127" y="18486"/>
                          </a:cubicBezTo>
                          <a:cubicBezTo>
                            <a:pt x="5080" y="19439"/>
                            <a:pt x="6985" y="20391"/>
                            <a:pt x="8890" y="19439"/>
                          </a:cubicBezTo>
                          <a:cubicBezTo>
                            <a:pt x="10795" y="18486"/>
                            <a:pt x="10795" y="16581"/>
                            <a:pt x="9842" y="15629"/>
                          </a:cubicBezTo>
                          <a:cubicBezTo>
                            <a:pt x="9842" y="15629"/>
                            <a:pt x="10795" y="8961"/>
                            <a:pt x="11747" y="8009"/>
                          </a:cubicBezTo>
                          <a:cubicBezTo>
                            <a:pt x="13652" y="8009"/>
                            <a:pt x="14605" y="6104"/>
                            <a:pt x="13652" y="5151"/>
                          </a:cubicBezTo>
                          <a:close/>
                        </a:path>
                      </a:pathLst>
                    </a:custGeom>
                    <a:solidFill>
                      <a:srgbClr val="E7AE9C"/>
                    </a:solidFill>
                    <a:ln w="9525" cap="flat">
                      <a:noFill/>
                      <a:prstDash val="solid"/>
                      <a:miter/>
                    </a:ln>
                  </p:spPr>
                  <p:txBody>
                    <a:bodyPr rtlCol="0" anchor="ctr"/>
                    <a:lstStyle/>
                    <a:p>
                      <a:endParaRPr lang="zh-CN" altLang="en-US"/>
                    </a:p>
                  </p:txBody>
                </p:sp>
                <p:sp>
                  <p:nvSpPr>
                    <p:cNvPr id="474" name="任意多边形: 形状 298"/>
                    <p:cNvSpPr/>
                    <p:nvPr/>
                  </p:nvSpPr>
                  <p:spPr>
                    <a:xfrm>
                      <a:off x="3959224" y="4104886"/>
                      <a:ext cx="13652" cy="20785"/>
                    </a:xfrm>
                    <a:custGeom>
                      <a:avLst/>
                      <a:gdLst>
                        <a:gd name="connsiteX0" fmla="*/ 13652 w 13652"/>
                        <a:gd name="connsiteY0" fmla="*/ 5151 h 20785"/>
                        <a:gd name="connsiteX1" fmla="*/ 11748 w 13652"/>
                        <a:gd name="connsiteY1" fmla="*/ 1341 h 20785"/>
                        <a:gd name="connsiteX2" fmla="*/ 8890 w 13652"/>
                        <a:gd name="connsiteY2" fmla="*/ 389 h 20785"/>
                        <a:gd name="connsiteX3" fmla="*/ 1270 w 13652"/>
                        <a:gd name="connsiteY3" fmla="*/ 4199 h 20785"/>
                        <a:gd name="connsiteX4" fmla="*/ 1270 w 13652"/>
                        <a:gd name="connsiteY4" fmla="*/ 13724 h 20785"/>
                        <a:gd name="connsiteX5" fmla="*/ 4127 w 13652"/>
                        <a:gd name="connsiteY5" fmla="*/ 19439 h 20785"/>
                        <a:gd name="connsiteX6" fmla="*/ 8890 w 13652"/>
                        <a:gd name="connsiteY6" fmla="*/ 20391 h 20785"/>
                        <a:gd name="connsiteX7" fmla="*/ 9843 w 13652"/>
                        <a:gd name="connsiteY7" fmla="*/ 16581 h 20785"/>
                        <a:gd name="connsiteX8" fmla="*/ 11748 w 13652"/>
                        <a:gd name="connsiteY8" fmla="*/ 8961 h 20785"/>
                        <a:gd name="connsiteX9" fmla="*/ 13652 w 13652"/>
                        <a:gd name="connsiteY9" fmla="*/ 5151 h 2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52" h="20785">
                          <a:moveTo>
                            <a:pt x="13652" y="5151"/>
                          </a:moveTo>
                          <a:cubicBezTo>
                            <a:pt x="13652" y="3246"/>
                            <a:pt x="12700" y="2294"/>
                            <a:pt x="11748" y="1341"/>
                          </a:cubicBezTo>
                          <a:cubicBezTo>
                            <a:pt x="10795" y="389"/>
                            <a:pt x="9843" y="389"/>
                            <a:pt x="8890" y="389"/>
                          </a:cubicBezTo>
                          <a:cubicBezTo>
                            <a:pt x="4127" y="-1516"/>
                            <a:pt x="1270" y="4199"/>
                            <a:pt x="1270" y="4199"/>
                          </a:cubicBezTo>
                          <a:cubicBezTo>
                            <a:pt x="1270" y="4199"/>
                            <a:pt x="-1587" y="8961"/>
                            <a:pt x="1270" y="13724"/>
                          </a:cubicBezTo>
                          <a:cubicBezTo>
                            <a:pt x="4127" y="18486"/>
                            <a:pt x="2223" y="18486"/>
                            <a:pt x="4127" y="19439"/>
                          </a:cubicBezTo>
                          <a:cubicBezTo>
                            <a:pt x="5080" y="20391"/>
                            <a:pt x="6985" y="21344"/>
                            <a:pt x="8890" y="20391"/>
                          </a:cubicBezTo>
                          <a:cubicBezTo>
                            <a:pt x="10795" y="19439"/>
                            <a:pt x="10795" y="17534"/>
                            <a:pt x="9843" y="16581"/>
                          </a:cubicBezTo>
                          <a:cubicBezTo>
                            <a:pt x="9843" y="16581"/>
                            <a:pt x="10795" y="9914"/>
                            <a:pt x="11748" y="8961"/>
                          </a:cubicBezTo>
                          <a:cubicBezTo>
                            <a:pt x="12700" y="8009"/>
                            <a:pt x="13652" y="6104"/>
                            <a:pt x="13652" y="5151"/>
                          </a:cubicBezTo>
                          <a:close/>
                        </a:path>
                      </a:pathLst>
                    </a:custGeom>
                    <a:solidFill>
                      <a:srgbClr val="F8C0A1"/>
                    </a:solidFill>
                    <a:ln w="9525" cap="flat">
                      <a:noFill/>
                      <a:prstDash val="solid"/>
                      <a:miter/>
                    </a:ln>
                  </p:spPr>
                  <p:txBody>
                    <a:bodyPr rtlCol="0" anchor="ctr"/>
                    <a:lstStyle/>
                    <a:p>
                      <a:endParaRPr lang="zh-CN" altLang="en-US"/>
                    </a:p>
                  </p:txBody>
                </p:sp>
                <p:sp>
                  <p:nvSpPr>
                    <p:cNvPr id="475" name="任意多边形: 形状 299"/>
                    <p:cNvSpPr/>
                    <p:nvPr/>
                  </p:nvSpPr>
                  <p:spPr>
                    <a:xfrm>
                      <a:off x="3960494" y="4105275"/>
                      <a:ext cx="10477" cy="17145"/>
                    </a:xfrm>
                    <a:custGeom>
                      <a:avLst/>
                      <a:gdLst>
                        <a:gd name="connsiteX0" fmla="*/ 1905 w 10477"/>
                        <a:gd name="connsiteY0" fmla="*/ 12383 h 17145"/>
                        <a:gd name="connsiteX1" fmla="*/ 953 w 10477"/>
                        <a:gd name="connsiteY1" fmla="*/ 10478 h 17145"/>
                        <a:gd name="connsiteX2" fmla="*/ 953 w 10477"/>
                        <a:gd name="connsiteY2" fmla="*/ 8572 h 17145"/>
                        <a:gd name="connsiteX3" fmla="*/ 1905 w 10477"/>
                        <a:gd name="connsiteY3" fmla="*/ 4763 h 17145"/>
                        <a:gd name="connsiteX4" fmla="*/ 4763 w 10477"/>
                        <a:gd name="connsiteY4" fmla="*/ 1905 h 17145"/>
                        <a:gd name="connsiteX5" fmla="*/ 8573 w 10477"/>
                        <a:gd name="connsiteY5" fmla="*/ 2858 h 17145"/>
                        <a:gd name="connsiteX6" fmla="*/ 7620 w 10477"/>
                        <a:gd name="connsiteY6" fmla="*/ 6667 h 17145"/>
                        <a:gd name="connsiteX7" fmla="*/ 4763 w 10477"/>
                        <a:gd name="connsiteY7" fmla="*/ 7620 h 17145"/>
                        <a:gd name="connsiteX8" fmla="*/ 1905 w 10477"/>
                        <a:gd name="connsiteY8" fmla="*/ 9525 h 17145"/>
                        <a:gd name="connsiteX9" fmla="*/ 1905 w 10477"/>
                        <a:gd name="connsiteY9" fmla="*/ 11430 h 17145"/>
                        <a:gd name="connsiteX10" fmla="*/ 2857 w 10477"/>
                        <a:gd name="connsiteY10" fmla="*/ 13335 h 17145"/>
                        <a:gd name="connsiteX11" fmla="*/ 2857 w 10477"/>
                        <a:gd name="connsiteY11" fmla="*/ 15240 h 17145"/>
                        <a:gd name="connsiteX12" fmla="*/ 3810 w 10477"/>
                        <a:gd name="connsiteY12" fmla="*/ 17145 h 17145"/>
                        <a:gd name="connsiteX13" fmla="*/ 5715 w 10477"/>
                        <a:gd name="connsiteY13" fmla="*/ 17145 h 17145"/>
                        <a:gd name="connsiteX14" fmla="*/ 6668 w 10477"/>
                        <a:gd name="connsiteY14" fmla="*/ 15240 h 17145"/>
                        <a:gd name="connsiteX15" fmla="*/ 5715 w 10477"/>
                        <a:gd name="connsiteY15" fmla="*/ 13335 h 17145"/>
                        <a:gd name="connsiteX16" fmla="*/ 6668 w 10477"/>
                        <a:gd name="connsiteY16" fmla="*/ 11430 h 17145"/>
                        <a:gd name="connsiteX17" fmla="*/ 5715 w 10477"/>
                        <a:gd name="connsiteY17" fmla="*/ 13335 h 17145"/>
                        <a:gd name="connsiteX18" fmla="*/ 6668 w 10477"/>
                        <a:gd name="connsiteY18" fmla="*/ 14288 h 17145"/>
                        <a:gd name="connsiteX19" fmla="*/ 5715 w 10477"/>
                        <a:gd name="connsiteY19" fmla="*/ 14288 h 17145"/>
                        <a:gd name="connsiteX20" fmla="*/ 4763 w 10477"/>
                        <a:gd name="connsiteY20" fmla="*/ 12383 h 17145"/>
                        <a:gd name="connsiteX21" fmla="*/ 4763 w 10477"/>
                        <a:gd name="connsiteY21" fmla="*/ 10478 h 17145"/>
                        <a:gd name="connsiteX22" fmla="*/ 3810 w 10477"/>
                        <a:gd name="connsiteY22" fmla="*/ 8572 h 17145"/>
                        <a:gd name="connsiteX23" fmla="*/ 6668 w 10477"/>
                        <a:gd name="connsiteY23" fmla="*/ 6667 h 17145"/>
                        <a:gd name="connsiteX24" fmla="*/ 9525 w 10477"/>
                        <a:gd name="connsiteY24" fmla="*/ 5715 h 17145"/>
                        <a:gd name="connsiteX25" fmla="*/ 9525 w 10477"/>
                        <a:gd name="connsiteY25" fmla="*/ 6667 h 17145"/>
                        <a:gd name="connsiteX26" fmla="*/ 10478 w 10477"/>
                        <a:gd name="connsiteY26" fmla="*/ 2858 h 17145"/>
                        <a:gd name="connsiteX27" fmla="*/ 9525 w 10477"/>
                        <a:gd name="connsiteY27" fmla="*/ 953 h 17145"/>
                        <a:gd name="connsiteX28" fmla="*/ 6668 w 10477"/>
                        <a:gd name="connsiteY28" fmla="*/ 0 h 17145"/>
                        <a:gd name="connsiteX29" fmla="*/ 2857 w 10477"/>
                        <a:gd name="connsiteY29" fmla="*/ 953 h 17145"/>
                        <a:gd name="connsiteX30" fmla="*/ 1905 w 10477"/>
                        <a:gd name="connsiteY30" fmla="*/ 2858 h 17145"/>
                        <a:gd name="connsiteX31" fmla="*/ 0 w 10477"/>
                        <a:gd name="connsiteY31" fmla="*/ 6667 h 17145"/>
                        <a:gd name="connsiteX32" fmla="*/ 0 w 10477"/>
                        <a:gd name="connsiteY32" fmla="*/ 9525 h 17145"/>
                        <a:gd name="connsiteX33" fmla="*/ 953 w 10477"/>
                        <a:gd name="connsiteY33" fmla="*/ 10478 h 17145"/>
                        <a:gd name="connsiteX34" fmla="*/ 1905 w 10477"/>
                        <a:gd name="connsiteY34" fmla="*/ 12383 h 17145"/>
                        <a:gd name="connsiteX35" fmla="*/ 1905 w 10477"/>
                        <a:gd name="connsiteY35" fmla="*/ 12383 h 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77" h="17145">
                          <a:moveTo>
                            <a:pt x="1905" y="12383"/>
                          </a:moveTo>
                          <a:cubicBezTo>
                            <a:pt x="1905" y="11430"/>
                            <a:pt x="953" y="11430"/>
                            <a:pt x="953" y="10478"/>
                          </a:cubicBezTo>
                          <a:cubicBezTo>
                            <a:pt x="953" y="9525"/>
                            <a:pt x="953" y="9525"/>
                            <a:pt x="953" y="8572"/>
                          </a:cubicBezTo>
                          <a:cubicBezTo>
                            <a:pt x="953" y="7620"/>
                            <a:pt x="1905" y="5715"/>
                            <a:pt x="1905" y="4763"/>
                          </a:cubicBezTo>
                          <a:cubicBezTo>
                            <a:pt x="2857" y="3810"/>
                            <a:pt x="3810" y="1905"/>
                            <a:pt x="4763" y="1905"/>
                          </a:cubicBezTo>
                          <a:cubicBezTo>
                            <a:pt x="5715" y="1905"/>
                            <a:pt x="7620" y="953"/>
                            <a:pt x="8573" y="2858"/>
                          </a:cubicBezTo>
                          <a:cubicBezTo>
                            <a:pt x="9525" y="3810"/>
                            <a:pt x="8573" y="5715"/>
                            <a:pt x="7620" y="6667"/>
                          </a:cubicBezTo>
                          <a:cubicBezTo>
                            <a:pt x="6668" y="6667"/>
                            <a:pt x="5715" y="6667"/>
                            <a:pt x="4763" y="7620"/>
                          </a:cubicBezTo>
                          <a:cubicBezTo>
                            <a:pt x="3810" y="7620"/>
                            <a:pt x="2857" y="8572"/>
                            <a:pt x="1905" y="9525"/>
                          </a:cubicBezTo>
                          <a:cubicBezTo>
                            <a:pt x="1905" y="10478"/>
                            <a:pt x="953" y="11430"/>
                            <a:pt x="1905" y="11430"/>
                          </a:cubicBezTo>
                          <a:cubicBezTo>
                            <a:pt x="1905" y="12383"/>
                            <a:pt x="2857" y="12383"/>
                            <a:pt x="2857" y="13335"/>
                          </a:cubicBezTo>
                          <a:cubicBezTo>
                            <a:pt x="2857" y="14288"/>
                            <a:pt x="2857" y="14288"/>
                            <a:pt x="2857" y="15240"/>
                          </a:cubicBezTo>
                          <a:cubicBezTo>
                            <a:pt x="2857" y="16192"/>
                            <a:pt x="2857" y="16192"/>
                            <a:pt x="3810" y="17145"/>
                          </a:cubicBezTo>
                          <a:cubicBezTo>
                            <a:pt x="4763" y="17145"/>
                            <a:pt x="4763" y="17145"/>
                            <a:pt x="5715" y="17145"/>
                          </a:cubicBezTo>
                          <a:cubicBezTo>
                            <a:pt x="6668" y="17145"/>
                            <a:pt x="6668" y="16192"/>
                            <a:pt x="6668" y="15240"/>
                          </a:cubicBezTo>
                          <a:cubicBezTo>
                            <a:pt x="6668" y="14288"/>
                            <a:pt x="5715" y="14288"/>
                            <a:pt x="5715" y="13335"/>
                          </a:cubicBezTo>
                          <a:cubicBezTo>
                            <a:pt x="5715" y="13335"/>
                            <a:pt x="5715" y="12383"/>
                            <a:pt x="6668" y="11430"/>
                          </a:cubicBezTo>
                          <a:cubicBezTo>
                            <a:pt x="5715" y="11430"/>
                            <a:pt x="5715" y="13335"/>
                            <a:pt x="5715" y="13335"/>
                          </a:cubicBezTo>
                          <a:cubicBezTo>
                            <a:pt x="5715" y="14288"/>
                            <a:pt x="6668" y="14288"/>
                            <a:pt x="6668" y="14288"/>
                          </a:cubicBezTo>
                          <a:cubicBezTo>
                            <a:pt x="6668" y="15240"/>
                            <a:pt x="5715" y="15240"/>
                            <a:pt x="5715" y="14288"/>
                          </a:cubicBezTo>
                          <a:cubicBezTo>
                            <a:pt x="4763" y="14288"/>
                            <a:pt x="4763" y="13335"/>
                            <a:pt x="4763" y="12383"/>
                          </a:cubicBezTo>
                          <a:cubicBezTo>
                            <a:pt x="4763" y="11430"/>
                            <a:pt x="4763" y="11430"/>
                            <a:pt x="4763" y="10478"/>
                          </a:cubicBezTo>
                          <a:cubicBezTo>
                            <a:pt x="4763" y="9525"/>
                            <a:pt x="3810" y="9525"/>
                            <a:pt x="3810" y="8572"/>
                          </a:cubicBezTo>
                          <a:cubicBezTo>
                            <a:pt x="2857" y="6667"/>
                            <a:pt x="4763" y="6667"/>
                            <a:pt x="6668" y="6667"/>
                          </a:cubicBezTo>
                          <a:cubicBezTo>
                            <a:pt x="7620" y="6667"/>
                            <a:pt x="8573" y="6667"/>
                            <a:pt x="9525" y="5715"/>
                          </a:cubicBezTo>
                          <a:cubicBezTo>
                            <a:pt x="9525" y="5715"/>
                            <a:pt x="9525" y="6667"/>
                            <a:pt x="9525" y="6667"/>
                          </a:cubicBezTo>
                          <a:cubicBezTo>
                            <a:pt x="10478" y="5715"/>
                            <a:pt x="10478" y="3810"/>
                            <a:pt x="10478" y="2858"/>
                          </a:cubicBezTo>
                          <a:cubicBezTo>
                            <a:pt x="10478" y="1905"/>
                            <a:pt x="10478" y="953"/>
                            <a:pt x="9525" y="953"/>
                          </a:cubicBezTo>
                          <a:cubicBezTo>
                            <a:pt x="8573" y="953"/>
                            <a:pt x="7620" y="0"/>
                            <a:pt x="6668" y="0"/>
                          </a:cubicBezTo>
                          <a:cubicBezTo>
                            <a:pt x="4763" y="0"/>
                            <a:pt x="3810" y="0"/>
                            <a:pt x="2857" y="953"/>
                          </a:cubicBezTo>
                          <a:cubicBezTo>
                            <a:pt x="2857" y="1905"/>
                            <a:pt x="1905" y="1905"/>
                            <a:pt x="1905" y="2858"/>
                          </a:cubicBezTo>
                          <a:cubicBezTo>
                            <a:pt x="953" y="3810"/>
                            <a:pt x="0" y="4763"/>
                            <a:pt x="0" y="6667"/>
                          </a:cubicBezTo>
                          <a:cubicBezTo>
                            <a:pt x="0" y="7620"/>
                            <a:pt x="0" y="8572"/>
                            <a:pt x="0" y="9525"/>
                          </a:cubicBezTo>
                          <a:cubicBezTo>
                            <a:pt x="0" y="10478"/>
                            <a:pt x="0" y="10478"/>
                            <a:pt x="953" y="10478"/>
                          </a:cubicBezTo>
                          <a:cubicBezTo>
                            <a:pt x="953" y="11430"/>
                            <a:pt x="953" y="12383"/>
                            <a:pt x="1905" y="12383"/>
                          </a:cubicBezTo>
                          <a:lnTo>
                            <a:pt x="1905" y="12383"/>
                          </a:lnTo>
                          <a:close/>
                        </a:path>
                      </a:pathLst>
                    </a:custGeom>
                    <a:solidFill>
                      <a:srgbClr val="E7AE9C"/>
                    </a:solidFill>
                    <a:ln w="9525" cap="flat">
                      <a:noFill/>
                      <a:prstDash val="solid"/>
                      <a:miter/>
                    </a:ln>
                  </p:spPr>
                  <p:txBody>
                    <a:bodyPr rtlCol="0" anchor="ctr"/>
                    <a:lstStyle/>
                    <a:p>
                      <a:endParaRPr lang="zh-CN" altLang="en-US"/>
                    </a:p>
                  </p:txBody>
                </p:sp>
              </p:grpSp>
              <p:sp>
                <p:nvSpPr>
                  <p:cNvPr id="476" name="任意多边形: 形状 300"/>
                  <p:cNvSpPr/>
                  <p:nvPr/>
                </p:nvSpPr>
                <p:spPr>
                  <a:xfrm>
                    <a:off x="3925009" y="4063279"/>
                    <a:ext cx="73585" cy="75333"/>
                  </a:xfrm>
                  <a:custGeom>
                    <a:avLst/>
                    <a:gdLst>
                      <a:gd name="connsiteX0" fmla="*/ 243 w 73585"/>
                      <a:gd name="connsiteY0" fmla="*/ 32471 h 75333"/>
                      <a:gd name="connsiteX1" fmla="*/ 21198 w 73585"/>
                      <a:gd name="connsiteY1" fmla="*/ 1038 h 75333"/>
                      <a:gd name="connsiteX2" fmla="*/ 44058 w 73585"/>
                      <a:gd name="connsiteY2" fmla="*/ 1991 h 75333"/>
                      <a:gd name="connsiteX3" fmla="*/ 55488 w 73585"/>
                      <a:gd name="connsiteY3" fmla="*/ 5801 h 75333"/>
                      <a:gd name="connsiteX4" fmla="*/ 65965 w 73585"/>
                      <a:gd name="connsiteY4" fmla="*/ 5801 h 75333"/>
                      <a:gd name="connsiteX5" fmla="*/ 73585 w 73585"/>
                      <a:gd name="connsiteY5" fmla="*/ 13421 h 75333"/>
                      <a:gd name="connsiteX6" fmla="*/ 65965 w 73585"/>
                      <a:gd name="connsiteY6" fmla="*/ 21041 h 75333"/>
                      <a:gd name="connsiteX7" fmla="*/ 62155 w 73585"/>
                      <a:gd name="connsiteY7" fmla="*/ 21041 h 75333"/>
                      <a:gd name="connsiteX8" fmla="*/ 59298 w 73585"/>
                      <a:gd name="connsiteY8" fmla="*/ 21993 h 75333"/>
                      <a:gd name="connsiteX9" fmla="*/ 57393 w 73585"/>
                      <a:gd name="connsiteY9" fmla="*/ 34376 h 75333"/>
                      <a:gd name="connsiteX10" fmla="*/ 49773 w 73585"/>
                      <a:gd name="connsiteY10" fmla="*/ 38186 h 75333"/>
                      <a:gd name="connsiteX11" fmla="*/ 45963 w 73585"/>
                      <a:gd name="connsiteY11" fmla="*/ 36281 h 75333"/>
                      <a:gd name="connsiteX12" fmla="*/ 41200 w 73585"/>
                      <a:gd name="connsiteY12" fmla="*/ 35328 h 75333"/>
                      <a:gd name="connsiteX13" fmla="*/ 32628 w 73585"/>
                      <a:gd name="connsiteY13" fmla="*/ 39138 h 75333"/>
                      <a:gd name="connsiteX14" fmla="*/ 31675 w 73585"/>
                      <a:gd name="connsiteY14" fmla="*/ 72476 h 75333"/>
                      <a:gd name="connsiteX15" fmla="*/ 27865 w 73585"/>
                      <a:gd name="connsiteY15" fmla="*/ 75333 h 75333"/>
                      <a:gd name="connsiteX16" fmla="*/ 23103 w 73585"/>
                      <a:gd name="connsiteY16" fmla="*/ 74381 h 75333"/>
                      <a:gd name="connsiteX17" fmla="*/ 14530 w 73585"/>
                      <a:gd name="connsiteY17" fmla="*/ 72476 h 75333"/>
                      <a:gd name="connsiteX18" fmla="*/ 5005 w 73585"/>
                      <a:gd name="connsiteY18" fmla="*/ 55331 h 75333"/>
                      <a:gd name="connsiteX19" fmla="*/ 243 w 73585"/>
                      <a:gd name="connsiteY19" fmla="*/ 32471 h 7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85" h="75333">
                        <a:moveTo>
                          <a:pt x="243" y="32471"/>
                        </a:moveTo>
                        <a:cubicBezTo>
                          <a:pt x="1195" y="19136"/>
                          <a:pt x="6910" y="5801"/>
                          <a:pt x="21198" y="1038"/>
                        </a:cubicBezTo>
                        <a:cubicBezTo>
                          <a:pt x="28818" y="-867"/>
                          <a:pt x="36438" y="86"/>
                          <a:pt x="44058" y="1991"/>
                        </a:cubicBezTo>
                        <a:cubicBezTo>
                          <a:pt x="45963" y="2943"/>
                          <a:pt x="51678" y="3896"/>
                          <a:pt x="55488" y="5801"/>
                        </a:cubicBezTo>
                        <a:lnTo>
                          <a:pt x="65965" y="5801"/>
                        </a:lnTo>
                        <a:cubicBezTo>
                          <a:pt x="70728" y="5801"/>
                          <a:pt x="73585" y="9611"/>
                          <a:pt x="73585" y="13421"/>
                        </a:cubicBezTo>
                        <a:cubicBezTo>
                          <a:pt x="73585" y="18183"/>
                          <a:pt x="69775" y="21041"/>
                          <a:pt x="65965" y="21041"/>
                        </a:cubicBezTo>
                        <a:lnTo>
                          <a:pt x="62155" y="21041"/>
                        </a:lnTo>
                        <a:cubicBezTo>
                          <a:pt x="61203" y="21041"/>
                          <a:pt x="60250" y="21993"/>
                          <a:pt x="59298" y="21993"/>
                        </a:cubicBezTo>
                        <a:cubicBezTo>
                          <a:pt x="53583" y="22946"/>
                          <a:pt x="57393" y="28661"/>
                          <a:pt x="57393" y="34376"/>
                        </a:cubicBezTo>
                        <a:cubicBezTo>
                          <a:pt x="57393" y="35328"/>
                          <a:pt x="49773" y="37233"/>
                          <a:pt x="49773" y="38186"/>
                        </a:cubicBezTo>
                        <a:cubicBezTo>
                          <a:pt x="48820" y="37233"/>
                          <a:pt x="47868" y="36281"/>
                          <a:pt x="45963" y="36281"/>
                        </a:cubicBezTo>
                        <a:cubicBezTo>
                          <a:pt x="44058" y="35328"/>
                          <a:pt x="43105" y="35328"/>
                          <a:pt x="41200" y="35328"/>
                        </a:cubicBezTo>
                        <a:cubicBezTo>
                          <a:pt x="37390" y="35328"/>
                          <a:pt x="34533" y="37233"/>
                          <a:pt x="32628" y="39138"/>
                        </a:cubicBezTo>
                        <a:cubicBezTo>
                          <a:pt x="25960" y="45806"/>
                          <a:pt x="35485" y="62951"/>
                          <a:pt x="31675" y="72476"/>
                        </a:cubicBezTo>
                        <a:cubicBezTo>
                          <a:pt x="30723" y="73428"/>
                          <a:pt x="27865" y="74381"/>
                          <a:pt x="27865" y="75333"/>
                        </a:cubicBezTo>
                        <a:cubicBezTo>
                          <a:pt x="26913" y="75333"/>
                          <a:pt x="25008" y="75333"/>
                          <a:pt x="23103" y="74381"/>
                        </a:cubicBezTo>
                        <a:cubicBezTo>
                          <a:pt x="23103" y="73428"/>
                          <a:pt x="15483" y="72476"/>
                          <a:pt x="14530" y="72476"/>
                        </a:cubicBezTo>
                        <a:cubicBezTo>
                          <a:pt x="9768" y="65808"/>
                          <a:pt x="10720" y="61046"/>
                          <a:pt x="5005" y="55331"/>
                        </a:cubicBezTo>
                        <a:cubicBezTo>
                          <a:pt x="1195" y="49616"/>
                          <a:pt x="-710" y="41043"/>
                          <a:pt x="243" y="32471"/>
                        </a:cubicBezTo>
                        <a:close/>
                      </a:path>
                    </a:pathLst>
                  </a:custGeom>
                  <a:solidFill>
                    <a:srgbClr val="492614"/>
                  </a:solidFill>
                  <a:ln w="9525" cap="flat">
                    <a:noFill/>
                    <a:prstDash val="solid"/>
                    <a:miter/>
                  </a:ln>
                </p:spPr>
                <p:txBody>
                  <a:bodyPr rtlCol="0" anchor="ctr"/>
                  <a:lstStyle/>
                  <a:p>
                    <a:endParaRPr lang="zh-CN" altLang="en-US"/>
                  </a:p>
                </p:txBody>
              </p:sp>
              <p:sp>
                <p:nvSpPr>
                  <p:cNvPr id="477" name="任意多边形: 形状 301"/>
                  <p:cNvSpPr/>
                  <p:nvPr/>
                </p:nvSpPr>
                <p:spPr>
                  <a:xfrm>
                    <a:off x="3930014" y="4148137"/>
                    <a:ext cx="58102" cy="39052"/>
                  </a:xfrm>
                  <a:custGeom>
                    <a:avLst/>
                    <a:gdLst>
                      <a:gd name="connsiteX0" fmla="*/ 38100 w 58102"/>
                      <a:gd name="connsiteY0" fmla="*/ 10478 h 39052"/>
                      <a:gd name="connsiteX1" fmla="*/ 38100 w 58102"/>
                      <a:gd name="connsiteY1" fmla="*/ 10478 h 39052"/>
                      <a:gd name="connsiteX2" fmla="*/ 10478 w 58102"/>
                      <a:gd name="connsiteY2" fmla="*/ 0 h 39052"/>
                      <a:gd name="connsiteX3" fmla="*/ 6668 w 58102"/>
                      <a:gd name="connsiteY3" fmla="*/ 953 h 39052"/>
                      <a:gd name="connsiteX4" fmla="*/ 0 w 58102"/>
                      <a:gd name="connsiteY4" fmla="*/ 20955 h 39052"/>
                      <a:gd name="connsiteX5" fmla="*/ 51435 w 58102"/>
                      <a:gd name="connsiteY5" fmla="*/ 39053 h 39052"/>
                      <a:gd name="connsiteX6" fmla="*/ 54293 w 58102"/>
                      <a:gd name="connsiteY6" fmla="*/ 35242 h 39052"/>
                      <a:gd name="connsiteX7" fmla="*/ 57150 w 58102"/>
                      <a:gd name="connsiteY7" fmla="*/ 28575 h 39052"/>
                      <a:gd name="connsiteX8" fmla="*/ 58103 w 58102"/>
                      <a:gd name="connsiteY8" fmla="*/ 20955 h 39052"/>
                      <a:gd name="connsiteX9" fmla="*/ 38100 w 58102"/>
                      <a:gd name="connsiteY9" fmla="*/ 10478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02" h="39052">
                        <a:moveTo>
                          <a:pt x="38100" y="10478"/>
                        </a:moveTo>
                        <a:lnTo>
                          <a:pt x="38100" y="10478"/>
                        </a:lnTo>
                        <a:lnTo>
                          <a:pt x="10478" y="0"/>
                        </a:lnTo>
                        <a:lnTo>
                          <a:pt x="6668" y="953"/>
                        </a:lnTo>
                        <a:lnTo>
                          <a:pt x="0" y="20955"/>
                        </a:lnTo>
                        <a:lnTo>
                          <a:pt x="51435" y="39053"/>
                        </a:lnTo>
                        <a:cubicBezTo>
                          <a:pt x="52388" y="38100"/>
                          <a:pt x="53340" y="36195"/>
                          <a:pt x="54293" y="35242"/>
                        </a:cubicBezTo>
                        <a:lnTo>
                          <a:pt x="57150" y="28575"/>
                        </a:lnTo>
                        <a:cubicBezTo>
                          <a:pt x="58103" y="25717"/>
                          <a:pt x="58103" y="23813"/>
                          <a:pt x="58103" y="20955"/>
                        </a:cubicBezTo>
                        <a:lnTo>
                          <a:pt x="38100" y="10478"/>
                        </a:lnTo>
                        <a:close/>
                      </a:path>
                    </a:pathLst>
                  </a:custGeom>
                  <a:solidFill>
                    <a:srgbClr val="9EC95A"/>
                  </a:solidFill>
                  <a:ln w="9525" cap="flat">
                    <a:noFill/>
                    <a:prstDash val="solid"/>
                    <a:miter/>
                  </a:ln>
                </p:spPr>
                <p:txBody>
                  <a:bodyPr rtlCol="0" anchor="ctr"/>
                  <a:lstStyle/>
                  <a:p>
                    <a:endParaRPr lang="zh-CN" altLang="en-US"/>
                  </a:p>
                </p:txBody>
              </p:sp>
              <p:sp>
                <p:nvSpPr>
                  <p:cNvPr id="478" name="任意多边形: 形状 302"/>
                  <p:cNvSpPr/>
                  <p:nvPr/>
                </p:nvSpPr>
                <p:spPr>
                  <a:xfrm>
                    <a:off x="3985259" y="4278629"/>
                    <a:ext cx="46672" cy="12382"/>
                  </a:xfrm>
                  <a:custGeom>
                    <a:avLst/>
                    <a:gdLst>
                      <a:gd name="connsiteX0" fmla="*/ 8572 w 46672"/>
                      <a:gd name="connsiteY0" fmla="*/ 12383 h 12382"/>
                      <a:gd name="connsiteX1" fmla="*/ 46672 w 46672"/>
                      <a:gd name="connsiteY1" fmla="*/ 12383 h 12382"/>
                      <a:gd name="connsiteX2" fmla="*/ 36195 w 46672"/>
                      <a:gd name="connsiteY2" fmla="*/ 0 h 12382"/>
                      <a:gd name="connsiteX3" fmla="*/ 0 w 46672"/>
                      <a:gd name="connsiteY3" fmla="*/ 1905 h 12382"/>
                      <a:gd name="connsiteX4" fmla="*/ 5715 w 46672"/>
                      <a:gd name="connsiteY4" fmla="*/ 10478 h 1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 h="12382">
                        <a:moveTo>
                          <a:pt x="8572" y="12383"/>
                        </a:moveTo>
                        <a:lnTo>
                          <a:pt x="46672" y="12383"/>
                        </a:lnTo>
                        <a:lnTo>
                          <a:pt x="36195" y="0"/>
                        </a:lnTo>
                        <a:lnTo>
                          <a:pt x="0" y="1905"/>
                        </a:lnTo>
                        <a:lnTo>
                          <a:pt x="5715" y="10478"/>
                        </a:lnTo>
                        <a:close/>
                      </a:path>
                    </a:pathLst>
                  </a:custGeom>
                  <a:solidFill>
                    <a:srgbClr val="2C3E61"/>
                  </a:solidFill>
                  <a:ln w="9525" cap="flat">
                    <a:noFill/>
                    <a:prstDash val="solid"/>
                    <a:miter/>
                  </a:ln>
                </p:spPr>
                <p:txBody>
                  <a:bodyPr rtlCol="0" anchor="ctr"/>
                  <a:lstStyle/>
                  <a:p>
                    <a:endParaRPr lang="zh-CN" altLang="en-US"/>
                  </a:p>
                </p:txBody>
              </p:sp>
              <p:sp>
                <p:nvSpPr>
                  <p:cNvPr id="479" name="任意多边形: 形状 303"/>
                  <p:cNvSpPr/>
                  <p:nvPr/>
                </p:nvSpPr>
                <p:spPr>
                  <a:xfrm>
                    <a:off x="3907397" y="4158205"/>
                    <a:ext cx="96912" cy="132807"/>
                  </a:xfrm>
                  <a:custGeom>
                    <a:avLst/>
                    <a:gdLst>
                      <a:gd name="connsiteX0" fmla="*/ 3567 w 96912"/>
                      <a:gd name="connsiteY0" fmla="*/ 132807 h 132807"/>
                      <a:gd name="connsiteX1" fmla="*/ 96912 w 96912"/>
                      <a:gd name="connsiteY1" fmla="*/ 132807 h 132807"/>
                      <a:gd name="connsiteX2" fmla="*/ 90245 w 96912"/>
                      <a:gd name="connsiteY2" fmla="*/ 98517 h 132807"/>
                      <a:gd name="connsiteX3" fmla="*/ 79767 w 96912"/>
                      <a:gd name="connsiteY3" fmla="*/ 27080 h 132807"/>
                      <a:gd name="connsiteX4" fmla="*/ 76910 w 96912"/>
                      <a:gd name="connsiteY4" fmla="*/ 15650 h 132807"/>
                      <a:gd name="connsiteX5" fmla="*/ 59765 w 96912"/>
                      <a:gd name="connsiteY5" fmla="*/ 3267 h 132807"/>
                      <a:gd name="connsiteX6" fmla="*/ 19760 w 96912"/>
                      <a:gd name="connsiteY6" fmla="*/ 2315 h 132807"/>
                      <a:gd name="connsiteX7" fmla="*/ 1662 w 96912"/>
                      <a:gd name="connsiteY7" fmla="*/ 70895 h 132807"/>
                      <a:gd name="connsiteX8" fmla="*/ 3567 w 96912"/>
                      <a:gd name="connsiteY8" fmla="*/ 132807 h 1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12" h="132807">
                        <a:moveTo>
                          <a:pt x="3567" y="132807"/>
                        </a:moveTo>
                        <a:lnTo>
                          <a:pt x="96912" y="132807"/>
                        </a:lnTo>
                        <a:cubicBezTo>
                          <a:pt x="95007" y="121377"/>
                          <a:pt x="92150" y="109947"/>
                          <a:pt x="90245" y="98517"/>
                        </a:cubicBezTo>
                        <a:cubicBezTo>
                          <a:pt x="86435" y="74705"/>
                          <a:pt x="82625" y="50892"/>
                          <a:pt x="79767" y="27080"/>
                        </a:cubicBezTo>
                        <a:cubicBezTo>
                          <a:pt x="78815" y="18507"/>
                          <a:pt x="77862" y="25175"/>
                          <a:pt x="76910" y="15650"/>
                        </a:cubicBezTo>
                        <a:cubicBezTo>
                          <a:pt x="71195" y="17555"/>
                          <a:pt x="65480" y="3267"/>
                          <a:pt x="59765" y="3267"/>
                        </a:cubicBezTo>
                        <a:cubicBezTo>
                          <a:pt x="48335" y="3267"/>
                          <a:pt x="31190" y="-3400"/>
                          <a:pt x="19760" y="2315"/>
                        </a:cubicBezTo>
                        <a:cubicBezTo>
                          <a:pt x="-5005" y="14697"/>
                          <a:pt x="-243" y="48987"/>
                          <a:pt x="1662" y="70895"/>
                        </a:cubicBezTo>
                        <a:cubicBezTo>
                          <a:pt x="3567" y="92802"/>
                          <a:pt x="3567" y="112805"/>
                          <a:pt x="3567" y="132807"/>
                        </a:cubicBezTo>
                        <a:close/>
                      </a:path>
                    </a:pathLst>
                  </a:custGeom>
                  <a:solidFill>
                    <a:srgbClr val="CADF90"/>
                  </a:solidFill>
                  <a:ln w="9525" cap="flat">
                    <a:noFill/>
                    <a:prstDash val="solid"/>
                    <a:miter/>
                  </a:ln>
                </p:spPr>
                <p:txBody>
                  <a:bodyPr rtlCol="0" anchor="ctr"/>
                  <a:lstStyle/>
                  <a:p>
                    <a:endParaRPr lang="zh-CN" altLang="en-US"/>
                  </a:p>
                </p:txBody>
              </p:sp>
              <p:sp>
                <p:nvSpPr>
                  <p:cNvPr id="480" name="任意多边形: 形状 304"/>
                  <p:cNvSpPr/>
                  <p:nvPr/>
                </p:nvSpPr>
                <p:spPr>
                  <a:xfrm>
                    <a:off x="3960410" y="4164176"/>
                    <a:ext cx="62949" cy="126835"/>
                  </a:xfrm>
                  <a:custGeom>
                    <a:avLst/>
                    <a:gdLst>
                      <a:gd name="connsiteX0" fmla="*/ 13419 w 62949"/>
                      <a:gd name="connsiteY0" fmla="*/ 67781 h 126835"/>
                      <a:gd name="connsiteX1" fmla="*/ 34374 w 62949"/>
                      <a:gd name="connsiteY1" fmla="*/ 126836 h 126835"/>
                      <a:gd name="connsiteX2" fmla="*/ 62949 w 62949"/>
                      <a:gd name="connsiteY2" fmla="*/ 126836 h 126835"/>
                      <a:gd name="connsiteX3" fmla="*/ 62949 w 62949"/>
                      <a:gd name="connsiteY3" fmla="*/ 121121 h 126835"/>
                      <a:gd name="connsiteX4" fmla="*/ 59139 w 62949"/>
                      <a:gd name="connsiteY4" fmla="*/ 113501 h 126835"/>
                      <a:gd name="connsiteX5" fmla="*/ 46757 w 62949"/>
                      <a:gd name="connsiteY5" fmla="*/ 51588 h 126835"/>
                      <a:gd name="connsiteX6" fmla="*/ 43899 w 62949"/>
                      <a:gd name="connsiteY6" fmla="*/ 35396 h 126835"/>
                      <a:gd name="connsiteX7" fmla="*/ 15324 w 62949"/>
                      <a:gd name="connsiteY7" fmla="*/ 153 h 126835"/>
                      <a:gd name="connsiteX8" fmla="*/ 1989 w 62949"/>
                      <a:gd name="connsiteY8" fmla="*/ 35396 h 126835"/>
                      <a:gd name="connsiteX9" fmla="*/ 13419 w 62949"/>
                      <a:gd name="connsiteY9" fmla="*/ 67781 h 1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49" h="126835">
                        <a:moveTo>
                          <a:pt x="13419" y="67781"/>
                        </a:moveTo>
                        <a:lnTo>
                          <a:pt x="34374" y="126836"/>
                        </a:lnTo>
                        <a:lnTo>
                          <a:pt x="62949" y="126836"/>
                        </a:lnTo>
                        <a:cubicBezTo>
                          <a:pt x="62949" y="124931"/>
                          <a:pt x="62949" y="123026"/>
                          <a:pt x="62949" y="121121"/>
                        </a:cubicBezTo>
                        <a:cubicBezTo>
                          <a:pt x="61997" y="118263"/>
                          <a:pt x="61044" y="115406"/>
                          <a:pt x="59139" y="113501"/>
                        </a:cubicBezTo>
                        <a:lnTo>
                          <a:pt x="46757" y="51588"/>
                        </a:lnTo>
                        <a:lnTo>
                          <a:pt x="43899" y="35396"/>
                        </a:lnTo>
                        <a:cubicBezTo>
                          <a:pt x="43899" y="35396"/>
                          <a:pt x="41994" y="-2704"/>
                          <a:pt x="15324" y="153"/>
                        </a:cubicBezTo>
                        <a:cubicBezTo>
                          <a:pt x="15324" y="153"/>
                          <a:pt x="-6583" y="3011"/>
                          <a:pt x="1989" y="35396"/>
                        </a:cubicBezTo>
                        <a:cubicBezTo>
                          <a:pt x="4847" y="48731"/>
                          <a:pt x="13419" y="67781"/>
                          <a:pt x="13419" y="67781"/>
                        </a:cubicBezTo>
                        <a:close/>
                      </a:path>
                    </a:pathLst>
                  </a:custGeom>
                  <a:solidFill>
                    <a:srgbClr val="9EC95A"/>
                  </a:solidFill>
                  <a:ln w="9525" cap="flat">
                    <a:noFill/>
                    <a:prstDash val="solid"/>
                    <a:miter/>
                  </a:ln>
                </p:spPr>
                <p:txBody>
                  <a:bodyPr rtlCol="0" anchor="ctr"/>
                  <a:lstStyle/>
                  <a:p>
                    <a:endParaRPr lang="zh-CN" altLang="en-US"/>
                  </a:p>
                </p:txBody>
              </p:sp>
            </p:grpSp>
            <p:grpSp>
              <p:nvGrpSpPr>
                <p:cNvPr id="481" name="图形 5"/>
                <p:cNvGrpSpPr/>
                <p:nvPr/>
              </p:nvGrpSpPr>
              <p:grpSpPr>
                <a:xfrm>
                  <a:off x="4015491" y="4183412"/>
                  <a:ext cx="208845" cy="150566"/>
                  <a:chOff x="4015491" y="4183412"/>
                  <a:chExt cx="208845" cy="150566"/>
                </a:xfrm>
              </p:grpSpPr>
              <p:sp>
                <p:nvSpPr>
                  <p:cNvPr id="482" name="任意多边形: 形状 306"/>
                  <p:cNvSpPr/>
                  <p:nvPr/>
                </p:nvSpPr>
                <p:spPr>
                  <a:xfrm>
                    <a:off x="4185284" y="4191000"/>
                    <a:ext cx="19050" cy="20002"/>
                  </a:xfrm>
                  <a:custGeom>
                    <a:avLst/>
                    <a:gdLst>
                      <a:gd name="connsiteX0" fmla="*/ 0 w 19050"/>
                      <a:gd name="connsiteY0" fmla="*/ 2858 h 20002"/>
                      <a:gd name="connsiteX1" fmla="*/ 3810 w 19050"/>
                      <a:gd name="connsiteY1" fmla="*/ 3810 h 20002"/>
                      <a:gd name="connsiteX2" fmla="*/ 11430 w 19050"/>
                      <a:gd name="connsiteY2" fmla="*/ 0 h 20002"/>
                      <a:gd name="connsiteX3" fmla="*/ 14288 w 19050"/>
                      <a:gd name="connsiteY3" fmla="*/ 2858 h 20002"/>
                      <a:gd name="connsiteX4" fmla="*/ 17145 w 19050"/>
                      <a:gd name="connsiteY4" fmla="*/ 6667 h 20002"/>
                      <a:gd name="connsiteX5" fmla="*/ 17145 w 19050"/>
                      <a:gd name="connsiteY5" fmla="*/ 7620 h 20002"/>
                      <a:gd name="connsiteX6" fmla="*/ 19050 w 19050"/>
                      <a:gd name="connsiteY6" fmla="*/ 16192 h 20002"/>
                      <a:gd name="connsiteX7" fmla="*/ 1905 w 19050"/>
                      <a:gd name="connsiteY7" fmla="*/ 20003 h 20002"/>
                      <a:gd name="connsiteX8" fmla="*/ 0 w 19050"/>
                      <a:gd name="connsiteY8" fmla="*/ 2858 h 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20002">
                        <a:moveTo>
                          <a:pt x="0" y="2858"/>
                        </a:moveTo>
                        <a:cubicBezTo>
                          <a:pt x="952" y="3810"/>
                          <a:pt x="2857" y="3810"/>
                          <a:pt x="3810" y="3810"/>
                        </a:cubicBezTo>
                        <a:cubicBezTo>
                          <a:pt x="6667" y="2858"/>
                          <a:pt x="8573" y="0"/>
                          <a:pt x="11430" y="0"/>
                        </a:cubicBezTo>
                        <a:cubicBezTo>
                          <a:pt x="12382" y="0"/>
                          <a:pt x="14288" y="953"/>
                          <a:pt x="14288" y="2858"/>
                        </a:cubicBezTo>
                        <a:cubicBezTo>
                          <a:pt x="15240" y="3810"/>
                          <a:pt x="16192" y="5715"/>
                          <a:pt x="17145" y="6667"/>
                        </a:cubicBezTo>
                        <a:cubicBezTo>
                          <a:pt x="17145" y="6667"/>
                          <a:pt x="17145" y="6667"/>
                          <a:pt x="17145" y="7620"/>
                        </a:cubicBezTo>
                        <a:cubicBezTo>
                          <a:pt x="19050" y="10478"/>
                          <a:pt x="19050" y="13335"/>
                          <a:pt x="19050" y="16192"/>
                        </a:cubicBezTo>
                        <a:lnTo>
                          <a:pt x="1905" y="20003"/>
                        </a:lnTo>
                        <a:lnTo>
                          <a:pt x="0" y="2858"/>
                        </a:lnTo>
                        <a:close/>
                      </a:path>
                    </a:pathLst>
                  </a:custGeom>
                  <a:solidFill>
                    <a:srgbClr val="505155"/>
                  </a:solidFill>
                  <a:ln w="9525" cap="flat">
                    <a:noFill/>
                    <a:prstDash val="solid"/>
                    <a:miter/>
                  </a:ln>
                </p:spPr>
                <p:txBody>
                  <a:bodyPr rtlCol="0" anchor="ctr"/>
                  <a:lstStyle/>
                  <a:p>
                    <a:endParaRPr lang="zh-CN" altLang="en-US"/>
                  </a:p>
                </p:txBody>
              </p:sp>
              <p:sp>
                <p:nvSpPr>
                  <p:cNvPr id="483" name="任意多边形: 形状 307"/>
                  <p:cNvSpPr/>
                  <p:nvPr/>
                </p:nvSpPr>
                <p:spPr>
                  <a:xfrm>
                    <a:off x="4053656" y="4183412"/>
                    <a:ext cx="153152" cy="148557"/>
                  </a:xfrm>
                  <a:custGeom>
                    <a:avLst/>
                    <a:gdLst>
                      <a:gd name="connsiteX0" fmla="*/ 6850 w 153152"/>
                      <a:gd name="connsiteY0" fmla="*/ 148558 h 148557"/>
                      <a:gd name="connsiteX1" fmla="*/ 49713 w 153152"/>
                      <a:gd name="connsiteY1" fmla="*/ 139033 h 148557"/>
                      <a:gd name="connsiteX2" fmla="*/ 130675 w 153152"/>
                      <a:gd name="connsiteY2" fmla="*/ 120935 h 148557"/>
                      <a:gd name="connsiteX3" fmla="*/ 129722 w 153152"/>
                      <a:gd name="connsiteY3" fmla="*/ 116173 h 148557"/>
                      <a:gd name="connsiteX4" fmla="*/ 130675 w 153152"/>
                      <a:gd name="connsiteY4" fmla="*/ 99980 h 148557"/>
                      <a:gd name="connsiteX5" fmla="*/ 133533 w 153152"/>
                      <a:gd name="connsiteY5" fmla="*/ 75215 h 148557"/>
                      <a:gd name="connsiteX6" fmla="*/ 133533 w 153152"/>
                      <a:gd name="connsiteY6" fmla="*/ 75215 h 148557"/>
                      <a:gd name="connsiteX7" fmla="*/ 140200 w 153152"/>
                      <a:gd name="connsiteY7" fmla="*/ 41878 h 148557"/>
                      <a:gd name="connsiteX8" fmla="*/ 152583 w 153152"/>
                      <a:gd name="connsiteY8" fmla="*/ 25685 h 148557"/>
                      <a:gd name="connsiteX9" fmla="*/ 150678 w 153152"/>
                      <a:gd name="connsiteY9" fmla="*/ 14255 h 148557"/>
                      <a:gd name="connsiteX10" fmla="*/ 150678 w 153152"/>
                      <a:gd name="connsiteY10" fmla="*/ 13303 h 148557"/>
                      <a:gd name="connsiteX11" fmla="*/ 150678 w 153152"/>
                      <a:gd name="connsiteY11" fmla="*/ 12350 h 148557"/>
                      <a:gd name="connsiteX12" fmla="*/ 148772 w 153152"/>
                      <a:gd name="connsiteY12" fmla="*/ 13303 h 148557"/>
                      <a:gd name="connsiteX13" fmla="*/ 138295 w 153152"/>
                      <a:gd name="connsiteY13" fmla="*/ 9493 h 148557"/>
                      <a:gd name="connsiteX14" fmla="*/ 137343 w 153152"/>
                      <a:gd name="connsiteY14" fmla="*/ 9493 h 148557"/>
                      <a:gd name="connsiteX15" fmla="*/ 126865 w 153152"/>
                      <a:gd name="connsiteY15" fmla="*/ 2825 h 148557"/>
                      <a:gd name="connsiteX16" fmla="*/ 106863 w 153152"/>
                      <a:gd name="connsiteY16" fmla="*/ 3778 h 148557"/>
                      <a:gd name="connsiteX17" fmla="*/ 97338 w 153152"/>
                      <a:gd name="connsiteY17" fmla="*/ 19970 h 148557"/>
                      <a:gd name="connsiteX18" fmla="*/ 90670 w 153152"/>
                      <a:gd name="connsiteY18" fmla="*/ 43783 h 148557"/>
                      <a:gd name="connsiteX19" fmla="*/ 68763 w 153152"/>
                      <a:gd name="connsiteY19" fmla="*/ 70453 h 148557"/>
                      <a:gd name="connsiteX20" fmla="*/ 62095 w 153152"/>
                      <a:gd name="connsiteY20" fmla="*/ 75215 h 148557"/>
                      <a:gd name="connsiteX21" fmla="*/ 50665 w 153152"/>
                      <a:gd name="connsiteY21" fmla="*/ 77120 h 148557"/>
                      <a:gd name="connsiteX22" fmla="*/ 29710 w 153152"/>
                      <a:gd name="connsiteY22" fmla="*/ 78073 h 148557"/>
                      <a:gd name="connsiteX23" fmla="*/ 182 w 153152"/>
                      <a:gd name="connsiteY23" fmla="*/ 118078 h 148557"/>
                      <a:gd name="connsiteX24" fmla="*/ 6850 w 153152"/>
                      <a:gd name="connsiteY24" fmla="*/ 148558 h 14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152" h="148557">
                        <a:moveTo>
                          <a:pt x="6850" y="148558"/>
                        </a:moveTo>
                        <a:lnTo>
                          <a:pt x="49713" y="139033"/>
                        </a:lnTo>
                        <a:cubicBezTo>
                          <a:pt x="59238" y="137128"/>
                          <a:pt x="114482" y="124745"/>
                          <a:pt x="130675" y="120935"/>
                        </a:cubicBezTo>
                        <a:cubicBezTo>
                          <a:pt x="129722" y="119030"/>
                          <a:pt x="129722" y="117125"/>
                          <a:pt x="129722" y="116173"/>
                        </a:cubicBezTo>
                        <a:cubicBezTo>
                          <a:pt x="128770" y="111410"/>
                          <a:pt x="130675" y="104743"/>
                          <a:pt x="130675" y="99980"/>
                        </a:cubicBezTo>
                        <a:cubicBezTo>
                          <a:pt x="131628" y="94265"/>
                          <a:pt x="130675" y="84740"/>
                          <a:pt x="133533" y="75215"/>
                        </a:cubicBezTo>
                        <a:cubicBezTo>
                          <a:pt x="133533" y="75215"/>
                          <a:pt x="133533" y="75215"/>
                          <a:pt x="133533" y="75215"/>
                        </a:cubicBezTo>
                        <a:cubicBezTo>
                          <a:pt x="134485" y="71405"/>
                          <a:pt x="136390" y="49498"/>
                          <a:pt x="140200" y="41878"/>
                        </a:cubicBezTo>
                        <a:cubicBezTo>
                          <a:pt x="141153" y="39973"/>
                          <a:pt x="152583" y="27590"/>
                          <a:pt x="152583" y="25685"/>
                        </a:cubicBezTo>
                        <a:cubicBezTo>
                          <a:pt x="153535" y="21875"/>
                          <a:pt x="153535" y="18065"/>
                          <a:pt x="150678" y="14255"/>
                        </a:cubicBezTo>
                        <a:cubicBezTo>
                          <a:pt x="150678" y="14255"/>
                          <a:pt x="150678" y="14255"/>
                          <a:pt x="150678" y="13303"/>
                        </a:cubicBezTo>
                        <a:cubicBezTo>
                          <a:pt x="150678" y="13303"/>
                          <a:pt x="150678" y="13303"/>
                          <a:pt x="150678" y="12350"/>
                        </a:cubicBezTo>
                        <a:cubicBezTo>
                          <a:pt x="149725" y="12350"/>
                          <a:pt x="149725" y="12350"/>
                          <a:pt x="148772" y="13303"/>
                        </a:cubicBezTo>
                        <a:cubicBezTo>
                          <a:pt x="144010" y="14255"/>
                          <a:pt x="140200" y="12350"/>
                          <a:pt x="138295" y="9493"/>
                        </a:cubicBezTo>
                        <a:cubicBezTo>
                          <a:pt x="138295" y="9493"/>
                          <a:pt x="137343" y="9493"/>
                          <a:pt x="137343" y="9493"/>
                        </a:cubicBezTo>
                        <a:cubicBezTo>
                          <a:pt x="133533" y="10445"/>
                          <a:pt x="129722" y="5683"/>
                          <a:pt x="126865" y="2825"/>
                        </a:cubicBezTo>
                        <a:cubicBezTo>
                          <a:pt x="122103" y="-1937"/>
                          <a:pt x="112578" y="-32"/>
                          <a:pt x="106863" y="3778"/>
                        </a:cubicBezTo>
                        <a:cubicBezTo>
                          <a:pt x="101147" y="8540"/>
                          <a:pt x="100195" y="13303"/>
                          <a:pt x="97338" y="19970"/>
                        </a:cubicBezTo>
                        <a:cubicBezTo>
                          <a:pt x="94480" y="27590"/>
                          <a:pt x="93528" y="35210"/>
                          <a:pt x="90670" y="43783"/>
                        </a:cubicBezTo>
                        <a:cubicBezTo>
                          <a:pt x="87813" y="53308"/>
                          <a:pt x="75430" y="63785"/>
                          <a:pt x="68763" y="70453"/>
                        </a:cubicBezTo>
                        <a:cubicBezTo>
                          <a:pt x="66857" y="72358"/>
                          <a:pt x="64953" y="74263"/>
                          <a:pt x="62095" y="75215"/>
                        </a:cubicBezTo>
                        <a:cubicBezTo>
                          <a:pt x="58285" y="77120"/>
                          <a:pt x="54475" y="77120"/>
                          <a:pt x="50665" y="77120"/>
                        </a:cubicBezTo>
                        <a:cubicBezTo>
                          <a:pt x="43997" y="77120"/>
                          <a:pt x="36378" y="76168"/>
                          <a:pt x="29710" y="78073"/>
                        </a:cubicBezTo>
                        <a:cubicBezTo>
                          <a:pt x="11613" y="83788"/>
                          <a:pt x="182" y="100933"/>
                          <a:pt x="182" y="118078"/>
                        </a:cubicBezTo>
                        <a:cubicBezTo>
                          <a:pt x="-770" y="130460"/>
                          <a:pt x="2088" y="139985"/>
                          <a:pt x="6850" y="148558"/>
                        </a:cubicBezTo>
                        <a:close/>
                      </a:path>
                    </a:pathLst>
                  </a:custGeom>
                  <a:solidFill>
                    <a:srgbClr val="C98039"/>
                  </a:solidFill>
                  <a:ln w="9525" cap="flat">
                    <a:noFill/>
                    <a:prstDash val="solid"/>
                    <a:miter/>
                  </a:ln>
                </p:spPr>
                <p:txBody>
                  <a:bodyPr rtlCol="0" anchor="ctr"/>
                  <a:lstStyle/>
                  <a:p>
                    <a:endParaRPr lang="zh-CN" altLang="en-US"/>
                  </a:p>
                </p:txBody>
              </p:sp>
              <p:sp>
                <p:nvSpPr>
                  <p:cNvPr id="484" name="任意多边形: 形状 308"/>
                  <p:cNvSpPr/>
                  <p:nvPr/>
                </p:nvSpPr>
                <p:spPr>
                  <a:xfrm>
                    <a:off x="4191951" y="4203382"/>
                    <a:ext cx="14287" cy="9525"/>
                  </a:xfrm>
                  <a:custGeom>
                    <a:avLst/>
                    <a:gdLst>
                      <a:gd name="connsiteX0" fmla="*/ 0 w 14287"/>
                      <a:gd name="connsiteY0" fmla="*/ 9525 h 9525"/>
                      <a:gd name="connsiteX1" fmla="*/ 2858 w 14287"/>
                      <a:gd name="connsiteY1" fmla="*/ 8572 h 9525"/>
                      <a:gd name="connsiteX2" fmla="*/ 3810 w 14287"/>
                      <a:gd name="connsiteY2" fmla="*/ 8572 h 9525"/>
                      <a:gd name="connsiteX3" fmla="*/ 4763 w 14287"/>
                      <a:gd name="connsiteY3" fmla="*/ 8572 h 9525"/>
                      <a:gd name="connsiteX4" fmla="*/ 9525 w 14287"/>
                      <a:gd name="connsiteY4" fmla="*/ 5715 h 9525"/>
                      <a:gd name="connsiteX5" fmla="*/ 13335 w 14287"/>
                      <a:gd name="connsiteY5" fmla="*/ 1905 h 9525"/>
                      <a:gd name="connsiteX6" fmla="*/ 14288 w 14287"/>
                      <a:gd name="connsiteY6" fmla="*/ 952 h 9525"/>
                      <a:gd name="connsiteX7" fmla="*/ 14288 w 14287"/>
                      <a:gd name="connsiteY7" fmla="*/ 0 h 9525"/>
                      <a:gd name="connsiteX8" fmla="*/ 14288 w 14287"/>
                      <a:gd name="connsiteY8" fmla="*/ 0 h 9525"/>
                      <a:gd name="connsiteX9" fmla="*/ 13335 w 14287"/>
                      <a:gd name="connsiteY9" fmla="*/ 952 h 9525"/>
                      <a:gd name="connsiteX10" fmla="*/ 9525 w 14287"/>
                      <a:gd name="connsiteY10" fmla="*/ 4763 h 9525"/>
                      <a:gd name="connsiteX11" fmla="*/ 4763 w 14287"/>
                      <a:gd name="connsiteY11" fmla="*/ 7620 h 9525"/>
                      <a:gd name="connsiteX12" fmla="*/ 3810 w 14287"/>
                      <a:gd name="connsiteY12" fmla="*/ 8572 h 9525"/>
                      <a:gd name="connsiteX13" fmla="*/ 2858 w 14287"/>
                      <a:gd name="connsiteY13" fmla="*/ 8572 h 9525"/>
                      <a:gd name="connsiteX14" fmla="*/ 0 w 14287"/>
                      <a:gd name="connsiteY14"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 h="9525">
                        <a:moveTo>
                          <a:pt x="0" y="9525"/>
                        </a:moveTo>
                        <a:cubicBezTo>
                          <a:pt x="952" y="9525"/>
                          <a:pt x="1905" y="9525"/>
                          <a:pt x="2858" y="8572"/>
                        </a:cubicBezTo>
                        <a:cubicBezTo>
                          <a:pt x="2858" y="8572"/>
                          <a:pt x="3810" y="8572"/>
                          <a:pt x="3810" y="8572"/>
                        </a:cubicBezTo>
                        <a:cubicBezTo>
                          <a:pt x="3810" y="8572"/>
                          <a:pt x="4763" y="8572"/>
                          <a:pt x="4763" y="8572"/>
                        </a:cubicBezTo>
                        <a:cubicBezTo>
                          <a:pt x="6668" y="7620"/>
                          <a:pt x="7620" y="6667"/>
                          <a:pt x="9525" y="5715"/>
                        </a:cubicBezTo>
                        <a:cubicBezTo>
                          <a:pt x="11430" y="4763"/>
                          <a:pt x="12383" y="3810"/>
                          <a:pt x="13335" y="1905"/>
                        </a:cubicBezTo>
                        <a:cubicBezTo>
                          <a:pt x="13335" y="1905"/>
                          <a:pt x="13335" y="952"/>
                          <a:pt x="14288" y="952"/>
                        </a:cubicBezTo>
                        <a:cubicBezTo>
                          <a:pt x="14288" y="952"/>
                          <a:pt x="14288" y="952"/>
                          <a:pt x="14288" y="0"/>
                        </a:cubicBezTo>
                        <a:cubicBezTo>
                          <a:pt x="14288" y="0"/>
                          <a:pt x="14288" y="0"/>
                          <a:pt x="14288" y="0"/>
                        </a:cubicBezTo>
                        <a:cubicBezTo>
                          <a:pt x="14288" y="0"/>
                          <a:pt x="14288" y="952"/>
                          <a:pt x="13335" y="952"/>
                        </a:cubicBezTo>
                        <a:cubicBezTo>
                          <a:pt x="12383" y="1905"/>
                          <a:pt x="11430" y="3810"/>
                          <a:pt x="9525" y="4763"/>
                        </a:cubicBezTo>
                        <a:cubicBezTo>
                          <a:pt x="8573" y="5715"/>
                          <a:pt x="6668" y="6667"/>
                          <a:pt x="4763" y="7620"/>
                        </a:cubicBezTo>
                        <a:cubicBezTo>
                          <a:pt x="4763" y="7620"/>
                          <a:pt x="3810" y="7620"/>
                          <a:pt x="3810" y="8572"/>
                        </a:cubicBezTo>
                        <a:cubicBezTo>
                          <a:pt x="3810" y="8572"/>
                          <a:pt x="2858" y="8572"/>
                          <a:pt x="2858" y="8572"/>
                        </a:cubicBezTo>
                        <a:cubicBezTo>
                          <a:pt x="1905" y="9525"/>
                          <a:pt x="952" y="9525"/>
                          <a:pt x="0" y="9525"/>
                        </a:cubicBezTo>
                        <a:close/>
                      </a:path>
                    </a:pathLst>
                  </a:custGeom>
                  <a:solidFill>
                    <a:srgbClr val="505155"/>
                  </a:solidFill>
                  <a:ln w="9525" cap="flat">
                    <a:noFill/>
                    <a:prstDash val="solid"/>
                    <a:miter/>
                  </a:ln>
                </p:spPr>
                <p:txBody>
                  <a:bodyPr rtlCol="0" anchor="ctr"/>
                  <a:lstStyle/>
                  <a:p>
                    <a:endParaRPr lang="zh-CN" altLang="en-US"/>
                  </a:p>
                </p:txBody>
              </p:sp>
              <p:sp>
                <p:nvSpPr>
                  <p:cNvPr id="485" name="任意多边形: 形状 309"/>
                  <p:cNvSpPr/>
                  <p:nvPr/>
                </p:nvSpPr>
                <p:spPr>
                  <a:xfrm>
                    <a:off x="4157662" y="4288154"/>
                    <a:ext cx="4762" cy="3810"/>
                  </a:xfrm>
                  <a:custGeom>
                    <a:avLst/>
                    <a:gdLst>
                      <a:gd name="connsiteX0" fmla="*/ 0 w 4762"/>
                      <a:gd name="connsiteY0" fmla="*/ 3810 h 3810"/>
                      <a:gd name="connsiteX1" fmla="*/ 952 w 4762"/>
                      <a:gd name="connsiteY1" fmla="*/ 953 h 3810"/>
                      <a:gd name="connsiteX2" fmla="*/ 3810 w 4762"/>
                      <a:gd name="connsiteY2" fmla="*/ 0 h 3810"/>
                      <a:gd name="connsiteX3" fmla="*/ 4763 w 4762"/>
                      <a:gd name="connsiteY3" fmla="*/ 0 h 3810"/>
                      <a:gd name="connsiteX4" fmla="*/ 0 w 4762"/>
                      <a:gd name="connsiteY4" fmla="*/ 3810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 h="3810">
                        <a:moveTo>
                          <a:pt x="0" y="3810"/>
                        </a:moveTo>
                        <a:cubicBezTo>
                          <a:pt x="0" y="2858"/>
                          <a:pt x="952" y="1905"/>
                          <a:pt x="952" y="953"/>
                        </a:cubicBezTo>
                        <a:cubicBezTo>
                          <a:pt x="1905" y="953"/>
                          <a:pt x="2858" y="953"/>
                          <a:pt x="3810" y="0"/>
                        </a:cubicBezTo>
                        <a:cubicBezTo>
                          <a:pt x="3810" y="0"/>
                          <a:pt x="3810" y="0"/>
                          <a:pt x="4763" y="0"/>
                        </a:cubicBezTo>
                        <a:cubicBezTo>
                          <a:pt x="3810" y="1905"/>
                          <a:pt x="1905" y="2858"/>
                          <a:pt x="0" y="3810"/>
                        </a:cubicBezTo>
                        <a:close/>
                      </a:path>
                    </a:pathLst>
                  </a:custGeom>
                  <a:solidFill>
                    <a:srgbClr val="A7571D"/>
                  </a:solidFill>
                  <a:ln w="9525" cap="flat">
                    <a:noFill/>
                    <a:prstDash val="solid"/>
                    <a:miter/>
                  </a:ln>
                </p:spPr>
                <p:txBody>
                  <a:bodyPr rtlCol="0" anchor="ctr"/>
                  <a:lstStyle/>
                  <a:p>
                    <a:endParaRPr lang="zh-CN" altLang="en-US"/>
                  </a:p>
                </p:txBody>
              </p:sp>
              <p:sp>
                <p:nvSpPr>
                  <p:cNvPr id="486" name="任意多边形: 形状 310"/>
                  <p:cNvSpPr/>
                  <p:nvPr/>
                </p:nvSpPr>
                <p:spPr>
                  <a:xfrm>
                    <a:off x="4053839" y="4232909"/>
                    <a:ext cx="110764" cy="67627"/>
                  </a:xfrm>
                  <a:custGeom>
                    <a:avLst/>
                    <a:gdLst>
                      <a:gd name="connsiteX0" fmla="*/ 49530 w 110764"/>
                      <a:gd name="connsiteY0" fmla="*/ 49530 h 67627"/>
                      <a:gd name="connsiteX1" fmla="*/ 13335 w 110764"/>
                      <a:gd name="connsiteY1" fmla="*/ 52388 h 67627"/>
                      <a:gd name="connsiteX2" fmla="*/ 0 w 110764"/>
                      <a:gd name="connsiteY2" fmla="*/ 67628 h 67627"/>
                      <a:gd name="connsiteX3" fmla="*/ 29527 w 110764"/>
                      <a:gd name="connsiteY3" fmla="*/ 31433 h 67627"/>
                      <a:gd name="connsiteX4" fmla="*/ 50483 w 110764"/>
                      <a:gd name="connsiteY4" fmla="*/ 30480 h 67627"/>
                      <a:gd name="connsiteX5" fmla="*/ 61913 w 110764"/>
                      <a:gd name="connsiteY5" fmla="*/ 28575 h 67627"/>
                      <a:gd name="connsiteX6" fmla="*/ 68580 w 110764"/>
                      <a:gd name="connsiteY6" fmla="*/ 23813 h 67627"/>
                      <a:gd name="connsiteX7" fmla="*/ 89535 w 110764"/>
                      <a:gd name="connsiteY7" fmla="*/ 0 h 67627"/>
                      <a:gd name="connsiteX8" fmla="*/ 92393 w 110764"/>
                      <a:gd name="connsiteY8" fmla="*/ 1905 h 67627"/>
                      <a:gd name="connsiteX9" fmla="*/ 109538 w 110764"/>
                      <a:gd name="connsiteY9" fmla="*/ 8573 h 67627"/>
                      <a:gd name="connsiteX10" fmla="*/ 110490 w 110764"/>
                      <a:gd name="connsiteY10" fmla="*/ 8573 h 67627"/>
                      <a:gd name="connsiteX11" fmla="*/ 110490 w 110764"/>
                      <a:gd name="connsiteY11" fmla="*/ 8573 h 67627"/>
                      <a:gd name="connsiteX12" fmla="*/ 110490 w 110764"/>
                      <a:gd name="connsiteY12" fmla="*/ 8573 h 67627"/>
                      <a:gd name="connsiteX13" fmla="*/ 110490 w 110764"/>
                      <a:gd name="connsiteY13" fmla="*/ 8573 h 67627"/>
                      <a:gd name="connsiteX14" fmla="*/ 110490 w 110764"/>
                      <a:gd name="connsiteY14" fmla="*/ 8573 h 67627"/>
                      <a:gd name="connsiteX15" fmla="*/ 110490 w 110764"/>
                      <a:gd name="connsiteY15" fmla="*/ 8573 h 67627"/>
                      <a:gd name="connsiteX16" fmla="*/ 110490 w 110764"/>
                      <a:gd name="connsiteY16" fmla="*/ 8573 h 67627"/>
                      <a:gd name="connsiteX17" fmla="*/ 110490 w 110764"/>
                      <a:gd name="connsiteY17" fmla="*/ 9525 h 67627"/>
                      <a:gd name="connsiteX18" fmla="*/ 110490 w 110764"/>
                      <a:gd name="connsiteY18" fmla="*/ 9525 h 67627"/>
                      <a:gd name="connsiteX19" fmla="*/ 110490 w 110764"/>
                      <a:gd name="connsiteY19" fmla="*/ 9525 h 67627"/>
                      <a:gd name="connsiteX20" fmla="*/ 109538 w 110764"/>
                      <a:gd name="connsiteY20" fmla="*/ 10478 h 67627"/>
                      <a:gd name="connsiteX21" fmla="*/ 106680 w 110764"/>
                      <a:gd name="connsiteY21" fmla="*/ 12383 h 67627"/>
                      <a:gd name="connsiteX22" fmla="*/ 100013 w 110764"/>
                      <a:gd name="connsiteY22" fmla="*/ 19050 h 67627"/>
                      <a:gd name="connsiteX23" fmla="*/ 97155 w 110764"/>
                      <a:gd name="connsiteY23" fmla="*/ 32385 h 67627"/>
                      <a:gd name="connsiteX24" fmla="*/ 87630 w 110764"/>
                      <a:gd name="connsiteY24" fmla="*/ 37148 h 67627"/>
                      <a:gd name="connsiteX25" fmla="*/ 82868 w 110764"/>
                      <a:gd name="connsiteY25" fmla="*/ 46673 h 67627"/>
                      <a:gd name="connsiteX26" fmla="*/ 72390 w 110764"/>
                      <a:gd name="connsiteY26" fmla="*/ 46673 h 67627"/>
                      <a:gd name="connsiteX27" fmla="*/ 60960 w 110764"/>
                      <a:gd name="connsiteY27" fmla="*/ 50483 h 67627"/>
                      <a:gd name="connsiteX28" fmla="*/ 52388 w 110764"/>
                      <a:gd name="connsiteY28" fmla="*/ 51435 h 67627"/>
                      <a:gd name="connsiteX29" fmla="*/ 49530 w 110764"/>
                      <a:gd name="connsiteY29" fmla="*/ 49530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764" h="67627">
                        <a:moveTo>
                          <a:pt x="49530" y="49530"/>
                        </a:moveTo>
                        <a:cubicBezTo>
                          <a:pt x="38100" y="44768"/>
                          <a:pt x="23813" y="45720"/>
                          <a:pt x="13335" y="52388"/>
                        </a:cubicBezTo>
                        <a:cubicBezTo>
                          <a:pt x="7620" y="56198"/>
                          <a:pt x="2858" y="60960"/>
                          <a:pt x="0" y="67628"/>
                        </a:cubicBezTo>
                        <a:cubicBezTo>
                          <a:pt x="1905" y="51435"/>
                          <a:pt x="13335" y="36195"/>
                          <a:pt x="29527" y="31433"/>
                        </a:cubicBezTo>
                        <a:cubicBezTo>
                          <a:pt x="36195" y="29528"/>
                          <a:pt x="42863" y="30480"/>
                          <a:pt x="50483" y="30480"/>
                        </a:cubicBezTo>
                        <a:cubicBezTo>
                          <a:pt x="54293" y="30480"/>
                          <a:pt x="58102" y="30480"/>
                          <a:pt x="61913" y="28575"/>
                        </a:cubicBezTo>
                        <a:cubicBezTo>
                          <a:pt x="63818" y="27623"/>
                          <a:pt x="66675" y="25718"/>
                          <a:pt x="68580" y="23813"/>
                        </a:cubicBezTo>
                        <a:cubicBezTo>
                          <a:pt x="74295" y="18098"/>
                          <a:pt x="85725" y="8573"/>
                          <a:pt x="89535" y="0"/>
                        </a:cubicBezTo>
                        <a:cubicBezTo>
                          <a:pt x="90488" y="953"/>
                          <a:pt x="91440" y="953"/>
                          <a:pt x="92393" y="1905"/>
                        </a:cubicBezTo>
                        <a:cubicBezTo>
                          <a:pt x="97155" y="5715"/>
                          <a:pt x="103823" y="7620"/>
                          <a:pt x="109538" y="8573"/>
                        </a:cubicBezTo>
                        <a:cubicBezTo>
                          <a:pt x="109538" y="8573"/>
                          <a:pt x="109538" y="8573"/>
                          <a:pt x="110490" y="8573"/>
                        </a:cubicBezTo>
                        <a:cubicBezTo>
                          <a:pt x="110490" y="8573"/>
                          <a:pt x="110490" y="8573"/>
                          <a:pt x="110490" y="8573"/>
                        </a:cubicBezTo>
                        <a:lnTo>
                          <a:pt x="110490" y="8573"/>
                        </a:lnTo>
                        <a:cubicBezTo>
                          <a:pt x="109538" y="7620"/>
                          <a:pt x="111443" y="9525"/>
                          <a:pt x="110490" y="8573"/>
                        </a:cubicBezTo>
                        <a:cubicBezTo>
                          <a:pt x="110490" y="8573"/>
                          <a:pt x="110490" y="8573"/>
                          <a:pt x="110490" y="8573"/>
                        </a:cubicBezTo>
                        <a:cubicBezTo>
                          <a:pt x="110490" y="8573"/>
                          <a:pt x="110490" y="8573"/>
                          <a:pt x="110490" y="8573"/>
                        </a:cubicBezTo>
                        <a:cubicBezTo>
                          <a:pt x="110490" y="8573"/>
                          <a:pt x="110490" y="8573"/>
                          <a:pt x="110490" y="8573"/>
                        </a:cubicBezTo>
                        <a:cubicBezTo>
                          <a:pt x="110490" y="8573"/>
                          <a:pt x="110490" y="9525"/>
                          <a:pt x="110490" y="9525"/>
                        </a:cubicBezTo>
                        <a:cubicBezTo>
                          <a:pt x="110490" y="9525"/>
                          <a:pt x="110490" y="9525"/>
                          <a:pt x="110490" y="9525"/>
                        </a:cubicBezTo>
                        <a:cubicBezTo>
                          <a:pt x="110490" y="9525"/>
                          <a:pt x="110490" y="9525"/>
                          <a:pt x="110490" y="9525"/>
                        </a:cubicBezTo>
                        <a:cubicBezTo>
                          <a:pt x="110490" y="9525"/>
                          <a:pt x="110490" y="9525"/>
                          <a:pt x="109538" y="10478"/>
                        </a:cubicBezTo>
                        <a:cubicBezTo>
                          <a:pt x="108585" y="11430"/>
                          <a:pt x="107633" y="11430"/>
                          <a:pt x="106680" y="12383"/>
                        </a:cubicBezTo>
                        <a:cubicBezTo>
                          <a:pt x="103823" y="14288"/>
                          <a:pt x="101918" y="17145"/>
                          <a:pt x="100013" y="19050"/>
                        </a:cubicBezTo>
                        <a:cubicBezTo>
                          <a:pt x="97155" y="22860"/>
                          <a:pt x="97155" y="27623"/>
                          <a:pt x="97155" y="32385"/>
                        </a:cubicBezTo>
                        <a:cubicBezTo>
                          <a:pt x="93345" y="33338"/>
                          <a:pt x="90488" y="35243"/>
                          <a:pt x="87630" y="37148"/>
                        </a:cubicBezTo>
                        <a:cubicBezTo>
                          <a:pt x="84773" y="40005"/>
                          <a:pt x="83820" y="42863"/>
                          <a:pt x="82868" y="46673"/>
                        </a:cubicBezTo>
                        <a:cubicBezTo>
                          <a:pt x="79058" y="45720"/>
                          <a:pt x="76200" y="45720"/>
                          <a:pt x="72390" y="46673"/>
                        </a:cubicBezTo>
                        <a:cubicBezTo>
                          <a:pt x="68580" y="47625"/>
                          <a:pt x="63818" y="49530"/>
                          <a:pt x="60960" y="50483"/>
                        </a:cubicBezTo>
                        <a:cubicBezTo>
                          <a:pt x="58102" y="51435"/>
                          <a:pt x="55245" y="51435"/>
                          <a:pt x="52388" y="51435"/>
                        </a:cubicBezTo>
                        <a:cubicBezTo>
                          <a:pt x="52388" y="50483"/>
                          <a:pt x="50483" y="50483"/>
                          <a:pt x="49530" y="49530"/>
                        </a:cubicBezTo>
                        <a:close/>
                      </a:path>
                    </a:pathLst>
                  </a:custGeom>
                  <a:solidFill>
                    <a:srgbClr val="A7571D"/>
                  </a:solidFill>
                  <a:ln w="9525" cap="flat">
                    <a:noFill/>
                    <a:prstDash val="solid"/>
                    <a:miter/>
                  </a:ln>
                </p:spPr>
                <p:txBody>
                  <a:bodyPr rtlCol="0" anchor="ctr"/>
                  <a:lstStyle/>
                  <a:p>
                    <a:endParaRPr lang="zh-CN" altLang="en-US"/>
                  </a:p>
                </p:txBody>
              </p:sp>
              <p:sp>
                <p:nvSpPr>
                  <p:cNvPr id="487" name="任意多边形: 形状 311"/>
                  <p:cNvSpPr/>
                  <p:nvPr/>
                </p:nvSpPr>
                <p:spPr>
                  <a:xfrm>
                    <a:off x="4160519" y="4215765"/>
                    <a:ext cx="3809" cy="1904"/>
                  </a:xfrm>
                  <a:custGeom>
                    <a:avLst/>
                    <a:gdLst>
                      <a:gd name="connsiteX0" fmla="*/ 3810 w 3809"/>
                      <a:gd name="connsiteY0" fmla="*/ 952 h 1904"/>
                      <a:gd name="connsiteX1" fmla="*/ 3810 w 3809"/>
                      <a:gd name="connsiteY1" fmla="*/ 952 h 1904"/>
                      <a:gd name="connsiteX2" fmla="*/ 3810 w 3809"/>
                      <a:gd name="connsiteY2" fmla="*/ 1905 h 1904"/>
                      <a:gd name="connsiteX3" fmla="*/ 1905 w 3809"/>
                      <a:gd name="connsiteY3" fmla="*/ 952 h 1904"/>
                      <a:gd name="connsiteX4" fmla="*/ 0 w 3809"/>
                      <a:gd name="connsiteY4" fmla="*/ 0 h 1904"/>
                      <a:gd name="connsiteX5" fmla="*/ 0 w 3809"/>
                      <a:gd name="connsiteY5" fmla="*/ 0 h 1904"/>
                      <a:gd name="connsiteX6" fmla="*/ 3810 w 3809"/>
                      <a:gd name="connsiteY6" fmla="*/ 952 h 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9" h="1904">
                        <a:moveTo>
                          <a:pt x="3810" y="952"/>
                        </a:moveTo>
                        <a:cubicBezTo>
                          <a:pt x="3810" y="952"/>
                          <a:pt x="3810" y="952"/>
                          <a:pt x="3810" y="952"/>
                        </a:cubicBezTo>
                        <a:cubicBezTo>
                          <a:pt x="3810" y="952"/>
                          <a:pt x="3810" y="1905"/>
                          <a:pt x="3810" y="1905"/>
                        </a:cubicBezTo>
                        <a:cubicBezTo>
                          <a:pt x="2857" y="1905"/>
                          <a:pt x="2857" y="1905"/>
                          <a:pt x="1905" y="952"/>
                        </a:cubicBezTo>
                        <a:cubicBezTo>
                          <a:pt x="952" y="952"/>
                          <a:pt x="952" y="952"/>
                          <a:pt x="0" y="0"/>
                        </a:cubicBezTo>
                        <a:cubicBezTo>
                          <a:pt x="0" y="0"/>
                          <a:pt x="0" y="0"/>
                          <a:pt x="0" y="0"/>
                        </a:cubicBezTo>
                        <a:cubicBezTo>
                          <a:pt x="1905" y="952"/>
                          <a:pt x="2857" y="952"/>
                          <a:pt x="3810" y="952"/>
                        </a:cubicBezTo>
                        <a:close/>
                      </a:path>
                    </a:pathLst>
                  </a:custGeom>
                  <a:solidFill>
                    <a:srgbClr val="A7571D"/>
                  </a:solidFill>
                  <a:ln w="9525" cap="flat">
                    <a:noFill/>
                    <a:prstDash val="solid"/>
                    <a:miter/>
                  </a:ln>
                </p:spPr>
                <p:txBody>
                  <a:bodyPr rtlCol="0" anchor="ctr"/>
                  <a:lstStyle/>
                  <a:p>
                    <a:endParaRPr lang="zh-CN" altLang="en-US"/>
                  </a:p>
                </p:txBody>
              </p:sp>
              <p:grpSp>
                <p:nvGrpSpPr>
                  <p:cNvPr id="488" name="图形 5"/>
                  <p:cNvGrpSpPr/>
                  <p:nvPr/>
                </p:nvGrpSpPr>
                <p:grpSpPr>
                  <a:xfrm>
                    <a:off x="4171949" y="4193857"/>
                    <a:ext cx="9525" cy="9525"/>
                    <a:chOff x="4171949" y="4193857"/>
                    <a:chExt cx="9525" cy="9525"/>
                  </a:xfrm>
                  <a:solidFill>
                    <a:srgbClr val="343434"/>
                  </a:solidFill>
                </p:grpSpPr>
                <p:sp>
                  <p:nvSpPr>
                    <p:cNvPr id="489" name="任意多边形: 形状 313"/>
                    <p:cNvSpPr/>
                    <p:nvPr/>
                  </p:nvSpPr>
                  <p:spPr>
                    <a:xfrm>
                      <a:off x="4171949" y="4193857"/>
                      <a:ext cx="8572" cy="9525"/>
                    </a:xfrm>
                    <a:custGeom>
                      <a:avLst/>
                      <a:gdLst>
                        <a:gd name="connsiteX0" fmla="*/ 7620 w 8572"/>
                        <a:gd name="connsiteY0" fmla="*/ 0 h 9525"/>
                        <a:gd name="connsiteX1" fmla="*/ 2858 w 8572"/>
                        <a:gd name="connsiteY1" fmla="*/ 5715 h 9525"/>
                        <a:gd name="connsiteX2" fmla="*/ 0 w 8572"/>
                        <a:gd name="connsiteY2" fmla="*/ 9525 h 9525"/>
                        <a:gd name="connsiteX3" fmla="*/ 3810 w 8572"/>
                        <a:gd name="connsiteY3" fmla="*/ 4763 h 9525"/>
                        <a:gd name="connsiteX4" fmla="*/ 8573 w 8572"/>
                        <a:gd name="connsiteY4" fmla="*/ 1905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9525">
                          <a:moveTo>
                            <a:pt x="7620" y="0"/>
                          </a:moveTo>
                          <a:lnTo>
                            <a:pt x="2858" y="5715"/>
                          </a:lnTo>
                          <a:lnTo>
                            <a:pt x="0" y="9525"/>
                          </a:lnTo>
                          <a:lnTo>
                            <a:pt x="3810" y="4763"/>
                          </a:lnTo>
                          <a:lnTo>
                            <a:pt x="8573" y="1905"/>
                          </a:lnTo>
                          <a:close/>
                        </a:path>
                      </a:pathLst>
                    </a:custGeom>
                    <a:solidFill>
                      <a:srgbClr val="343434"/>
                    </a:solidFill>
                    <a:ln w="9525" cap="flat">
                      <a:noFill/>
                      <a:prstDash val="solid"/>
                      <a:miter/>
                    </a:ln>
                  </p:spPr>
                  <p:txBody>
                    <a:bodyPr rtlCol="0" anchor="ctr"/>
                    <a:lstStyle/>
                    <a:p>
                      <a:endParaRPr lang="zh-CN" altLang="en-US"/>
                    </a:p>
                  </p:txBody>
                </p:sp>
                <p:sp>
                  <p:nvSpPr>
                    <p:cNvPr id="490" name="任意多边形: 形状 314"/>
                    <p:cNvSpPr/>
                    <p:nvPr/>
                  </p:nvSpPr>
                  <p:spPr>
                    <a:xfrm>
                      <a:off x="4177664" y="4197667"/>
                      <a:ext cx="3810" cy="4762"/>
                    </a:xfrm>
                    <a:custGeom>
                      <a:avLst/>
                      <a:gdLst>
                        <a:gd name="connsiteX0" fmla="*/ 0 w 3810"/>
                        <a:gd name="connsiteY0" fmla="*/ 4763 h 4762"/>
                        <a:gd name="connsiteX1" fmla="*/ 1905 w 3810"/>
                        <a:gd name="connsiteY1" fmla="*/ 0 h 4762"/>
                        <a:gd name="connsiteX2" fmla="*/ 1905 w 3810"/>
                        <a:gd name="connsiteY2" fmla="*/ 0 h 4762"/>
                        <a:gd name="connsiteX3" fmla="*/ 1905 w 3810"/>
                        <a:gd name="connsiteY3" fmla="*/ 0 h 4762"/>
                        <a:gd name="connsiteX4" fmla="*/ 2858 w 3810"/>
                        <a:gd name="connsiteY4" fmla="*/ 953 h 4762"/>
                        <a:gd name="connsiteX5" fmla="*/ 3810 w 3810"/>
                        <a:gd name="connsiteY5" fmla="*/ 953 h 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 h="4762">
                          <a:moveTo>
                            <a:pt x="0" y="4763"/>
                          </a:moveTo>
                          <a:lnTo>
                            <a:pt x="1905" y="0"/>
                          </a:lnTo>
                          <a:lnTo>
                            <a:pt x="1905" y="0"/>
                          </a:lnTo>
                          <a:lnTo>
                            <a:pt x="1905" y="0"/>
                          </a:lnTo>
                          <a:lnTo>
                            <a:pt x="2858" y="953"/>
                          </a:lnTo>
                          <a:lnTo>
                            <a:pt x="3810" y="953"/>
                          </a:lnTo>
                          <a:close/>
                        </a:path>
                      </a:pathLst>
                    </a:custGeom>
                    <a:solidFill>
                      <a:srgbClr val="343434"/>
                    </a:solidFill>
                    <a:ln w="9525" cap="flat">
                      <a:noFill/>
                      <a:prstDash val="solid"/>
                      <a:miter/>
                    </a:ln>
                  </p:spPr>
                  <p:txBody>
                    <a:bodyPr rtlCol="0" anchor="ctr"/>
                    <a:lstStyle/>
                    <a:p>
                      <a:endParaRPr lang="zh-CN" altLang="en-US"/>
                    </a:p>
                  </p:txBody>
                </p:sp>
              </p:grpSp>
              <p:grpSp>
                <p:nvGrpSpPr>
                  <p:cNvPr id="491" name="图形 5"/>
                  <p:cNvGrpSpPr/>
                  <p:nvPr/>
                </p:nvGrpSpPr>
                <p:grpSpPr>
                  <a:xfrm>
                    <a:off x="4144912" y="4196108"/>
                    <a:ext cx="27751" cy="38959"/>
                    <a:chOff x="4144912" y="4196108"/>
                    <a:chExt cx="27751" cy="38959"/>
                  </a:xfrm>
                </p:grpSpPr>
                <p:sp>
                  <p:nvSpPr>
                    <p:cNvPr id="492" name="任意多边形: 形状 316"/>
                    <p:cNvSpPr/>
                    <p:nvPr/>
                  </p:nvSpPr>
                  <p:spPr>
                    <a:xfrm>
                      <a:off x="4144912" y="4196108"/>
                      <a:ext cx="27751" cy="38959"/>
                    </a:xfrm>
                    <a:custGeom>
                      <a:avLst/>
                      <a:gdLst>
                        <a:gd name="connsiteX0" fmla="*/ 3225 w 27751"/>
                        <a:gd name="connsiteY0" fmla="*/ 5369 h 38959"/>
                        <a:gd name="connsiteX1" fmla="*/ 3225 w 27751"/>
                        <a:gd name="connsiteY1" fmla="*/ 23466 h 38959"/>
                        <a:gd name="connsiteX2" fmla="*/ 16560 w 27751"/>
                        <a:gd name="connsiteY2" fmla="*/ 32991 h 38959"/>
                        <a:gd name="connsiteX3" fmla="*/ 21322 w 27751"/>
                        <a:gd name="connsiteY3" fmla="*/ 38706 h 38959"/>
                        <a:gd name="connsiteX4" fmla="*/ 27037 w 27751"/>
                        <a:gd name="connsiteY4" fmla="*/ 35849 h 38959"/>
                        <a:gd name="connsiteX5" fmla="*/ 27037 w 27751"/>
                        <a:gd name="connsiteY5" fmla="*/ 29181 h 38959"/>
                        <a:gd name="connsiteX6" fmla="*/ 26085 w 27751"/>
                        <a:gd name="connsiteY6" fmla="*/ 22514 h 38959"/>
                        <a:gd name="connsiteX7" fmla="*/ 27037 w 27751"/>
                        <a:gd name="connsiteY7" fmla="*/ 16799 h 38959"/>
                        <a:gd name="connsiteX8" fmla="*/ 25132 w 27751"/>
                        <a:gd name="connsiteY8" fmla="*/ 11084 h 38959"/>
                        <a:gd name="connsiteX9" fmla="*/ 16560 w 27751"/>
                        <a:gd name="connsiteY9" fmla="*/ 606 h 38959"/>
                        <a:gd name="connsiteX10" fmla="*/ 3225 w 27751"/>
                        <a:gd name="connsiteY10" fmla="*/ 5369 h 3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51" h="38959">
                          <a:moveTo>
                            <a:pt x="3225" y="5369"/>
                          </a:moveTo>
                          <a:cubicBezTo>
                            <a:pt x="-585" y="10131"/>
                            <a:pt x="-1538" y="18704"/>
                            <a:pt x="3225" y="23466"/>
                          </a:cubicBezTo>
                          <a:cubicBezTo>
                            <a:pt x="7035" y="27276"/>
                            <a:pt x="12750" y="28229"/>
                            <a:pt x="16560" y="32991"/>
                          </a:cubicBezTo>
                          <a:cubicBezTo>
                            <a:pt x="18465" y="34896"/>
                            <a:pt x="19417" y="37754"/>
                            <a:pt x="21322" y="38706"/>
                          </a:cubicBezTo>
                          <a:cubicBezTo>
                            <a:pt x="23227" y="39659"/>
                            <a:pt x="26085" y="37754"/>
                            <a:pt x="27037" y="35849"/>
                          </a:cubicBezTo>
                          <a:cubicBezTo>
                            <a:pt x="27990" y="33944"/>
                            <a:pt x="27990" y="31086"/>
                            <a:pt x="27037" y="29181"/>
                          </a:cubicBezTo>
                          <a:cubicBezTo>
                            <a:pt x="27037" y="27276"/>
                            <a:pt x="26085" y="24419"/>
                            <a:pt x="26085" y="22514"/>
                          </a:cubicBezTo>
                          <a:cubicBezTo>
                            <a:pt x="26085" y="20609"/>
                            <a:pt x="27037" y="18704"/>
                            <a:pt x="27037" y="16799"/>
                          </a:cubicBezTo>
                          <a:cubicBezTo>
                            <a:pt x="27037" y="14894"/>
                            <a:pt x="26085" y="12989"/>
                            <a:pt x="25132" y="11084"/>
                          </a:cubicBezTo>
                          <a:cubicBezTo>
                            <a:pt x="23227" y="7274"/>
                            <a:pt x="22275" y="606"/>
                            <a:pt x="16560" y="606"/>
                          </a:cubicBezTo>
                          <a:cubicBezTo>
                            <a:pt x="12750" y="-1299"/>
                            <a:pt x="7035" y="1559"/>
                            <a:pt x="3225" y="5369"/>
                          </a:cubicBezTo>
                          <a:close/>
                        </a:path>
                      </a:pathLst>
                    </a:custGeom>
                    <a:solidFill>
                      <a:srgbClr val="A7571D"/>
                    </a:solidFill>
                    <a:ln w="9525" cap="flat">
                      <a:noFill/>
                      <a:prstDash val="solid"/>
                      <a:miter/>
                    </a:ln>
                  </p:spPr>
                  <p:txBody>
                    <a:bodyPr rtlCol="0" anchor="ctr"/>
                    <a:lstStyle/>
                    <a:p>
                      <a:endParaRPr lang="zh-CN" altLang="en-US"/>
                    </a:p>
                  </p:txBody>
                </p:sp>
                <p:sp>
                  <p:nvSpPr>
                    <p:cNvPr id="493" name="任意多边形: 形状 317"/>
                    <p:cNvSpPr/>
                    <p:nvPr/>
                  </p:nvSpPr>
                  <p:spPr>
                    <a:xfrm>
                      <a:off x="4150041" y="4198225"/>
                      <a:ext cx="17145" cy="25159"/>
                    </a:xfrm>
                    <a:custGeom>
                      <a:avLst/>
                      <a:gdLst>
                        <a:gd name="connsiteX0" fmla="*/ 8573 w 17145"/>
                        <a:gd name="connsiteY0" fmla="*/ 1347 h 25159"/>
                        <a:gd name="connsiteX1" fmla="*/ 13335 w 17145"/>
                        <a:gd name="connsiteY1" fmla="*/ 395 h 25159"/>
                        <a:gd name="connsiteX2" fmla="*/ 16193 w 17145"/>
                        <a:gd name="connsiteY2" fmla="*/ 3252 h 25159"/>
                        <a:gd name="connsiteX3" fmla="*/ 17145 w 17145"/>
                        <a:gd name="connsiteY3" fmla="*/ 10872 h 25159"/>
                        <a:gd name="connsiteX4" fmla="*/ 12383 w 17145"/>
                        <a:gd name="connsiteY4" fmla="*/ 18492 h 25159"/>
                        <a:gd name="connsiteX5" fmla="*/ 11430 w 17145"/>
                        <a:gd name="connsiteY5" fmla="*/ 19445 h 25159"/>
                        <a:gd name="connsiteX6" fmla="*/ 11430 w 17145"/>
                        <a:gd name="connsiteY6" fmla="*/ 20397 h 25159"/>
                        <a:gd name="connsiteX7" fmla="*/ 12383 w 17145"/>
                        <a:gd name="connsiteY7" fmla="*/ 24207 h 25159"/>
                        <a:gd name="connsiteX8" fmla="*/ 12383 w 17145"/>
                        <a:gd name="connsiteY8" fmla="*/ 25159 h 25159"/>
                        <a:gd name="connsiteX9" fmla="*/ 11430 w 17145"/>
                        <a:gd name="connsiteY9" fmla="*/ 25159 h 25159"/>
                        <a:gd name="connsiteX10" fmla="*/ 4763 w 17145"/>
                        <a:gd name="connsiteY10" fmla="*/ 22302 h 25159"/>
                        <a:gd name="connsiteX11" fmla="*/ 2858 w 17145"/>
                        <a:gd name="connsiteY11" fmla="*/ 18492 h 25159"/>
                        <a:gd name="connsiteX12" fmla="*/ 0 w 17145"/>
                        <a:gd name="connsiteY12" fmla="*/ 10872 h 25159"/>
                        <a:gd name="connsiteX13" fmla="*/ 8573 w 17145"/>
                        <a:gd name="connsiteY13" fmla="*/ 1347 h 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 h="25159">
                          <a:moveTo>
                            <a:pt x="8573" y="1347"/>
                          </a:moveTo>
                          <a:cubicBezTo>
                            <a:pt x="9525" y="395"/>
                            <a:pt x="11430" y="-558"/>
                            <a:pt x="13335" y="395"/>
                          </a:cubicBezTo>
                          <a:cubicBezTo>
                            <a:pt x="15240" y="395"/>
                            <a:pt x="16193" y="2300"/>
                            <a:pt x="16193" y="3252"/>
                          </a:cubicBezTo>
                          <a:cubicBezTo>
                            <a:pt x="17145" y="6109"/>
                            <a:pt x="17145" y="8015"/>
                            <a:pt x="17145" y="10872"/>
                          </a:cubicBezTo>
                          <a:cubicBezTo>
                            <a:pt x="17145" y="13730"/>
                            <a:pt x="16193" y="17540"/>
                            <a:pt x="12383" y="18492"/>
                          </a:cubicBezTo>
                          <a:cubicBezTo>
                            <a:pt x="12383" y="18492"/>
                            <a:pt x="11430" y="18492"/>
                            <a:pt x="11430" y="19445"/>
                          </a:cubicBezTo>
                          <a:cubicBezTo>
                            <a:pt x="11430" y="19445"/>
                            <a:pt x="11430" y="20397"/>
                            <a:pt x="11430" y="20397"/>
                          </a:cubicBezTo>
                          <a:cubicBezTo>
                            <a:pt x="11430" y="21350"/>
                            <a:pt x="12383" y="23255"/>
                            <a:pt x="12383" y="24207"/>
                          </a:cubicBezTo>
                          <a:cubicBezTo>
                            <a:pt x="12383" y="24207"/>
                            <a:pt x="12383" y="25159"/>
                            <a:pt x="12383" y="25159"/>
                          </a:cubicBezTo>
                          <a:cubicBezTo>
                            <a:pt x="12383" y="25159"/>
                            <a:pt x="12383" y="25159"/>
                            <a:pt x="11430" y="25159"/>
                          </a:cubicBezTo>
                          <a:cubicBezTo>
                            <a:pt x="8573" y="24207"/>
                            <a:pt x="6668" y="24207"/>
                            <a:pt x="4763" y="22302"/>
                          </a:cubicBezTo>
                          <a:cubicBezTo>
                            <a:pt x="3810" y="21350"/>
                            <a:pt x="2858" y="19445"/>
                            <a:pt x="2858" y="18492"/>
                          </a:cubicBezTo>
                          <a:cubicBezTo>
                            <a:pt x="1905" y="15634"/>
                            <a:pt x="953" y="13730"/>
                            <a:pt x="0" y="10872"/>
                          </a:cubicBezTo>
                          <a:cubicBezTo>
                            <a:pt x="0" y="5157"/>
                            <a:pt x="3810" y="3252"/>
                            <a:pt x="8573" y="1347"/>
                          </a:cubicBezTo>
                          <a:close/>
                        </a:path>
                      </a:pathLst>
                    </a:custGeom>
                    <a:solidFill>
                      <a:srgbClr val="BE773F">
                        <a:alpha val="30000"/>
                      </a:srgbClr>
                    </a:solidFill>
                    <a:ln w="9525" cap="flat">
                      <a:noFill/>
                      <a:prstDash val="solid"/>
                      <a:miter/>
                    </a:ln>
                  </p:spPr>
                  <p:txBody>
                    <a:bodyPr rtlCol="0" anchor="ctr"/>
                    <a:lstStyle/>
                    <a:p>
                      <a:endParaRPr lang="zh-CN" altLang="en-US"/>
                    </a:p>
                  </p:txBody>
                </p:sp>
              </p:grpSp>
              <p:sp>
                <p:nvSpPr>
                  <p:cNvPr id="494" name="任意多边形: 形状 318"/>
                  <p:cNvSpPr/>
                  <p:nvPr/>
                </p:nvSpPr>
                <p:spPr>
                  <a:xfrm>
                    <a:off x="4060859" y="4285650"/>
                    <a:ext cx="75847" cy="45367"/>
                  </a:xfrm>
                  <a:custGeom>
                    <a:avLst/>
                    <a:gdLst>
                      <a:gd name="connsiteX0" fmla="*/ 23460 w 75847"/>
                      <a:gd name="connsiteY0" fmla="*/ 45367 h 45367"/>
                      <a:gd name="connsiteX1" fmla="*/ 600 w 75847"/>
                      <a:gd name="connsiteY1" fmla="*/ 27270 h 45367"/>
                      <a:gd name="connsiteX2" fmla="*/ 17745 w 75847"/>
                      <a:gd name="connsiteY2" fmla="*/ 600 h 45367"/>
                      <a:gd name="connsiteX3" fmla="*/ 44415 w 75847"/>
                      <a:gd name="connsiteY3" fmla="*/ 17745 h 45367"/>
                      <a:gd name="connsiteX4" fmla="*/ 45367 w 75847"/>
                      <a:gd name="connsiteY4" fmla="*/ 23460 h 45367"/>
                      <a:gd name="connsiteX5" fmla="*/ 45367 w 75847"/>
                      <a:gd name="connsiteY5" fmla="*/ 23460 h 45367"/>
                      <a:gd name="connsiteX6" fmla="*/ 46320 w 75847"/>
                      <a:gd name="connsiteY6" fmla="*/ 26317 h 45367"/>
                      <a:gd name="connsiteX7" fmla="*/ 62512 w 75847"/>
                      <a:gd name="connsiteY7" fmla="*/ 28222 h 45367"/>
                      <a:gd name="connsiteX8" fmla="*/ 67275 w 75847"/>
                      <a:gd name="connsiteY8" fmla="*/ 27270 h 45367"/>
                      <a:gd name="connsiteX9" fmla="*/ 75847 w 75847"/>
                      <a:gd name="connsiteY9" fmla="*/ 33937 h 45367"/>
                      <a:gd name="connsiteX10" fmla="*/ 23460 w 75847"/>
                      <a:gd name="connsiteY10" fmla="*/ 45367 h 4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847" h="45367">
                        <a:moveTo>
                          <a:pt x="23460" y="45367"/>
                        </a:moveTo>
                        <a:cubicBezTo>
                          <a:pt x="12982" y="45367"/>
                          <a:pt x="3457" y="38700"/>
                          <a:pt x="600" y="27270"/>
                        </a:cubicBezTo>
                        <a:cubicBezTo>
                          <a:pt x="-2258" y="14887"/>
                          <a:pt x="5362" y="3457"/>
                          <a:pt x="17745" y="600"/>
                        </a:cubicBezTo>
                        <a:cubicBezTo>
                          <a:pt x="30127" y="-2258"/>
                          <a:pt x="41557" y="5362"/>
                          <a:pt x="44415" y="17745"/>
                        </a:cubicBezTo>
                        <a:cubicBezTo>
                          <a:pt x="44415" y="19650"/>
                          <a:pt x="45367" y="21555"/>
                          <a:pt x="45367" y="23460"/>
                        </a:cubicBezTo>
                        <a:lnTo>
                          <a:pt x="45367" y="23460"/>
                        </a:lnTo>
                        <a:cubicBezTo>
                          <a:pt x="45367" y="24412"/>
                          <a:pt x="46320" y="25365"/>
                          <a:pt x="46320" y="26317"/>
                        </a:cubicBezTo>
                        <a:cubicBezTo>
                          <a:pt x="47272" y="28222"/>
                          <a:pt x="59655" y="28222"/>
                          <a:pt x="62512" y="28222"/>
                        </a:cubicBezTo>
                        <a:cubicBezTo>
                          <a:pt x="64417" y="28222"/>
                          <a:pt x="65370" y="27270"/>
                          <a:pt x="67275" y="27270"/>
                        </a:cubicBezTo>
                        <a:cubicBezTo>
                          <a:pt x="71085" y="26317"/>
                          <a:pt x="74895" y="30127"/>
                          <a:pt x="75847" y="33937"/>
                        </a:cubicBezTo>
                        <a:lnTo>
                          <a:pt x="23460" y="45367"/>
                        </a:lnTo>
                        <a:close/>
                      </a:path>
                    </a:pathLst>
                  </a:custGeom>
                  <a:solidFill>
                    <a:srgbClr val="A7571D"/>
                  </a:solidFill>
                  <a:ln w="9525" cap="flat">
                    <a:noFill/>
                    <a:prstDash val="solid"/>
                    <a:miter/>
                  </a:ln>
                </p:spPr>
                <p:txBody>
                  <a:bodyPr rtlCol="0" anchor="ctr"/>
                  <a:lstStyle/>
                  <a:p>
                    <a:endParaRPr lang="zh-CN" altLang="en-US"/>
                  </a:p>
                </p:txBody>
              </p:sp>
              <p:sp>
                <p:nvSpPr>
                  <p:cNvPr id="495" name="任意多边形: 形状 319"/>
                  <p:cNvSpPr/>
                  <p:nvPr/>
                </p:nvSpPr>
                <p:spPr>
                  <a:xfrm>
                    <a:off x="4060859" y="4285650"/>
                    <a:ext cx="75847" cy="45367"/>
                  </a:xfrm>
                  <a:custGeom>
                    <a:avLst/>
                    <a:gdLst>
                      <a:gd name="connsiteX0" fmla="*/ 22507 w 75847"/>
                      <a:gd name="connsiteY0" fmla="*/ 45367 h 45367"/>
                      <a:gd name="connsiteX1" fmla="*/ 600 w 75847"/>
                      <a:gd name="connsiteY1" fmla="*/ 27270 h 45367"/>
                      <a:gd name="connsiteX2" fmla="*/ 17745 w 75847"/>
                      <a:gd name="connsiteY2" fmla="*/ 600 h 45367"/>
                      <a:gd name="connsiteX3" fmla="*/ 44415 w 75847"/>
                      <a:gd name="connsiteY3" fmla="*/ 17745 h 45367"/>
                      <a:gd name="connsiteX4" fmla="*/ 45367 w 75847"/>
                      <a:gd name="connsiteY4" fmla="*/ 23460 h 45367"/>
                      <a:gd name="connsiteX5" fmla="*/ 45367 w 75847"/>
                      <a:gd name="connsiteY5" fmla="*/ 23460 h 45367"/>
                      <a:gd name="connsiteX6" fmla="*/ 46320 w 75847"/>
                      <a:gd name="connsiteY6" fmla="*/ 26317 h 45367"/>
                      <a:gd name="connsiteX7" fmla="*/ 62512 w 75847"/>
                      <a:gd name="connsiteY7" fmla="*/ 28222 h 45367"/>
                      <a:gd name="connsiteX8" fmla="*/ 67275 w 75847"/>
                      <a:gd name="connsiteY8" fmla="*/ 27270 h 45367"/>
                      <a:gd name="connsiteX9" fmla="*/ 75847 w 75847"/>
                      <a:gd name="connsiteY9" fmla="*/ 33937 h 45367"/>
                      <a:gd name="connsiteX10" fmla="*/ 22507 w 75847"/>
                      <a:gd name="connsiteY10" fmla="*/ 45367 h 4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847" h="45367">
                        <a:moveTo>
                          <a:pt x="22507" y="45367"/>
                        </a:moveTo>
                        <a:cubicBezTo>
                          <a:pt x="12030" y="45367"/>
                          <a:pt x="2505" y="37747"/>
                          <a:pt x="600" y="27270"/>
                        </a:cubicBezTo>
                        <a:cubicBezTo>
                          <a:pt x="-2258" y="14887"/>
                          <a:pt x="5362" y="3457"/>
                          <a:pt x="17745" y="600"/>
                        </a:cubicBezTo>
                        <a:cubicBezTo>
                          <a:pt x="30127" y="-2258"/>
                          <a:pt x="41557" y="5362"/>
                          <a:pt x="44415" y="17745"/>
                        </a:cubicBezTo>
                        <a:cubicBezTo>
                          <a:pt x="44415" y="19650"/>
                          <a:pt x="45367" y="21555"/>
                          <a:pt x="45367" y="23460"/>
                        </a:cubicBezTo>
                        <a:lnTo>
                          <a:pt x="45367" y="23460"/>
                        </a:lnTo>
                        <a:cubicBezTo>
                          <a:pt x="45367" y="24412"/>
                          <a:pt x="46320" y="25365"/>
                          <a:pt x="46320" y="26317"/>
                        </a:cubicBezTo>
                        <a:cubicBezTo>
                          <a:pt x="47272" y="28222"/>
                          <a:pt x="59655" y="28222"/>
                          <a:pt x="62512" y="28222"/>
                        </a:cubicBezTo>
                        <a:cubicBezTo>
                          <a:pt x="64417" y="28222"/>
                          <a:pt x="65370" y="27270"/>
                          <a:pt x="67275" y="27270"/>
                        </a:cubicBezTo>
                        <a:cubicBezTo>
                          <a:pt x="71085" y="26317"/>
                          <a:pt x="74895" y="30127"/>
                          <a:pt x="75847" y="33937"/>
                        </a:cubicBezTo>
                        <a:lnTo>
                          <a:pt x="22507" y="45367"/>
                        </a:lnTo>
                        <a:close/>
                      </a:path>
                    </a:pathLst>
                  </a:custGeom>
                  <a:solidFill>
                    <a:srgbClr val="C98039"/>
                  </a:solidFill>
                  <a:ln w="9525" cap="flat">
                    <a:noFill/>
                    <a:prstDash val="solid"/>
                    <a:miter/>
                  </a:ln>
                </p:spPr>
                <p:txBody>
                  <a:bodyPr rtlCol="0" anchor="ctr"/>
                  <a:lstStyle/>
                  <a:p>
                    <a:endParaRPr lang="zh-CN" altLang="en-US"/>
                  </a:p>
                </p:txBody>
              </p:sp>
              <p:sp>
                <p:nvSpPr>
                  <p:cNvPr id="496" name="任意多边形: 形状 320"/>
                  <p:cNvSpPr/>
                  <p:nvPr/>
                </p:nvSpPr>
                <p:spPr>
                  <a:xfrm>
                    <a:off x="4143252" y="4263390"/>
                    <a:ext cx="51556" cy="51434"/>
                  </a:xfrm>
                  <a:custGeom>
                    <a:avLst/>
                    <a:gdLst>
                      <a:gd name="connsiteX0" fmla="*/ 2027 w 51556"/>
                      <a:gd name="connsiteY0" fmla="*/ 17145 h 51434"/>
                      <a:gd name="connsiteX1" fmla="*/ 29649 w 51556"/>
                      <a:gd name="connsiteY1" fmla="*/ 0 h 51434"/>
                      <a:gd name="connsiteX2" fmla="*/ 42032 w 51556"/>
                      <a:gd name="connsiteY2" fmla="*/ 17145 h 51434"/>
                      <a:gd name="connsiteX3" fmla="*/ 44889 w 51556"/>
                      <a:gd name="connsiteY3" fmla="*/ 25717 h 51434"/>
                      <a:gd name="connsiteX4" fmla="*/ 47747 w 51556"/>
                      <a:gd name="connsiteY4" fmla="*/ 26670 h 51434"/>
                      <a:gd name="connsiteX5" fmla="*/ 51557 w 51556"/>
                      <a:gd name="connsiteY5" fmla="*/ 43815 h 51434"/>
                      <a:gd name="connsiteX6" fmla="*/ 18219 w 51556"/>
                      <a:gd name="connsiteY6" fmla="*/ 51435 h 51434"/>
                      <a:gd name="connsiteX7" fmla="*/ 4884 w 51556"/>
                      <a:gd name="connsiteY7" fmla="*/ 42863 h 51434"/>
                      <a:gd name="connsiteX8" fmla="*/ 2027 w 51556"/>
                      <a:gd name="connsiteY8" fmla="*/ 17145 h 5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56" h="51434">
                        <a:moveTo>
                          <a:pt x="2027" y="17145"/>
                        </a:moveTo>
                        <a:cubicBezTo>
                          <a:pt x="13457" y="18097"/>
                          <a:pt x="22982" y="11430"/>
                          <a:pt x="29649" y="0"/>
                        </a:cubicBezTo>
                        <a:cubicBezTo>
                          <a:pt x="35364" y="3810"/>
                          <a:pt x="39174" y="7620"/>
                          <a:pt x="42032" y="17145"/>
                        </a:cubicBezTo>
                        <a:cubicBezTo>
                          <a:pt x="42984" y="20002"/>
                          <a:pt x="43937" y="23813"/>
                          <a:pt x="44889" y="25717"/>
                        </a:cubicBezTo>
                        <a:cubicBezTo>
                          <a:pt x="45842" y="26670"/>
                          <a:pt x="46794" y="26670"/>
                          <a:pt x="47747" y="26670"/>
                        </a:cubicBezTo>
                        <a:lnTo>
                          <a:pt x="51557" y="43815"/>
                        </a:lnTo>
                        <a:lnTo>
                          <a:pt x="18219" y="51435"/>
                        </a:lnTo>
                        <a:cubicBezTo>
                          <a:pt x="13457" y="50482"/>
                          <a:pt x="8694" y="47625"/>
                          <a:pt x="4884" y="42863"/>
                        </a:cubicBezTo>
                        <a:cubicBezTo>
                          <a:pt x="122" y="35242"/>
                          <a:pt x="-1783" y="21907"/>
                          <a:pt x="2027" y="17145"/>
                        </a:cubicBezTo>
                        <a:close/>
                      </a:path>
                    </a:pathLst>
                  </a:custGeom>
                  <a:solidFill>
                    <a:srgbClr val="A7571D"/>
                  </a:solidFill>
                  <a:ln w="9525" cap="flat">
                    <a:noFill/>
                    <a:prstDash val="solid"/>
                    <a:miter/>
                  </a:ln>
                </p:spPr>
                <p:txBody>
                  <a:bodyPr rtlCol="0" anchor="ctr"/>
                  <a:lstStyle/>
                  <a:p>
                    <a:endParaRPr lang="zh-CN" altLang="en-US"/>
                  </a:p>
                </p:txBody>
              </p:sp>
              <p:sp>
                <p:nvSpPr>
                  <p:cNvPr id="497" name="任意多边形: 形状 321"/>
                  <p:cNvSpPr/>
                  <p:nvPr/>
                </p:nvSpPr>
                <p:spPr>
                  <a:xfrm>
                    <a:off x="4144205" y="4261484"/>
                    <a:ext cx="80131" cy="51435"/>
                  </a:xfrm>
                  <a:custGeom>
                    <a:avLst/>
                    <a:gdLst>
                      <a:gd name="connsiteX0" fmla="*/ 20124 w 80131"/>
                      <a:gd name="connsiteY0" fmla="*/ 51435 h 51435"/>
                      <a:gd name="connsiteX1" fmla="*/ 80132 w 80131"/>
                      <a:gd name="connsiteY1" fmla="*/ 38100 h 51435"/>
                      <a:gd name="connsiteX2" fmla="*/ 76322 w 80131"/>
                      <a:gd name="connsiteY2" fmla="*/ 29528 h 51435"/>
                      <a:gd name="connsiteX3" fmla="*/ 68702 w 80131"/>
                      <a:gd name="connsiteY3" fmla="*/ 27623 h 51435"/>
                      <a:gd name="connsiteX4" fmla="*/ 45842 w 80131"/>
                      <a:gd name="connsiteY4" fmla="*/ 26670 h 51435"/>
                      <a:gd name="connsiteX5" fmla="*/ 42032 w 80131"/>
                      <a:gd name="connsiteY5" fmla="*/ 25718 h 51435"/>
                      <a:gd name="connsiteX6" fmla="*/ 39174 w 80131"/>
                      <a:gd name="connsiteY6" fmla="*/ 17145 h 51435"/>
                      <a:gd name="connsiteX7" fmla="*/ 27744 w 80131"/>
                      <a:gd name="connsiteY7" fmla="*/ 0 h 51435"/>
                      <a:gd name="connsiteX8" fmla="*/ 2027 w 80131"/>
                      <a:gd name="connsiteY8" fmla="*/ 17145 h 51435"/>
                      <a:gd name="connsiteX9" fmla="*/ 4884 w 80131"/>
                      <a:gd name="connsiteY9" fmla="*/ 40958 h 51435"/>
                      <a:gd name="connsiteX10" fmla="*/ 20124 w 80131"/>
                      <a:gd name="connsiteY10" fmla="*/ 5143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131" h="51435">
                        <a:moveTo>
                          <a:pt x="20124" y="51435"/>
                        </a:moveTo>
                        <a:lnTo>
                          <a:pt x="80132" y="38100"/>
                        </a:lnTo>
                        <a:cubicBezTo>
                          <a:pt x="80132" y="35243"/>
                          <a:pt x="78227" y="31433"/>
                          <a:pt x="76322" y="29528"/>
                        </a:cubicBezTo>
                        <a:cubicBezTo>
                          <a:pt x="73464" y="26670"/>
                          <a:pt x="71559" y="27623"/>
                          <a:pt x="68702" y="27623"/>
                        </a:cubicBezTo>
                        <a:cubicBezTo>
                          <a:pt x="57272" y="29528"/>
                          <a:pt x="56319" y="24765"/>
                          <a:pt x="45842" y="26670"/>
                        </a:cubicBezTo>
                        <a:cubicBezTo>
                          <a:pt x="44889" y="26670"/>
                          <a:pt x="42984" y="26670"/>
                          <a:pt x="42032" y="25718"/>
                        </a:cubicBezTo>
                        <a:cubicBezTo>
                          <a:pt x="40127" y="23813"/>
                          <a:pt x="39174" y="20003"/>
                          <a:pt x="39174" y="17145"/>
                        </a:cubicBezTo>
                        <a:cubicBezTo>
                          <a:pt x="37269" y="7620"/>
                          <a:pt x="33459" y="3810"/>
                          <a:pt x="27744" y="0"/>
                        </a:cubicBezTo>
                        <a:cubicBezTo>
                          <a:pt x="21077" y="11430"/>
                          <a:pt x="12504" y="18098"/>
                          <a:pt x="2027" y="17145"/>
                        </a:cubicBezTo>
                        <a:cubicBezTo>
                          <a:pt x="-1783" y="21908"/>
                          <a:pt x="122" y="34290"/>
                          <a:pt x="4884" y="40958"/>
                        </a:cubicBezTo>
                        <a:cubicBezTo>
                          <a:pt x="8694" y="48578"/>
                          <a:pt x="14409" y="50483"/>
                          <a:pt x="20124" y="51435"/>
                        </a:cubicBezTo>
                        <a:close/>
                      </a:path>
                    </a:pathLst>
                  </a:custGeom>
                  <a:solidFill>
                    <a:srgbClr val="C98039"/>
                  </a:solidFill>
                  <a:ln w="9525" cap="flat">
                    <a:noFill/>
                    <a:prstDash val="solid"/>
                    <a:miter/>
                  </a:ln>
                </p:spPr>
                <p:txBody>
                  <a:bodyPr rtlCol="0" anchor="ctr"/>
                  <a:lstStyle/>
                  <a:p>
                    <a:endParaRPr lang="zh-CN" altLang="en-US"/>
                  </a:p>
                </p:txBody>
              </p:sp>
              <p:grpSp>
                <p:nvGrpSpPr>
                  <p:cNvPr id="498" name="图形 5"/>
                  <p:cNvGrpSpPr/>
                  <p:nvPr/>
                </p:nvGrpSpPr>
                <p:grpSpPr>
                  <a:xfrm>
                    <a:off x="4015491" y="4292917"/>
                    <a:ext cx="46156" cy="41061"/>
                    <a:chOff x="4015491" y="4292917"/>
                    <a:chExt cx="46156" cy="41061"/>
                  </a:xfrm>
                </p:grpSpPr>
                <p:sp>
                  <p:nvSpPr>
                    <p:cNvPr id="499" name="任意多边形: 形状 323"/>
                    <p:cNvSpPr/>
                    <p:nvPr/>
                  </p:nvSpPr>
                  <p:spPr>
                    <a:xfrm>
                      <a:off x="4016504" y="4292917"/>
                      <a:ext cx="45144" cy="41061"/>
                    </a:xfrm>
                    <a:custGeom>
                      <a:avLst/>
                      <a:gdLst>
                        <a:gd name="connsiteX0" fmla="*/ 33525 w 45144"/>
                        <a:gd name="connsiteY0" fmla="*/ 5715 h 41061"/>
                        <a:gd name="connsiteX1" fmla="*/ 29715 w 45144"/>
                        <a:gd name="connsiteY1" fmla="*/ 1905 h 41061"/>
                        <a:gd name="connsiteX2" fmla="*/ 22095 w 45144"/>
                        <a:gd name="connsiteY2" fmla="*/ 0 h 41061"/>
                        <a:gd name="connsiteX3" fmla="*/ 5903 w 45144"/>
                        <a:gd name="connsiteY3" fmla="*/ 3810 h 41061"/>
                        <a:gd name="connsiteX4" fmla="*/ 1140 w 45144"/>
                        <a:gd name="connsiteY4" fmla="*/ 19050 h 41061"/>
                        <a:gd name="connsiteX5" fmla="*/ 14475 w 45144"/>
                        <a:gd name="connsiteY5" fmla="*/ 9525 h 41061"/>
                        <a:gd name="connsiteX6" fmla="*/ 6855 w 45144"/>
                        <a:gd name="connsiteY6" fmla="*/ 20003 h 41061"/>
                        <a:gd name="connsiteX7" fmla="*/ 10665 w 45144"/>
                        <a:gd name="connsiteY7" fmla="*/ 32385 h 41061"/>
                        <a:gd name="connsiteX8" fmla="*/ 16380 w 45144"/>
                        <a:gd name="connsiteY8" fmla="*/ 24765 h 41061"/>
                        <a:gd name="connsiteX9" fmla="*/ 20190 w 45144"/>
                        <a:gd name="connsiteY9" fmla="*/ 33338 h 41061"/>
                        <a:gd name="connsiteX10" fmla="*/ 26858 w 45144"/>
                        <a:gd name="connsiteY10" fmla="*/ 29528 h 41061"/>
                        <a:gd name="connsiteX11" fmla="*/ 41145 w 45144"/>
                        <a:gd name="connsiteY11" fmla="*/ 40958 h 41061"/>
                        <a:gd name="connsiteX12" fmla="*/ 44003 w 45144"/>
                        <a:gd name="connsiteY12" fmla="*/ 40005 h 41061"/>
                        <a:gd name="connsiteX13" fmla="*/ 44955 w 45144"/>
                        <a:gd name="connsiteY13" fmla="*/ 38100 h 41061"/>
                        <a:gd name="connsiteX14" fmla="*/ 41145 w 45144"/>
                        <a:gd name="connsiteY14" fmla="*/ 23813 h 41061"/>
                        <a:gd name="connsiteX15" fmla="*/ 33525 w 45144"/>
                        <a:gd name="connsiteY15" fmla="*/ 5715 h 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144" h="41061">
                          <a:moveTo>
                            <a:pt x="33525" y="5715"/>
                          </a:moveTo>
                          <a:cubicBezTo>
                            <a:pt x="32573" y="3810"/>
                            <a:pt x="30668" y="2858"/>
                            <a:pt x="29715" y="1905"/>
                          </a:cubicBezTo>
                          <a:cubicBezTo>
                            <a:pt x="27810" y="953"/>
                            <a:pt x="24953" y="0"/>
                            <a:pt x="22095" y="0"/>
                          </a:cubicBezTo>
                          <a:cubicBezTo>
                            <a:pt x="16380" y="0"/>
                            <a:pt x="10665" y="953"/>
                            <a:pt x="5903" y="3810"/>
                          </a:cubicBezTo>
                          <a:cubicBezTo>
                            <a:pt x="1140" y="7620"/>
                            <a:pt x="-1717" y="13335"/>
                            <a:pt x="1140" y="19050"/>
                          </a:cubicBezTo>
                          <a:cubicBezTo>
                            <a:pt x="3998" y="14288"/>
                            <a:pt x="9713" y="10478"/>
                            <a:pt x="14475" y="9525"/>
                          </a:cubicBezTo>
                          <a:cubicBezTo>
                            <a:pt x="10665" y="11430"/>
                            <a:pt x="7808" y="15240"/>
                            <a:pt x="6855" y="20003"/>
                          </a:cubicBezTo>
                          <a:cubicBezTo>
                            <a:pt x="5903" y="24765"/>
                            <a:pt x="7808" y="29528"/>
                            <a:pt x="10665" y="32385"/>
                          </a:cubicBezTo>
                          <a:cubicBezTo>
                            <a:pt x="12570" y="30480"/>
                            <a:pt x="14475" y="27623"/>
                            <a:pt x="16380" y="24765"/>
                          </a:cubicBezTo>
                          <a:cubicBezTo>
                            <a:pt x="16380" y="27623"/>
                            <a:pt x="18285" y="30480"/>
                            <a:pt x="20190" y="33338"/>
                          </a:cubicBezTo>
                          <a:cubicBezTo>
                            <a:pt x="23048" y="33338"/>
                            <a:pt x="25905" y="31433"/>
                            <a:pt x="26858" y="29528"/>
                          </a:cubicBezTo>
                          <a:cubicBezTo>
                            <a:pt x="26858" y="36195"/>
                            <a:pt x="34478" y="41910"/>
                            <a:pt x="41145" y="40958"/>
                          </a:cubicBezTo>
                          <a:cubicBezTo>
                            <a:pt x="42098" y="40958"/>
                            <a:pt x="43050" y="40958"/>
                            <a:pt x="44003" y="40005"/>
                          </a:cubicBezTo>
                          <a:cubicBezTo>
                            <a:pt x="44003" y="39053"/>
                            <a:pt x="44955" y="39053"/>
                            <a:pt x="44955" y="38100"/>
                          </a:cubicBezTo>
                          <a:cubicBezTo>
                            <a:pt x="45908" y="33338"/>
                            <a:pt x="43050" y="28575"/>
                            <a:pt x="41145" y="23813"/>
                          </a:cubicBezTo>
                          <a:cubicBezTo>
                            <a:pt x="38288" y="17145"/>
                            <a:pt x="37335" y="11430"/>
                            <a:pt x="33525" y="5715"/>
                          </a:cubicBezTo>
                          <a:close/>
                        </a:path>
                      </a:pathLst>
                    </a:custGeom>
                    <a:solidFill>
                      <a:srgbClr val="C98039"/>
                    </a:solidFill>
                    <a:ln w="9525" cap="flat">
                      <a:noFill/>
                      <a:prstDash val="solid"/>
                      <a:miter/>
                    </a:ln>
                  </p:spPr>
                  <p:txBody>
                    <a:bodyPr rtlCol="0" anchor="ctr"/>
                    <a:lstStyle/>
                    <a:p>
                      <a:endParaRPr lang="zh-CN" altLang="en-US"/>
                    </a:p>
                  </p:txBody>
                </p:sp>
                <p:sp>
                  <p:nvSpPr>
                    <p:cNvPr id="500" name="任意多边形: 形状 324"/>
                    <p:cNvSpPr/>
                    <p:nvPr/>
                  </p:nvSpPr>
                  <p:spPr>
                    <a:xfrm>
                      <a:off x="4016504" y="4292917"/>
                      <a:ext cx="45144" cy="41061"/>
                    </a:xfrm>
                    <a:custGeom>
                      <a:avLst/>
                      <a:gdLst>
                        <a:gd name="connsiteX0" fmla="*/ 33525 w 45144"/>
                        <a:gd name="connsiteY0" fmla="*/ 5715 h 41061"/>
                        <a:gd name="connsiteX1" fmla="*/ 29715 w 45144"/>
                        <a:gd name="connsiteY1" fmla="*/ 1905 h 41061"/>
                        <a:gd name="connsiteX2" fmla="*/ 22095 w 45144"/>
                        <a:gd name="connsiteY2" fmla="*/ 0 h 41061"/>
                        <a:gd name="connsiteX3" fmla="*/ 5903 w 45144"/>
                        <a:gd name="connsiteY3" fmla="*/ 3810 h 41061"/>
                        <a:gd name="connsiteX4" fmla="*/ 1140 w 45144"/>
                        <a:gd name="connsiteY4" fmla="*/ 19050 h 41061"/>
                        <a:gd name="connsiteX5" fmla="*/ 14475 w 45144"/>
                        <a:gd name="connsiteY5" fmla="*/ 9525 h 41061"/>
                        <a:gd name="connsiteX6" fmla="*/ 6855 w 45144"/>
                        <a:gd name="connsiteY6" fmla="*/ 20003 h 41061"/>
                        <a:gd name="connsiteX7" fmla="*/ 10665 w 45144"/>
                        <a:gd name="connsiteY7" fmla="*/ 32385 h 41061"/>
                        <a:gd name="connsiteX8" fmla="*/ 16380 w 45144"/>
                        <a:gd name="connsiteY8" fmla="*/ 24765 h 41061"/>
                        <a:gd name="connsiteX9" fmla="*/ 20190 w 45144"/>
                        <a:gd name="connsiteY9" fmla="*/ 33338 h 41061"/>
                        <a:gd name="connsiteX10" fmla="*/ 26858 w 45144"/>
                        <a:gd name="connsiteY10" fmla="*/ 29528 h 41061"/>
                        <a:gd name="connsiteX11" fmla="*/ 41145 w 45144"/>
                        <a:gd name="connsiteY11" fmla="*/ 40958 h 41061"/>
                        <a:gd name="connsiteX12" fmla="*/ 44003 w 45144"/>
                        <a:gd name="connsiteY12" fmla="*/ 40005 h 41061"/>
                        <a:gd name="connsiteX13" fmla="*/ 44955 w 45144"/>
                        <a:gd name="connsiteY13" fmla="*/ 38100 h 41061"/>
                        <a:gd name="connsiteX14" fmla="*/ 41145 w 45144"/>
                        <a:gd name="connsiteY14" fmla="*/ 23813 h 41061"/>
                        <a:gd name="connsiteX15" fmla="*/ 33525 w 45144"/>
                        <a:gd name="connsiteY15" fmla="*/ 5715 h 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144" h="41061">
                          <a:moveTo>
                            <a:pt x="33525" y="5715"/>
                          </a:moveTo>
                          <a:cubicBezTo>
                            <a:pt x="32573" y="3810"/>
                            <a:pt x="30668" y="2858"/>
                            <a:pt x="29715" y="1905"/>
                          </a:cubicBezTo>
                          <a:cubicBezTo>
                            <a:pt x="27810" y="953"/>
                            <a:pt x="24953" y="0"/>
                            <a:pt x="22095" y="0"/>
                          </a:cubicBezTo>
                          <a:cubicBezTo>
                            <a:pt x="16380" y="0"/>
                            <a:pt x="10665" y="953"/>
                            <a:pt x="5903" y="3810"/>
                          </a:cubicBezTo>
                          <a:cubicBezTo>
                            <a:pt x="1140" y="7620"/>
                            <a:pt x="-1717" y="13335"/>
                            <a:pt x="1140" y="19050"/>
                          </a:cubicBezTo>
                          <a:cubicBezTo>
                            <a:pt x="3998" y="14288"/>
                            <a:pt x="9713" y="10478"/>
                            <a:pt x="14475" y="9525"/>
                          </a:cubicBezTo>
                          <a:cubicBezTo>
                            <a:pt x="10665" y="11430"/>
                            <a:pt x="7808" y="15240"/>
                            <a:pt x="6855" y="20003"/>
                          </a:cubicBezTo>
                          <a:cubicBezTo>
                            <a:pt x="5903" y="24765"/>
                            <a:pt x="7808" y="29528"/>
                            <a:pt x="10665" y="32385"/>
                          </a:cubicBezTo>
                          <a:cubicBezTo>
                            <a:pt x="12570" y="30480"/>
                            <a:pt x="14475" y="27623"/>
                            <a:pt x="16380" y="24765"/>
                          </a:cubicBezTo>
                          <a:cubicBezTo>
                            <a:pt x="16380" y="27623"/>
                            <a:pt x="18285" y="30480"/>
                            <a:pt x="20190" y="33338"/>
                          </a:cubicBezTo>
                          <a:cubicBezTo>
                            <a:pt x="23048" y="33338"/>
                            <a:pt x="25905" y="31433"/>
                            <a:pt x="26858" y="29528"/>
                          </a:cubicBezTo>
                          <a:cubicBezTo>
                            <a:pt x="26858" y="36195"/>
                            <a:pt x="34478" y="41910"/>
                            <a:pt x="41145" y="40958"/>
                          </a:cubicBezTo>
                          <a:cubicBezTo>
                            <a:pt x="42098" y="40958"/>
                            <a:pt x="43050" y="40958"/>
                            <a:pt x="44003" y="40005"/>
                          </a:cubicBezTo>
                          <a:cubicBezTo>
                            <a:pt x="44003" y="39053"/>
                            <a:pt x="44955" y="39053"/>
                            <a:pt x="44955" y="38100"/>
                          </a:cubicBezTo>
                          <a:cubicBezTo>
                            <a:pt x="45908" y="33338"/>
                            <a:pt x="43050" y="28575"/>
                            <a:pt x="41145" y="23813"/>
                          </a:cubicBezTo>
                          <a:cubicBezTo>
                            <a:pt x="38288" y="17145"/>
                            <a:pt x="37335" y="11430"/>
                            <a:pt x="33525" y="5715"/>
                          </a:cubicBezTo>
                          <a:close/>
                        </a:path>
                      </a:pathLst>
                    </a:custGeom>
                    <a:solidFill>
                      <a:srgbClr val="C98039"/>
                    </a:solidFill>
                    <a:ln w="9525" cap="flat">
                      <a:noFill/>
                      <a:prstDash val="solid"/>
                      <a:miter/>
                    </a:ln>
                  </p:spPr>
                  <p:txBody>
                    <a:bodyPr rtlCol="0" anchor="ctr"/>
                    <a:lstStyle/>
                    <a:p>
                      <a:endParaRPr lang="zh-CN" altLang="en-US"/>
                    </a:p>
                  </p:txBody>
                </p:sp>
                <p:grpSp>
                  <p:nvGrpSpPr>
                    <p:cNvPr id="501" name="图形 5"/>
                    <p:cNvGrpSpPr/>
                    <p:nvPr/>
                  </p:nvGrpSpPr>
                  <p:grpSpPr>
                    <a:xfrm>
                      <a:off x="4015491" y="4297679"/>
                      <a:ext cx="45967" cy="35346"/>
                      <a:chOff x="4015491" y="4297679"/>
                      <a:chExt cx="45967" cy="35346"/>
                    </a:xfrm>
                  </p:grpSpPr>
                  <p:sp>
                    <p:nvSpPr>
                      <p:cNvPr id="502" name="任意多边形: 形状 326"/>
                      <p:cNvSpPr/>
                      <p:nvPr/>
                    </p:nvSpPr>
                    <p:spPr>
                      <a:xfrm>
                        <a:off x="4023111" y="4304347"/>
                        <a:ext cx="8820" cy="20002"/>
                      </a:xfrm>
                      <a:custGeom>
                        <a:avLst/>
                        <a:gdLst>
                          <a:gd name="connsiteX0" fmla="*/ 6915 w 8820"/>
                          <a:gd name="connsiteY0" fmla="*/ 16193 h 20002"/>
                          <a:gd name="connsiteX1" fmla="*/ 8820 w 8820"/>
                          <a:gd name="connsiteY1" fmla="*/ 13335 h 20002"/>
                          <a:gd name="connsiteX2" fmla="*/ 4058 w 8820"/>
                          <a:gd name="connsiteY2" fmla="*/ 20003 h 20002"/>
                          <a:gd name="connsiteX3" fmla="*/ 248 w 8820"/>
                          <a:gd name="connsiteY3" fmla="*/ 7620 h 20002"/>
                          <a:gd name="connsiteX4" fmla="*/ 4058 w 8820"/>
                          <a:gd name="connsiteY4" fmla="*/ 0 h 20002"/>
                          <a:gd name="connsiteX5" fmla="*/ 3105 w 8820"/>
                          <a:gd name="connsiteY5" fmla="*/ 2858 h 20002"/>
                          <a:gd name="connsiteX6" fmla="*/ 6915 w 8820"/>
                          <a:gd name="connsiteY6" fmla="*/ 16193 h 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 h="20002">
                            <a:moveTo>
                              <a:pt x="6915" y="16193"/>
                            </a:moveTo>
                            <a:cubicBezTo>
                              <a:pt x="7868" y="15240"/>
                              <a:pt x="8820" y="14288"/>
                              <a:pt x="8820" y="13335"/>
                            </a:cubicBezTo>
                            <a:cubicBezTo>
                              <a:pt x="7868" y="16193"/>
                              <a:pt x="5963" y="18098"/>
                              <a:pt x="4058" y="20003"/>
                            </a:cubicBezTo>
                            <a:cubicBezTo>
                              <a:pt x="1200" y="17145"/>
                              <a:pt x="-705" y="12383"/>
                              <a:pt x="248" y="7620"/>
                            </a:cubicBezTo>
                            <a:cubicBezTo>
                              <a:pt x="248" y="4763"/>
                              <a:pt x="2153" y="1905"/>
                              <a:pt x="4058" y="0"/>
                            </a:cubicBezTo>
                            <a:cubicBezTo>
                              <a:pt x="4058" y="953"/>
                              <a:pt x="3105" y="1905"/>
                              <a:pt x="3105" y="2858"/>
                            </a:cubicBezTo>
                            <a:cubicBezTo>
                              <a:pt x="2153" y="8573"/>
                              <a:pt x="4058" y="13335"/>
                              <a:pt x="6915" y="16193"/>
                            </a:cubicBezTo>
                            <a:close/>
                          </a:path>
                        </a:pathLst>
                      </a:custGeom>
                      <a:solidFill>
                        <a:srgbClr val="754C24"/>
                      </a:solidFill>
                      <a:ln w="9525" cap="flat">
                        <a:noFill/>
                        <a:prstDash val="solid"/>
                        <a:miter/>
                      </a:ln>
                    </p:spPr>
                    <p:txBody>
                      <a:bodyPr rtlCol="0" anchor="ctr"/>
                      <a:lstStyle/>
                      <a:p>
                        <a:endParaRPr lang="zh-CN" altLang="en-US"/>
                      </a:p>
                    </p:txBody>
                  </p:sp>
                  <p:sp>
                    <p:nvSpPr>
                      <p:cNvPr id="503" name="任意多边形: 形状 327"/>
                      <p:cNvSpPr/>
                      <p:nvPr/>
                    </p:nvSpPr>
                    <p:spPr>
                      <a:xfrm>
                        <a:off x="4032884" y="4312920"/>
                        <a:ext cx="28575" cy="20106"/>
                      </a:xfrm>
                      <a:custGeom>
                        <a:avLst/>
                        <a:gdLst>
                          <a:gd name="connsiteX0" fmla="*/ 2857 w 28575"/>
                          <a:gd name="connsiteY0" fmla="*/ 0 h 20106"/>
                          <a:gd name="connsiteX1" fmla="*/ 6667 w 28575"/>
                          <a:gd name="connsiteY1" fmla="*/ 8572 h 20106"/>
                          <a:gd name="connsiteX2" fmla="*/ 13335 w 28575"/>
                          <a:gd name="connsiteY2" fmla="*/ 4763 h 20106"/>
                          <a:gd name="connsiteX3" fmla="*/ 27623 w 28575"/>
                          <a:gd name="connsiteY3" fmla="*/ 16192 h 20106"/>
                          <a:gd name="connsiteX4" fmla="*/ 28575 w 28575"/>
                          <a:gd name="connsiteY4" fmla="*/ 16192 h 20106"/>
                          <a:gd name="connsiteX5" fmla="*/ 28575 w 28575"/>
                          <a:gd name="connsiteY5" fmla="*/ 17145 h 20106"/>
                          <a:gd name="connsiteX6" fmla="*/ 27623 w 28575"/>
                          <a:gd name="connsiteY6" fmla="*/ 19050 h 20106"/>
                          <a:gd name="connsiteX7" fmla="*/ 24765 w 28575"/>
                          <a:gd name="connsiteY7" fmla="*/ 20002 h 20106"/>
                          <a:gd name="connsiteX8" fmla="*/ 10477 w 28575"/>
                          <a:gd name="connsiteY8" fmla="*/ 8572 h 20106"/>
                          <a:gd name="connsiteX9" fmla="*/ 3810 w 28575"/>
                          <a:gd name="connsiteY9" fmla="*/ 12383 h 20106"/>
                          <a:gd name="connsiteX10" fmla="*/ 0 w 28575"/>
                          <a:gd name="connsiteY10" fmla="*/ 3810 h 20106"/>
                          <a:gd name="connsiteX11" fmla="*/ 2857 w 28575"/>
                          <a:gd name="connsiteY11" fmla="*/ 0 h 2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5" h="20106">
                            <a:moveTo>
                              <a:pt x="2857" y="0"/>
                            </a:moveTo>
                            <a:cubicBezTo>
                              <a:pt x="2857" y="2858"/>
                              <a:pt x="4763" y="5715"/>
                              <a:pt x="6667" y="8572"/>
                            </a:cubicBezTo>
                            <a:cubicBezTo>
                              <a:pt x="9525" y="8572"/>
                              <a:pt x="12382" y="6667"/>
                              <a:pt x="13335" y="4763"/>
                            </a:cubicBezTo>
                            <a:cubicBezTo>
                              <a:pt x="13335" y="11430"/>
                              <a:pt x="20955" y="17145"/>
                              <a:pt x="27623" y="16192"/>
                            </a:cubicBezTo>
                            <a:cubicBezTo>
                              <a:pt x="27623" y="16192"/>
                              <a:pt x="28575" y="16192"/>
                              <a:pt x="28575" y="16192"/>
                            </a:cubicBezTo>
                            <a:cubicBezTo>
                              <a:pt x="28575" y="16192"/>
                              <a:pt x="28575" y="17145"/>
                              <a:pt x="28575" y="17145"/>
                            </a:cubicBezTo>
                            <a:cubicBezTo>
                              <a:pt x="28575" y="18097"/>
                              <a:pt x="28575" y="18097"/>
                              <a:pt x="27623" y="19050"/>
                            </a:cubicBezTo>
                            <a:cubicBezTo>
                              <a:pt x="26670" y="20002"/>
                              <a:pt x="25717" y="20002"/>
                              <a:pt x="24765" y="20002"/>
                            </a:cubicBezTo>
                            <a:cubicBezTo>
                              <a:pt x="18098" y="20955"/>
                              <a:pt x="11430" y="15240"/>
                              <a:pt x="10477" y="8572"/>
                            </a:cubicBezTo>
                            <a:cubicBezTo>
                              <a:pt x="9525" y="10477"/>
                              <a:pt x="6667" y="12383"/>
                              <a:pt x="3810" y="12383"/>
                            </a:cubicBezTo>
                            <a:cubicBezTo>
                              <a:pt x="1905" y="10477"/>
                              <a:pt x="0" y="7620"/>
                              <a:pt x="0" y="3810"/>
                            </a:cubicBezTo>
                            <a:cubicBezTo>
                              <a:pt x="952" y="2858"/>
                              <a:pt x="1905" y="1905"/>
                              <a:pt x="2857" y="0"/>
                            </a:cubicBezTo>
                            <a:close/>
                          </a:path>
                        </a:pathLst>
                      </a:custGeom>
                      <a:solidFill>
                        <a:srgbClr val="754C24"/>
                      </a:solidFill>
                      <a:ln w="9525" cap="flat">
                        <a:noFill/>
                        <a:prstDash val="solid"/>
                        <a:miter/>
                      </a:ln>
                    </p:spPr>
                    <p:txBody>
                      <a:bodyPr rtlCol="0" anchor="ctr"/>
                      <a:lstStyle/>
                      <a:p>
                        <a:endParaRPr lang="zh-CN" altLang="en-US"/>
                      </a:p>
                    </p:txBody>
                  </p:sp>
                  <p:sp>
                    <p:nvSpPr>
                      <p:cNvPr id="504" name="任意多边形: 形状 328"/>
                      <p:cNvSpPr/>
                      <p:nvPr/>
                    </p:nvSpPr>
                    <p:spPr>
                      <a:xfrm>
                        <a:off x="4015491" y="4297679"/>
                        <a:ext cx="17392" cy="13335"/>
                      </a:xfrm>
                      <a:custGeom>
                        <a:avLst/>
                        <a:gdLst>
                          <a:gd name="connsiteX0" fmla="*/ 4058 w 17392"/>
                          <a:gd name="connsiteY0" fmla="*/ 953 h 13335"/>
                          <a:gd name="connsiteX1" fmla="*/ 4058 w 17392"/>
                          <a:gd name="connsiteY1" fmla="*/ 9525 h 13335"/>
                          <a:gd name="connsiteX2" fmla="*/ 17393 w 17392"/>
                          <a:gd name="connsiteY2" fmla="*/ 0 h 13335"/>
                          <a:gd name="connsiteX3" fmla="*/ 11678 w 17392"/>
                          <a:gd name="connsiteY3" fmla="*/ 4763 h 13335"/>
                          <a:gd name="connsiteX4" fmla="*/ 248 w 17392"/>
                          <a:gd name="connsiteY4" fmla="*/ 13335 h 13335"/>
                          <a:gd name="connsiteX5" fmla="*/ 4058 w 17392"/>
                          <a:gd name="connsiteY5" fmla="*/ 953 h 1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92" h="13335">
                            <a:moveTo>
                              <a:pt x="4058" y="953"/>
                            </a:moveTo>
                            <a:cubicBezTo>
                              <a:pt x="3105" y="3810"/>
                              <a:pt x="3105" y="6667"/>
                              <a:pt x="4058" y="9525"/>
                            </a:cubicBezTo>
                            <a:cubicBezTo>
                              <a:pt x="6915" y="4763"/>
                              <a:pt x="12630" y="953"/>
                              <a:pt x="17393" y="0"/>
                            </a:cubicBezTo>
                            <a:cubicBezTo>
                              <a:pt x="15488" y="953"/>
                              <a:pt x="13583" y="2858"/>
                              <a:pt x="11678" y="4763"/>
                            </a:cubicBezTo>
                            <a:cubicBezTo>
                              <a:pt x="6915" y="6667"/>
                              <a:pt x="3105" y="9525"/>
                              <a:pt x="248" y="13335"/>
                            </a:cubicBezTo>
                            <a:cubicBezTo>
                              <a:pt x="-705" y="10478"/>
                              <a:pt x="1200" y="4763"/>
                              <a:pt x="4058" y="953"/>
                            </a:cubicBezTo>
                            <a:close/>
                          </a:path>
                        </a:pathLst>
                      </a:custGeom>
                      <a:solidFill>
                        <a:srgbClr val="754C24"/>
                      </a:solidFill>
                      <a:ln w="9525" cap="flat">
                        <a:noFill/>
                        <a:prstDash val="solid"/>
                        <a:miter/>
                      </a:ln>
                    </p:spPr>
                    <p:txBody>
                      <a:bodyPr rtlCol="0" anchor="ctr"/>
                      <a:lstStyle/>
                      <a:p>
                        <a:endParaRPr lang="zh-CN" altLang="en-US"/>
                      </a:p>
                    </p:txBody>
                  </p:sp>
                  <p:sp>
                    <p:nvSpPr>
                      <p:cNvPr id="505" name="任意多边形: 形状 329"/>
                      <p:cNvSpPr/>
                      <p:nvPr/>
                    </p:nvSpPr>
                    <p:spPr>
                      <a:xfrm>
                        <a:off x="4031931" y="4316968"/>
                        <a:ext cx="952" cy="1666"/>
                      </a:xfrm>
                      <a:custGeom>
                        <a:avLst/>
                        <a:gdLst>
                          <a:gd name="connsiteX0" fmla="*/ 953 w 952"/>
                          <a:gd name="connsiteY0" fmla="*/ 714 h 1666"/>
                          <a:gd name="connsiteX1" fmla="*/ 0 w 952"/>
                          <a:gd name="connsiteY1" fmla="*/ 1667 h 1666"/>
                          <a:gd name="connsiteX2" fmla="*/ 953 w 952"/>
                          <a:gd name="connsiteY2" fmla="*/ 714 h 1666"/>
                          <a:gd name="connsiteX3" fmla="*/ 953 w 952"/>
                          <a:gd name="connsiteY3" fmla="*/ 714 h 1666"/>
                        </a:gdLst>
                        <a:ahLst/>
                        <a:cxnLst>
                          <a:cxn ang="0">
                            <a:pos x="connsiteX0" y="connsiteY0"/>
                          </a:cxn>
                          <a:cxn ang="0">
                            <a:pos x="connsiteX1" y="connsiteY1"/>
                          </a:cxn>
                          <a:cxn ang="0">
                            <a:pos x="connsiteX2" y="connsiteY2"/>
                          </a:cxn>
                          <a:cxn ang="0">
                            <a:pos x="connsiteX3" y="connsiteY3"/>
                          </a:cxn>
                        </a:cxnLst>
                        <a:rect l="l" t="t" r="r" b="b"/>
                        <a:pathLst>
                          <a:path w="952" h="1666">
                            <a:moveTo>
                              <a:pt x="953" y="714"/>
                            </a:moveTo>
                            <a:cubicBezTo>
                              <a:pt x="953" y="714"/>
                              <a:pt x="0" y="1667"/>
                              <a:pt x="0" y="1667"/>
                            </a:cubicBezTo>
                            <a:cubicBezTo>
                              <a:pt x="0" y="714"/>
                              <a:pt x="953" y="714"/>
                              <a:pt x="953" y="714"/>
                            </a:cubicBezTo>
                            <a:cubicBezTo>
                              <a:pt x="953" y="-238"/>
                              <a:pt x="953" y="-238"/>
                              <a:pt x="953" y="714"/>
                            </a:cubicBezTo>
                            <a:close/>
                          </a:path>
                        </a:pathLst>
                      </a:custGeom>
                      <a:solidFill>
                        <a:srgbClr val="ECE3DE"/>
                      </a:solidFill>
                      <a:ln w="9525" cap="flat">
                        <a:noFill/>
                        <a:prstDash val="solid"/>
                        <a:miter/>
                      </a:ln>
                    </p:spPr>
                    <p:txBody>
                      <a:bodyPr rtlCol="0" anchor="ctr"/>
                      <a:lstStyle/>
                      <a:p>
                        <a:endParaRPr lang="zh-CN" altLang="en-US"/>
                      </a:p>
                    </p:txBody>
                  </p:sp>
                </p:grpSp>
              </p:grpSp>
            </p:grpSp>
            <p:grpSp>
              <p:nvGrpSpPr>
                <p:cNvPr id="506" name="图形 5"/>
                <p:cNvGrpSpPr/>
                <p:nvPr/>
              </p:nvGrpSpPr>
              <p:grpSpPr>
                <a:xfrm>
                  <a:off x="3433762" y="2333625"/>
                  <a:ext cx="1165264" cy="2070172"/>
                  <a:chOff x="3433762" y="2333625"/>
                  <a:chExt cx="1165264" cy="2070172"/>
                </a:xfrm>
              </p:grpSpPr>
              <p:sp>
                <p:nvSpPr>
                  <p:cNvPr id="507" name="任意多边形: 形状 331"/>
                  <p:cNvSpPr/>
                  <p:nvPr/>
                </p:nvSpPr>
                <p:spPr>
                  <a:xfrm>
                    <a:off x="4362449" y="4183876"/>
                    <a:ext cx="204787" cy="63320"/>
                  </a:xfrm>
                  <a:custGeom>
                    <a:avLst/>
                    <a:gdLst>
                      <a:gd name="connsiteX0" fmla="*/ 204788 w 204787"/>
                      <a:gd name="connsiteY0" fmla="*/ 33793 h 63320"/>
                      <a:gd name="connsiteX1" fmla="*/ 37148 w 204787"/>
                      <a:gd name="connsiteY1" fmla="*/ 1408 h 63320"/>
                      <a:gd name="connsiteX2" fmla="*/ 0 w 204787"/>
                      <a:gd name="connsiteY2" fmla="*/ 63321 h 63320"/>
                      <a:gd name="connsiteX3" fmla="*/ 204788 w 204787"/>
                      <a:gd name="connsiteY3" fmla="*/ 33793 h 63320"/>
                    </a:gdLst>
                    <a:ahLst/>
                    <a:cxnLst>
                      <a:cxn ang="0">
                        <a:pos x="connsiteX0" y="connsiteY0"/>
                      </a:cxn>
                      <a:cxn ang="0">
                        <a:pos x="connsiteX1" y="connsiteY1"/>
                      </a:cxn>
                      <a:cxn ang="0">
                        <a:pos x="connsiteX2" y="connsiteY2"/>
                      </a:cxn>
                      <a:cxn ang="0">
                        <a:pos x="connsiteX3" y="connsiteY3"/>
                      </a:cxn>
                    </a:cxnLst>
                    <a:rect l="l" t="t" r="r" b="b"/>
                    <a:pathLst>
                      <a:path w="204787" h="63320">
                        <a:moveTo>
                          <a:pt x="204788" y="33793"/>
                        </a:moveTo>
                        <a:cubicBezTo>
                          <a:pt x="204788" y="33793"/>
                          <a:pt x="76200" y="-8117"/>
                          <a:pt x="37148" y="1408"/>
                        </a:cubicBezTo>
                        <a:lnTo>
                          <a:pt x="0" y="63321"/>
                        </a:lnTo>
                        <a:cubicBezTo>
                          <a:pt x="0" y="62368"/>
                          <a:pt x="109538" y="68083"/>
                          <a:pt x="204788" y="33793"/>
                        </a:cubicBezTo>
                        <a:close/>
                      </a:path>
                    </a:pathLst>
                  </a:custGeom>
                  <a:solidFill>
                    <a:srgbClr val="F33728"/>
                  </a:solidFill>
                  <a:ln w="9525" cap="flat">
                    <a:noFill/>
                    <a:prstDash val="solid"/>
                    <a:miter/>
                  </a:ln>
                </p:spPr>
                <p:txBody>
                  <a:bodyPr rtlCol="0" anchor="ctr"/>
                  <a:lstStyle/>
                  <a:p>
                    <a:endParaRPr lang="zh-CN" altLang="en-US"/>
                  </a:p>
                </p:txBody>
              </p:sp>
              <p:sp>
                <p:nvSpPr>
                  <p:cNvPr id="508" name="任意多边形: 形状 332"/>
                  <p:cNvSpPr/>
                  <p:nvPr/>
                </p:nvSpPr>
                <p:spPr>
                  <a:xfrm>
                    <a:off x="4104322" y="4251007"/>
                    <a:ext cx="71437" cy="64770"/>
                  </a:xfrm>
                  <a:custGeom>
                    <a:avLst/>
                    <a:gdLst>
                      <a:gd name="connsiteX0" fmla="*/ 0 w 71437"/>
                      <a:gd name="connsiteY0" fmla="*/ 54292 h 64770"/>
                      <a:gd name="connsiteX1" fmla="*/ 0 w 71437"/>
                      <a:gd name="connsiteY1" fmla="*/ 10477 h 64770"/>
                      <a:gd name="connsiteX2" fmla="*/ 10477 w 71437"/>
                      <a:gd name="connsiteY2" fmla="*/ 0 h 64770"/>
                      <a:gd name="connsiteX3" fmla="*/ 60960 w 71437"/>
                      <a:gd name="connsiteY3" fmla="*/ 0 h 64770"/>
                      <a:gd name="connsiteX4" fmla="*/ 71438 w 71437"/>
                      <a:gd name="connsiteY4" fmla="*/ 10477 h 64770"/>
                      <a:gd name="connsiteX5" fmla="*/ 71438 w 71437"/>
                      <a:gd name="connsiteY5" fmla="*/ 54292 h 64770"/>
                      <a:gd name="connsiteX6" fmla="*/ 60960 w 71437"/>
                      <a:gd name="connsiteY6" fmla="*/ 64770 h 64770"/>
                      <a:gd name="connsiteX7" fmla="*/ 10477 w 71437"/>
                      <a:gd name="connsiteY7" fmla="*/ 64770 h 64770"/>
                      <a:gd name="connsiteX8" fmla="*/ 0 w 71437"/>
                      <a:gd name="connsiteY8" fmla="*/ 54292 h 64770"/>
                      <a:gd name="connsiteX9" fmla="*/ 10477 w 71437"/>
                      <a:gd name="connsiteY9" fmla="*/ 3810 h 64770"/>
                      <a:gd name="connsiteX10" fmla="*/ 3810 w 71437"/>
                      <a:gd name="connsiteY10" fmla="*/ 10477 h 64770"/>
                      <a:gd name="connsiteX11" fmla="*/ 3810 w 71437"/>
                      <a:gd name="connsiteY11" fmla="*/ 54292 h 64770"/>
                      <a:gd name="connsiteX12" fmla="*/ 10477 w 71437"/>
                      <a:gd name="connsiteY12" fmla="*/ 60960 h 64770"/>
                      <a:gd name="connsiteX13" fmla="*/ 60960 w 71437"/>
                      <a:gd name="connsiteY13" fmla="*/ 60960 h 64770"/>
                      <a:gd name="connsiteX14" fmla="*/ 67627 w 71437"/>
                      <a:gd name="connsiteY14" fmla="*/ 54292 h 64770"/>
                      <a:gd name="connsiteX15" fmla="*/ 67627 w 71437"/>
                      <a:gd name="connsiteY15" fmla="*/ 10477 h 64770"/>
                      <a:gd name="connsiteX16" fmla="*/ 60960 w 71437"/>
                      <a:gd name="connsiteY16" fmla="*/ 3810 h 64770"/>
                      <a:gd name="connsiteX17" fmla="*/ 10477 w 71437"/>
                      <a:gd name="connsiteY17" fmla="*/ 381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437" h="64770">
                        <a:moveTo>
                          <a:pt x="0" y="54292"/>
                        </a:moveTo>
                        <a:lnTo>
                          <a:pt x="0" y="10477"/>
                        </a:lnTo>
                        <a:cubicBezTo>
                          <a:pt x="0" y="4763"/>
                          <a:pt x="4763" y="0"/>
                          <a:pt x="10477" y="0"/>
                        </a:cubicBezTo>
                        <a:lnTo>
                          <a:pt x="60960" y="0"/>
                        </a:lnTo>
                        <a:cubicBezTo>
                          <a:pt x="66675" y="0"/>
                          <a:pt x="71438" y="4763"/>
                          <a:pt x="71438" y="10477"/>
                        </a:cubicBezTo>
                        <a:lnTo>
                          <a:pt x="71438" y="54292"/>
                        </a:lnTo>
                        <a:cubicBezTo>
                          <a:pt x="71438" y="60008"/>
                          <a:pt x="66675" y="64770"/>
                          <a:pt x="60960" y="64770"/>
                        </a:cubicBezTo>
                        <a:lnTo>
                          <a:pt x="10477" y="64770"/>
                        </a:lnTo>
                        <a:cubicBezTo>
                          <a:pt x="4763" y="64770"/>
                          <a:pt x="0" y="60008"/>
                          <a:pt x="0" y="54292"/>
                        </a:cubicBezTo>
                        <a:close/>
                        <a:moveTo>
                          <a:pt x="10477" y="3810"/>
                        </a:moveTo>
                        <a:cubicBezTo>
                          <a:pt x="6667" y="3810"/>
                          <a:pt x="3810" y="6667"/>
                          <a:pt x="3810" y="10477"/>
                        </a:cubicBezTo>
                        <a:lnTo>
                          <a:pt x="3810" y="54292"/>
                        </a:lnTo>
                        <a:cubicBezTo>
                          <a:pt x="3810" y="58102"/>
                          <a:pt x="6667" y="60960"/>
                          <a:pt x="10477" y="60960"/>
                        </a:cubicBezTo>
                        <a:lnTo>
                          <a:pt x="60960" y="60960"/>
                        </a:lnTo>
                        <a:cubicBezTo>
                          <a:pt x="64770" y="60960"/>
                          <a:pt x="67627" y="58102"/>
                          <a:pt x="67627" y="54292"/>
                        </a:cubicBezTo>
                        <a:lnTo>
                          <a:pt x="67627" y="10477"/>
                        </a:lnTo>
                        <a:cubicBezTo>
                          <a:pt x="67627" y="6667"/>
                          <a:pt x="64770" y="3810"/>
                          <a:pt x="60960" y="3810"/>
                        </a:cubicBezTo>
                        <a:lnTo>
                          <a:pt x="10477" y="3810"/>
                        </a:lnTo>
                        <a:close/>
                      </a:path>
                    </a:pathLst>
                  </a:custGeom>
                  <a:solidFill>
                    <a:srgbClr val="DA3526"/>
                  </a:solidFill>
                  <a:ln w="9525" cap="flat">
                    <a:noFill/>
                    <a:prstDash val="solid"/>
                    <a:miter/>
                  </a:ln>
                </p:spPr>
                <p:txBody>
                  <a:bodyPr rtlCol="0" anchor="ctr"/>
                  <a:lstStyle/>
                  <a:p>
                    <a:endParaRPr lang="zh-CN" altLang="en-US"/>
                  </a:p>
                </p:txBody>
              </p:sp>
              <p:sp>
                <p:nvSpPr>
                  <p:cNvPr id="509" name="任意多边形: 形状 333"/>
                  <p:cNvSpPr/>
                  <p:nvPr/>
                </p:nvSpPr>
                <p:spPr>
                  <a:xfrm>
                    <a:off x="3870006" y="4251007"/>
                    <a:ext cx="71437" cy="64770"/>
                  </a:xfrm>
                  <a:custGeom>
                    <a:avLst/>
                    <a:gdLst>
                      <a:gd name="connsiteX0" fmla="*/ 0 w 71437"/>
                      <a:gd name="connsiteY0" fmla="*/ 54292 h 64770"/>
                      <a:gd name="connsiteX1" fmla="*/ 0 w 71437"/>
                      <a:gd name="connsiteY1" fmla="*/ 10477 h 64770"/>
                      <a:gd name="connsiteX2" fmla="*/ 10478 w 71437"/>
                      <a:gd name="connsiteY2" fmla="*/ 0 h 64770"/>
                      <a:gd name="connsiteX3" fmla="*/ 60960 w 71437"/>
                      <a:gd name="connsiteY3" fmla="*/ 0 h 64770"/>
                      <a:gd name="connsiteX4" fmla="*/ 71438 w 71437"/>
                      <a:gd name="connsiteY4" fmla="*/ 10477 h 64770"/>
                      <a:gd name="connsiteX5" fmla="*/ 71438 w 71437"/>
                      <a:gd name="connsiteY5" fmla="*/ 54292 h 64770"/>
                      <a:gd name="connsiteX6" fmla="*/ 60960 w 71437"/>
                      <a:gd name="connsiteY6" fmla="*/ 64770 h 64770"/>
                      <a:gd name="connsiteX7" fmla="*/ 10478 w 71437"/>
                      <a:gd name="connsiteY7" fmla="*/ 64770 h 64770"/>
                      <a:gd name="connsiteX8" fmla="*/ 0 w 71437"/>
                      <a:gd name="connsiteY8" fmla="*/ 54292 h 64770"/>
                      <a:gd name="connsiteX9" fmla="*/ 10478 w 71437"/>
                      <a:gd name="connsiteY9" fmla="*/ 3810 h 64770"/>
                      <a:gd name="connsiteX10" fmla="*/ 3810 w 71437"/>
                      <a:gd name="connsiteY10" fmla="*/ 10477 h 64770"/>
                      <a:gd name="connsiteX11" fmla="*/ 3810 w 71437"/>
                      <a:gd name="connsiteY11" fmla="*/ 54292 h 64770"/>
                      <a:gd name="connsiteX12" fmla="*/ 10478 w 71437"/>
                      <a:gd name="connsiteY12" fmla="*/ 60960 h 64770"/>
                      <a:gd name="connsiteX13" fmla="*/ 60960 w 71437"/>
                      <a:gd name="connsiteY13" fmla="*/ 60960 h 64770"/>
                      <a:gd name="connsiteX14" fmla="*/ 67628 w 71437"/>
                      <a:gd name="connsiteY14" fmla="*/ 54292 h 64770"/>
                      <a:gd name="connsiteX15" fmla="*/ 67628 w 71437"/>
                      <a:gd name="connsiteY15" fmla="*/ 10477 h 64770"/>
                      <a:gd name="connsiteX16" fmla="*/ 60960 w 71437"/>
                      <a:gd name="connsiteY16" fmla="*/ 3810 h 64770"/>
                      <a:gd name="connsiteX17" fmla="*/ 10478 w 71437"/>
                      <a:gd name="connsiteY17" fmla="*/ 381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437" h="64770">
                        <a:moveTo>
                          <a:pt x="0" y="54292"/>
                        </a:moveTo>
                        <a:lnTo>
                          <a:pt x="0" y="10477"/>
                        </a:lnTo>
                        <a:cubicBezTo>
                          <a:pt x="0" y="4763"/>
                          <a:pt x="4763" y="0"/>
                          <a:pt x="10478" y="0"/>
                        </a:cubicBezTo>
                        <a:lnTo>
                          <a:pt x="60960" y="0"/>
                        </a:lnTo>
                        <a:cubicBezTo>
                          <a:pt x="66675" y="0"/>
                          <a:pt x="71438" y="4763"/>
                          <a:pt x="71438" y="10477"/>
                        </a:cubicBezTo>
                        <a:lnTo>
                          <a:pt x="71438" y="54292"/>
                        </a:lnTo>
                        <a:cubicBezTo>
                          <a:pt x="71438" y="60008"/>
                          <a:pt x="66675" y="64770"/>
                          <a:pt x="60960" y="64770"/>
                        </a:cubicBezTo>
                        <a:lnTo>
                          <a:pt x="10478" y="64770"/>
                        </a:lnTo>
                        <a:cubicBezTo>
                          <a:pt x="4763" y="64770"/>
                          <a:pt x="0" y="60008"/>
                          <a:pt x="0" y="54292"/>
                        </a:cubicBezTo>
                        <a:close/>
                        <a:moveTo>
                          <a:pt x="10478" y="3810"/>
                        </a:moveTo>
                        <a:cubicBezTo>
                          <a:pt x="6668" y="3810"/>
                          <a:pt x="3810" y="6667"/>
                          <a:pt x="3810" y="10477"/>
                        </a:cubicBezTo>
                        <a:lnTo>
                          <a:pt x="3810" y="54292"/>
                        </a:lnTo>
                        <a:cubicBezTo>
                          <a:pt x="3810" y="58102"/>
                          <a:pt x="6668" y="60960"/>
                          <a:pt x="10478" y="60960"/>
                        </a:cubicBezTo>
                        <a:lnTo>
                          <a:pt x="60960" y="60960"/>
                        </a:lnTo>
                        <a:cubicBezTo>
                          <a:pt x="64770" y="60960"/>
                          <a:pt x="67628" y="58102"/>
                          <a:pt x="67628" y="54292"/>
                        </a:cubicBezTo>
                        <a:lnTo>
                          <a:pt x="67628" y="10477"/>
                        </a:lnTo>
                        <a:cubicBezTo>
                          <a:pt x="67628" y="6667"/>
                          <a:pt x="64770" y="3810"/>
                          <a:pt x="60960" y="3810"/>
                        </a:cubicBezTo>
                        <a:lnTo>
                          <a:pt x="10478" y="3810"/>
                        </a:lnTo>
                        <a:close/>
                      </a:path>
                    </a:pathLst>
                  </a:custGeom>
                  <a:solidFill>
                    <a:srgbClr val="DA3526"/>
                  </a:solidFill>
                  <a:ln w="9525" cap="flat">
                    <a:noFill/>
                    <a:prstDash val="solid"/>
                    <a:miter/>
                  </a:ln>
                </p:spPr>
                <p:txBody>
                  <a:bodyPr rtlCol="0" anchor="ctr"/>
                  <a:lstStyle/>
                  <a:p>
                    <a:endParaRPr lang="zh-CN" altLang="en-US"/>
                  </a:p>
                </p:txBody>
              </p:sp>
              <p:sp>
                <p:nvSpPr>
                  <p:cNvPr id="510" name="任意多边形: 形状 334"/>
                  <p:cNvSpPr/>
                  <p:nvPr/>
                </p:nvSpPr>
                <p:spPr>
                  <a:xfrm>
                    <a:off x="3433762" y="2333625"/>
                    <a:ext cx="9525" cy="9525"/>
                  </a:xfrm>
                  <a:custGeom>
                    <a:avLst/>
                    <a:gdLst/>
                    <a:ahLst/>
                    <a:cxnLst/>
                    <a:rect l="l" t="t" r="r" b="b"/>
                    <a:pathLst>
                      <a:path w="9525" h="9525"/>
                    </a:pathLst>
                  </a:custGeom>
                  <a:solidFill>
                    <a:srgbClr val="AFC6CA"/>
                  </a:solidFill>
                  <a:ln w="9525" cap="flat">
                    <a:noFill/>
                    <a:prstDash val="solid"/>
                    <a:miter/>
                  </a:ln>
                </p:spPr>
                <p:txBody>
                  <a:bodyPr rtlCol="0" anchor="ctr"/>
                  <a:lstStyle/>
                  <a:p>
                    <a:endParaRPr lang="zh-CN" altLang="en-US"/>
                  </a:p>
                </p:txBody>
              </p:sp>
              <p:sp>
                <p:nvSpPr>
                  <p:cNvPr id="511" name="任意多边形: 形状 335"/>
                  <p:cNvSpPr/>
                  <p:nvPr/>
                </p:nvSpPr>
                <p:spPr>
                  <a:xfrm>
                    <a:off x="3648074" y="4263390"/>
                    <a:ext cx="942022" cy="139455"/>
                  </a:xfrm>
                  <a:custGeom>
                    <a:avLst/>
                    <a:gdLst>
                      <a:gd name="connsiteX0" fmla="*/ 942023 w 942022"/>
                      <a:gd name="connsiteY0" fmla="*/ 0 h 139455"/>
                      <a:gd name="connsiteX1" fmla="*/ 841058 w 942022"/>
                      <a:gd name="connsiteY1" fmla="*/ 126682 h 139455"/>
                      <a:gd name="connsiteX2" fmla="*/ 710565 w 942022"/>
                      <a:gd name="connsiteY2" fmla="*/ 139065 h 139455"/>
                      <a:gd name="connsiteX3" fmla="*/ 21907 w 942022"/>
                      <a:gd name="connsiteY3" fmla="*/ 116205 h 139455"/>
                      <a:gd name="connsiteX4" fmla="*/ 0 w 942022"/>
                      <a:gd name="connsiteY4" fmla="*/ 31432 h 139455"/>
                      <a:gd name="connsiteX5" fmla="*/ 942023 w 942022"/>
                      <a:gd name="connsiteY5" fmla="*/ 0 h 13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2022" h="139455">
                        <a:moveTo>
                          <a:pt x="942023" y="0"/>
                        </a:moveTo>
                        <a:cubicBezTo>
                          <a:pt x="942023" y="0"/>
                          <a:pt x="905828" y="115252"/>
                          <a:pt x="841058" y="126682"/>
                        </a:cubicBezTo>
                        <a:cubicBezTo>
                          <a:pt x="752475" y="142875"/>
                          <a:pt x="710565" y="139065"/>
                          <a:pt x="710565" y="139065"/>
                        </a:cubicBezTo>
                        <a:cubicBezTo>
                          <a:pt x="710565" y="139065"/>
                          <a:pt x="43815" y="135255"/>
                          <a:pt x="21907" y="116205"/>
                        </a:cubicBezTo>
                        <a:lnTo>
                          <a:pt x="0" y="31432"/>
                        </a:lnTo>
                        <a:cubicBezTo>
                          <a:pt x="0" y="32385"/>
                          <a:pt x="538163" y="84772"/>
                          <a:pt x="942023" y="0"/>
                        </a:cubicBezTo>
                        <a:close/>
                      </a:path>
                    </a:pathLst>
                  </a:custGeom>
                  <a:solidFill>
                    <a:srgbClr val="AFC6CA"/>
                  </a:solidFill>
                  <a:ln w="9525" cap="flat">
                    <a:noFill/>
                    <a:prstDash val="solid"/>
                    <a:miter/>
                  </a:ln>
                </p:spPr>
                <p:txBody>
                  <a:bodyPr rtlCol="0" anchor="ctr"/>
                  <a:lstStyle/>
                  <a:p>
                    <a:endParaRPr lang="zh-CN" altLang="en-US"/>
                  </a:p>
                </p:txBody>
              </p:sp>
              <p:sp>
                <p:nvSpPr>
                  <p:cNvPr id="512" name="任意多边形: 形状 336"/>
                  <p:cNvSpPr/>
                  <p:nvPr/>
                </p:nvSpPr>
                <p:spPr>
                  <a:xfrm>
                    <a:off x="3664267" y="4331017"/>
                    <a:ext cx="893444" cy="72780"/>
                  </a:xfrm>
                  <a:custGeom>
                    <a:avLst/>
                    <a:gdLst>
                      <a:gd name="connsiteX0" fmla="*/ 75247 w 893444"/>
                      <a:gd name="connsiteY0" fmla="*/ 48578 h 72780"/>
                      <a:gd name="connsiteX1" fmla="*/ 117157 w 893444"/>
                      <a:gd name="connsiteY1" fmla="*/ 52388 h 72780"/>
                      <a:gd name="connsiteX2" fmla="*/ 268605 w 893444"/>
                      <a:gd name="connsiteY2" fmla="*/ 56198 h 72780"/>
                      <a:gd name="connsiteX3" fmla="*/ 419100 w 893444"/>
                      <a:gd name="connsiteY3" fmla="*/ 58103 h 72780"/>
                      <a:gd name="connsiteX4" fmla="*/ 424815 w 893444"/>
                      <a:gd name="connsiteY4" fmla="*/ 58103 h 72780"/>
                      <a:gd name="connsiteX5" fmla="*/ 524828 w 893444"/>
                      <a:gd name="connsiteY5" fmla="*/ 59055 h 72780"/>
                      <a:gd name="connsiteX6" fmla="*/ 844868 w 893444"/>
                      <a:gd name="connsiteY6" fmla="*/ 26670 h 72780"/>
                      <a:gd name="connsiteX7" fmla="*/ 893445 w 893444"/>
                      <a:gd name="connsiteY7" fmla="*/ 0 h 72780"/>
                      <a:gd name="connsiteX8" fmla="*/ 823912 w 893444"/>
                      <a:gd name="connsiteY8" fmla="*/ 60008 h 72780"/>
                      <a:gd name="connsiteX9" fmla="*/ 693420 w 893444"/>
                      <a:gd name="connsiteY9" fmla="*/ 72390 h 72780"/>
                      <a:gd name="connsiteX10" fmla="*/ 4763 w 893444"/>
                      <a:gd name="connsiteY10" fmla="*/ 49530 h 72780"/>
                      <a:gd name="connsiteX11" fmla="*/ 0 w 893444"/>
                      <a:gd name="connsiteY11" fmla="*/ 30480 h 72780"/>
                      <a:gd name="connsiteX12" fmla="*/ 75247 w 893444"/>
                      <a:gd name="connsiteY12" fmla="*/ 48578 h 7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3444" h="72780">
                        <a:moveTo>
                          <a:pt x="75247" y="48578"/>
                        </a:moveTo>
                        <a:cubicBezTo>
                          <a:pt x="89535" y="50483"/>
                          <a:pt x="102870" y="51435"/>
                          <a:pt x="117157" y="52388"/>
                        </a:cubicBezTo>
                        <a:cubicBezTo>
                          <a:pt x="167640" y="54292"/>
                          <a:pt x="218122" y="54292"/>
                          <a:pt x="268605" y="56198"/>
                        </a:cubicBezTo>
                        <a:cubicBezTo>
                          <a:pt x="319088" y="57150"/>
                          <a:pt x="368618" y="58103"/>
                          <a:pt x="419100" y="58103"/>
                        </a:cubicBezTo>
                        <a:cubicBezTo>
                          <a:pt x="421005" y="58103"/>
                          <a:pt x="422910" y="58103"/>
                          <a:pt x="424815" y="58103"/>
                        </a:cubicBezTo>
                        <a:cubicBezTo>
                          <a:pt x="458153" y="60008"/>
                          <a:pt x="491490" y="59055"/>
                          <a:pt x="524828" y="59055"/>
                        </a:cubicBezTo>
                        <a:cubicBezTo>
                          <a:pt x="631508" y="59055"/>
                          <a:pt x="742950" y="60960"/>
                          <a:pt x="844868" y="26670"/>
                        </a:cubicBezTo>
                        <a:cubicBezTo>
                          <a:pt x="862965" y="20955"/>
                          <a:pt x="879158" y="12383"/>
                          <a:pt x="893445" y="0"/>
                        </a:cubicBezTo>
                        <a:cubicBezTo>
                          <a:pt x="876300" y="27623"/>
                          <a:pt x="852487" y="54292"/>
                          <a:pt x="823912" y="60008"/>
                        </a:cubicBezTo>
                        <a:cubicBezTo>
                          <a:pt x="735330" y="76200"/>
                          <a:pt x="693420" y="72390"/>
                          <a:pt x="693420" y="72390"/>
                        </a:cubicBezTo>
                        <a:cubicBezTo>
                          <a:pt x="693420" y="72390"/>
                          <a:pt x="26670" y="68580"/>
                          <a:pt x="4763" y="49530"/>
                        </a:cubicBezTo>
                        <a:lnTo>
                          <a:pt x="0" y="30480"/>
                        </a:lnTo>
                        <a:cubicBezTo>
                          <a:pt x="24765" y="40005"/>
                          <a:pt x="49530" y="45720"/>
                          <a:pt x="75247" y="48578"/>
                        </a:cubicBezTo>
                        <a:close/>
                      </a:path>
                    </a:pathLst>
                  </a:custGeom>
                  <a:solidFill>
                    <a:srgbClr val="60797D"/>
                  </a:solidFill>
                  <a:ln w="9525" cap="flat">
                    <a:noFill/>
                    <a:prstDash val="solid"/>
                    <a:miter/>
                  </a:ln>
                </p:spPr>
                <p:txBody>
                  <a:bodyPr rtlCol="0" anchor="ctr"/>
                  <a:lstStyle/>
                  <a:p>
                    <a:endParaRPr lang="zh-CN" altLang="en-US"/>
                  </a:p>
                </p:txBody>
              </p:sp>
              <p:sp>
                <p:nvSpPr>
                  <p:cNvPr id="513" name="任意多边形: 形状 337"/>
                  <p:cNvSpPr/>
                  <p:nvPr/>
                </p:nvSpPr>
                <p:spPr>
                  <a:xfrm>
                    <a:off x="3863934" y="4286250"/>
                    <a:ext cx="482322" cy="68579"/>
                  </a:xfrm>
                  <a:custGeom>
                    <a:avLst/>
                    <a:gdLst>
                      <a:gd name="connsiteX0" fmla="*/ 3215 w 482322"/>
                      <a:gd name="connsiteY0" fmla="*/ 953 h 68579"/>
                      <a:gd name="connsiteX1" fmla="*/ 8930 w 482322"/>
                      <a:gd name="connsiteY1" fmla="*/ 953 h 68579"/>
                      <a:gd name="connsiteX2" fmla="*/ 4167 w 482322"/>
                      <a:gd name="connsiteY2" fmla="*/ 19050 h 68579"/>
                      <a:gd name="connsiteX3" fmla="*/ 63222 w 482322"/>
                      <a:gd name="connsiteY3" fmla="*/ 63817 h 68579"/>
                      <a:gd name="connsiteX4" fmla="*/ 119420 w 482322"/>
                      <a:gd name="connsiteY4" fmla="*/ 31433 h 68579"/>
                      <a:gd name="connsiteX5" fmla="*/ 117515 w 482322"/>
                      <a:gd name="connsiteY5" fmla="*/ 19050 h 68579"/>
                      <a:gd name="connsiteX6" fmla="*/ 119420 w 482322"/>
                      <a:gd name="connsiteY6" fmla="*/ 5715 h 68579"/>
                      <a:gd name="connsiteX7" fmla="*/ 116562 w 482322"/>
                      <a:gd name="connsiteY7" fmla="*/ 953 h 68579"/>
                      <a:gd name="connsiteX8" fmla="*/ 122277 w 482322"/>
                      <a:gd name="connsiteY8" fmla="*/ 953 h 68579"/>
                      <a:gd name="connsiteX9" fmla="*/ 123230 w 482322"/>
                      <a:gd name="connsiteY9" fmla="*/ 953 h 68579"/>
                      <a:gd name="connsiteX10" fmla="*/ 127992 w 482322"/>
                      <a:gd name="connsiteY10" fmla="*/ 953 h 68579"/>
                      <a:gd name="connsiteX11" fmla="*/ 125135 w 482322"/>
                      <a:gd name="connsiteY11" fmla="*/ 5715 h 68579"/>
                      <a:gd name="connsiteX12" fmla="*/ 127040 w 482322"/>
                      <a:gd name="connsiteY12" fmla="*/ 18097 h 68579"/>
                      <a:gd name="connsiteX13" fmla="*/ 125135 w 482322"/>
                      <a:gd name="connsiteY13" fmla="*/ 31433 h 68579"/>
                      <a:gd name="connsiteX14" fmla="*/ 181332 w 482322"/>
                      <a:gd name="connsiteY14" fmla="*/ 63817 h 68579"/>
                      <a:gd name="connsiteX15" fmla="*/ 238482 w 482322"/>
                      <a:gd name="connsiteY15" fmla="*/ 29528 h 68579"/>
                      <a:gd name="connsiteX16" fmla="*/ 235625 w 482322"/>
                      <a:gd name="connsiteY16" fmla="*/ 15240 h 68579"/>
                      <a:gd name="connsiteX17" fmla="*/ 237530 w 482322"/>
                      <a:gd name="connsiteY17" fmla="*/ 3810 h 68579"/>
                      <a:gd name="connsiteX18" fmla="*/ 235625 w 482322"/>
                      <a:gd name="connsiteY18" fmla="*/ 0 h 68579"/>
                      <a:gd name="connsiteX19" fmla="*/ 239435 w 482322"/>
                      <a:gd name="connsiteY19" fmla="*/ 0 h 68579"/>
                      <a:gd name="connsiteX20" fmla="*/ 241340 w 482322"/>
                      <a:gd name="connsiteY20" fmla="*/ 0 h 68579"/>
                      <a:gd name="connsiteX21" fmla="*/ 244197 w 482322"/>
                      <a:gd name="connsiteY21" fmla="*/ 0 h 68579"/>
                      <a:gd name="connsiteX22" fmla="*/ 242292 w 482322"/>
                      <a:gd name="connsiteY22" fmla="*/ 3810 h 68579"/>
                      <a:gd name="connsiteX23" fmla="*/ 245150 w 482322"/>
                      <a:gd name="connsiteY23" fmla="*/ 18097 h 68579"/>
                      <a:gd name="connsiteX24" fmla="*/ 243245 w 482322"/>
                      <a:gd name="connsiteY24" fmla="*/ 29528 h 68579"/>
                      <a:gd name="connsiteX25" fmla="*/ 299442 w 482322"/>
                      <a:gd name="connsiteY25" fmla="*/ 60960 h 68579"/>
                      <a:gd name="connsiteX26" fmla="*/ 357545 w 482322"/>
                      <a:gd name="connsiteY26" fmla="*/ 22860 h 68579"/>
                      <a:gd name="connsiteX27" fmla="*/ 353735 w 482322"/>
                      <a:gd name="connsiteY27" fmla="*/ 5715 h 68579"/>
                      <a:gd name="connsiteX28" fmla="*/ 353735 w 482322"/>
                      <a:gd name="connsiteY28" fmla="*/ 953 h 68579"/>
                      <a:gd name="connsiteX29" fmla="*/ 354687 w 482322"/>
                      <a:gd name="connsiteY29" fmla="*/ 953 h 68579"/>
                      <a:gd name="connsiteX30" fmla="*/ 359450 w 482322"/>
                      <a:gd name="connsiteY30" fmla="*/ 953 h 68579"/>
                      <a:gd name="connsiteX31" fmla="*/ 360402 w 482322"/>
                      <a:gd name="connsiteY31" fmla="*/ 953 h 68579"/>
                      <a:gd name="connsiteX32" fmla="*/ 363260 w 482322"/>
                      <a:gd name="connsiteY32" fmla="*/ 16192 h 68579"/>
                      <a:gd name="connsiteX33" fmla="*/ 362307 w 482322"/>
                      <a:gd name="connsiteY33" fmla="*/ 22860 h 68579"/>
                      <a:gd name="connsiteX34" fmla="*/ 417552 w 482322"/>
                      <a:gd name="connsiteY34" fmla="*/ 51435 h 68579"/>
                      <a:gd name="connsiteX35" fmla="*/ 476607 w 482322"/>
                      <a:gd name="connsiteY35" fmla="*/ 6667 h 68579"/>
                      <a:gd name="connsiteX36" fmla="*/ 476607 w 482322"/>
                      <a:gd name="connsiteY36" fmla="*/ 1905 h 68579"/>
                      <a:gd name="connsiteX37" fmla="*/ 482322 w 482322"/>
                      <a:gd name="connsiteY37" fmla="*/ 1905 h 68579"/>
                      <a:gd name="connsiteX38" fmla="*/ 482322 w 482322"/>
                      <a:gd name="connsiteY38" fmla="*/ 6667 h 68579"/>
                      <a:gd name="connsiteX39" fmla="*/ 418505 w 482322"/>
                      <a:gd name="connsiteY39" fmla="*/ 56197 h 68579"/>
                      <a:gd name="connsiteX40" fmla="*/ 362307 w 482322"/>
                      <a:gd name="connsiteY40" fmla="*/ 29528 h 68579"/>
                      <a:gd name="connsiteX41" fmla="*/ 300395 w 482322"/>
                      <a:gd name="connsiteY41" fmla="*/ 65722 h 68579"/>
                      <a:gd name="connsiteX42" fmla="*/ 242292 w 482322"/>
                      <a:gd name="connsiteY42" fmla="*/ 36195 h 68579"/>
                      <a:gd name="connsiteX43" fmla="*/ 182285 w 482322"/>
                      <a:gd name="connsiteY43" fmla="*/ 68580 h 68579"/>
                      <a:gd name="connsiteX44" fmla="*/ 123230 w 482322"/>
                      <a:gd name="connsiteY44" fmla="*/ 38100 h 68579"/>
                      <a:gd name="connsiteX45" fmla="*/ 64175 w 482322"/>
                      <a:gd name="connsiteY45" fmla="*/ 68580 h 68579"/>
                      <a:gd name="connsiteX46" fmla="*/ 357 w 482322"/>
                      <a:gd name="connsiteY46" fmla="*/ 19050 h 68579"/>
                      <a:gd name="connsiteX47" fmla="*/ 3215 w 482322"/>
                      <a:gd name="connsiteY47" fmla="*/ 953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2322" h="68579">
                        <a:moveTo>
                          <a:pt x="3215" y="953"/>
                        </a:moveTo>
                        <a:lnTo>
                          <a:pt x="8930" y="953"/>
                        </a:lnTo>
                        <a:cubicBezTo>
                          <a:pt x="6072" y="6667"/>
                          <a:pt x="4167" y="12383"/>
                          <a:pt x="4167" y="19050"/>
                        </a:cubicBezTo>
                        <a:cubicBezTo>
                          <a:pt x="4167" y="43815"/>
                          <a:pt x="30837" y="63817"/>
                          <a:pt x="63222" y="63817"/>
                        </a:cubicBezTo>
                        <a:cubicBezTo>
                          <a:pt x="89892" y="63817"/>
                          <a:pt x="112752" y="50483"/>
                          <a:pt x="119420" y="31433"/>
                        </a:cubicBezTo>
                        <a:cubicBezTo>
                          <a:pt x="118467" y="27622"/>
                          <a:pt x="117515" y="22860"/>
                          <a:pt x="117515" y="19050"/>
                        </a:cubicBezTo>
                        <a:cubicBezTo>
                          <a:pt x="117515" y="14288"/>
                          <a:pt x="118467" y="10478"/>
                          <a:pt x="119420" y="5715"/>
                        </a:cubicBezTo>
                        <a:cubicBezTo>
                          <a:pt x="118467" y="3810"/>
                          <a:pt x="117515" y="1905"/>
                          <a:pt x="116562" y="953"/>
                        </a:cubicBezTo>
                        <a:lnTo>
                          <a:pt x="122277" y="953"/>
                        </a:lnTo>
                        <a:lnTo>
                          <a:pt x="123230" y="953"/>
                        </a:lnTo>
                        <a:lnTo>
                          <a:pt x="127992" y="953"/>
                        </a:lnTo>
                        <a:cubicBezTo>
                          <a:pt x="127040" y="2858"/>
                          <a:pt x="126087" y="4763"/>
                          <a:pt x="125135" y="5715"/>
                        </a:cubicBezTo>
                        <a:cubicBezTo>
                          <a:pt x="126087" y="9525"/>
                          <a:pt x="127040" y="14288"/>
                          <a:pt x="127040" y="18097"/>
                        </a:cubicBezTo>
                        <a:cubicBezTo>
                          <a:pt x="127040" y="22860"/>
                          <a:pt x="126087" y="26670"/>
                          <a:pt x="125135" y="31433"/>
                        </a:cubicBezTo>
                        <a:cubicBezTo>
                          <a:pt x="131802" y="50483"/>
                          <a:pt x="154662" y="63817"/>
                          <a:pt x="181332" y="63817"/>
                        </a:cubicBezTo>
                        <a:cubicBezTo>
                          <a:pt x="208955" y="63817"/>
                          <a:pt x="231815" y="49530"/>
                          <a:pt x="238482" y="29528"/>
                        </a:cubicBezTo>
                        <a:cubicBezTo>
                          <a:pt x="236577" y="24765"/>
                          <a:pt x="235625" y="20003"/>
                          <a:pt x="235625" y="15240"/>
                        </a:cubicBezTo>
                        <a:cubicBezTo>
                          <a:pt x="235625" y="11430"/>
                          <a:pt x="236577" y="7620"/>
                          <a:pt x="237530" y="3810"/>
                        </a:cubicBezTo>
                        <a:cubicBezTo>
                          <a:pt x="236577" y="2858"/>
                          <a:pt x="236577" y="953"/>
                          <a:pt x="235625" y="0"/>
                        </a:cubicBezTo>
                        <a:lnTo>
                          <a:pt x="239435" y="0"/>
                        </a:lnTo>
                        <a:lnTo>
                          <a:pt x="241340" y="0"/>
                        </a:lnTo>
                        <a:lnTo>
                          <a:pt x="244197" y="0"/>
                        </a:lnTo>
                        <a:cubicBezTo>
                          <a:pt x="243245" y="953"/>
                          <a:pt x="243245" y="2858"/>
                          <a:pt x="242292" y="3810"/>
                        </a:cubicBezTo>
                        <a:cubicBezTo>
                          <a:pt x="244197" y="8572"/>
                          <a:pt x="245150" y="13335"/>
                          <a:pt x="245150" y="18097"/>
                        </a:cubicBezTo>
                        <a:cubicBezTo>
                          <a:pt x="245150" y="21908"/>
                          <a:pt x="244197" y="25717"/>
                          <a:pt x="243245" y="29528"/>
                        </a:cubicBezTo>
                        <a:cubicBezTo>
                          <a:pt x="250865" y="47625"/>
                          <a:pt x="272772" y="60960"/>
                          <a:pt x="299442" y="60960"/>
                        </a:cubicBezTo>
                        <a:cubicBezTo>
                          <a:pt x="328970" y="60960"/>
                          <a:pt x="353735" y="44767"/>
                          <a:pt x="357545" y="22860"/>
                        </a:cubicBezTo>
                        <a:cubicBezTo>
                          <a:pt x="354687" y="17145"/>
                          <a:pt x="353735" y="11430"/>
                          <a:pt x="353735" y="5715"/>
                        </a:cubicBezTo>
                        <a:cubicBezTo>
                          <a:pt x="353735" y="3810"/>
                          <a:pt x="353735" y="1905"/>
                          <a:pt x="353735" y="953"/>
                        </a:cubicBezTo>
                        <a:lnTo>
                          <a:pt x="354687" y="953"/>
                        </a:lnTo>
                        <a:lnTo>
                          <a:pt x="359450" y="953"/>
                        </a:lnTo>
                        <a:lnTo>
                          <a:pt x="360402" y="953"/>
                        </a:lnTo>
                        <a:cubicBezTo>
                          <a:pt x="362307" y="5715"/>
                          <a:pt x="363260" y="10478"/>
                          <a:pt x="363260" y="16192"/>
                        </a:cubicBezTo>
                        <a:cubicBezTo>
                          <a:pt x="363260" y="18097"/>
                          <a:pt x="363260" y="20003"/>
                          <a:pt x="362307" y="22860"/>
                        </a:cubicBezTo>
                        <a:cubicBezTo>
                          <a:pt x="370880" y="40005"/>
                          <a:pt x="391835" y="51435"/>
                          <a:pt x="417552" y="51435"/>
                        </a:cubicBezTo>
                        <a:cubicBezTo>
                          <a:pt x="449937" y="51435"/>
                          <a:pt x="476607" y="31433"/>
                          <a:pt x="476607" y="6667"/>
                        </a:cubicBezTo>
                        <a:cubicBezTo>
                          <a:pt x="476607" y="4763"/>
                          <a:pt x="476607" y="2858"/>
                          <a:pt x="476607" y="1905"/>
                        </a:cubicBezTo>
                        <a:lnTo>
                          <a:pt x="482322" y="1905"/>
                        </a:lnTo>
                        <a:cubicBezTo>
                          <a:pt x="482322" y="3810"/>
                          <a:pt x="482322" y="4763"/>
                          <a:pt x="482322" y="6667"/>
                        </a:cubicBezTo>
                        <a:cubicBezTo>
                          <a:pt x="482322" y="34290"/>
                          <a:pt x="453747" y="56197"/>
                          <a:pt x="418505" y="56197"/>
                        </a:cubicBezTo>
                        <a:cubicBezTo>
                          <a:pt x="393740" y="56197"/>
                          <a:pt x="372785" y="45720"/>
                          <a:pt x="362307" y="29528"/>
                        </a:cubicBezTo>
                        <a:cubicBezTo>
                          <a:pt x="354687" y="50483"/>
                          <a:pt x="329922" y="65722"/>
                          <a:pt x="300395" y="65722"/>
                        </a:cubicBezTo>
                        <a:cubicBezTo>
                          <a:pt x="274677" y="65722"/>
                          <a:pt x="251817" y="53340"/>
                          <a:pt x="242292" y="36195"/>
                        </a:cubicBezTo>
                        <a:cubicBezTo>
                          <a:pt x="232767" y="55245"/>
                          <a:pt x="209907" y="68580"/>
                          <a:pt x="182285" y="68580"/>
                        </a:cubicBezTo>
                        <a:cubicBezTo>
                          <a:pt x="155615" y="68580"/>
                          <a:pt x="132755" y="56197"/>
                          <a:pt x="123230" y="38100"/>
                        </a:cubicBezTo>
                        <a:cubicBezTo>
                          <a:pt x="113705" y="56197"/>
                          <a:pt x="90845" y="68580"/>
                          <a:pt x="64175" y="68580"/>
                        </a:cubicBezTo>
                        <a:cubicBezTo>
                          <a:pt x="28932" y="68580"/>
                          <a:pt x="357" y="46672"/>
                          <a:pt x="357" y="19050"/>
                        </a:cubicBezTo>
                        <a:cubicBezTo>
                          <a:pt x="-595" y="12383"/>
                          <a:pt x="357" y="6667"/>
                          <a:pt x="3215" y="953"/>
                        </a:cubicBezTo>
                        <a:close/>
                      </a:path>
                    </a:pathLst>
                  </a:custGeom>
                  <a:solidFill>
                    <a:srgbClr val="130818"/>
                  </a:solidFill>
                  <a:ln w="9525" cap="flat">
                    <a:noFill/>
                    <a:prstDash val="solid"/>
                    <a:miter/>
                  </a:ln>
                </p:spPr>
                <p:txBody>
                  <a:bodyPr rtlCol="0" anchor="ctr"/>
                  <a:lstStyle/>
                  <a:p>
                    <a:endParaRPr lang="zh-CN" altLang="en-US"/>
                  </a:p>
                </p:txBody>
              </p:sp>
              <p:sp>
                <p:nvSpPr>
                  <p:cNvPr id="514" name="任意多边形: 形状 338"/>
                  <p:cNvSpPr/>
                  <p:nvPr/>
                </p:nvSpPr>
                <p:spPr>
                  <a:xfrm>
                    <a:off x="3650931" y="4216717"/>
                    <a:ext cx="939165" cy="92326"/>
                  </a:xfrm>
                  <a:custGeom>
                    <a:avLst/>
                    <a:gdLst>
                      <a:gd name="connsiteX0" fmla="*/ 939165 w 939165"/>
                      <a:gd name="connsiteY0" fmla="*/ 40005 h 92326"/>
                      <a:gd name="connsiteX1" fmla="*/ 916305 w 939165"/>
                      <a:gd name="connsiteY1" fmla="*/ 0 h 92326"/>
                      <a:gd name="connsiteX2" fmla="*/ 35243 w 939165"/>
                      <a:gd name="connsiteY2" fmla="*/ 35242 h 92326"/>
                      <a:gd name="connsiteX3" fmla="*/ 0 w 939165"/>
                      <a:gd name="connsiteY3" fmla="*/ 74295 h 92326"/>
                      <a:gd name="connsiteX4" fmla="*/ 939165 w 939165"/>
                      <a:gd name="connsiteY4" fmla="*/ 40005 h 92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165" h="92326">
                        <a:moveTo>
                          <a:pt x="939165" y="40005"/>
                        </a:moveTo>
                        <a:lnTo>
                          <a:pt x="916305" y="0"/>
                        </a:lnTo>
                        <a:cubicBezTo>
                          <a:pt x="916305" y="0"/>
                          <a:pt x="510540" y="79058"/>
                          <a:pt x="35243" y="35242"/>
                        </a:cubicBezTo>
                        <a:lnTo>
                          <a:pt x="0" y="74295"/>
                        </a:lnTo>
                        <a:cubicBezTo>
                          <a:pt x="0" y="74295"/>
                          <a:pt x="651510" y="132398"/>
                          <a:pt x="939165" y="40005"/>
                        </a:cubicBezTo>
                        <a:close/>
                      </a:path>
                    </a:pathLst>
                  </a:custGeom>
                  <a:solidFill>
                    <a:srgbClr val="DA3526"/>
                  </a:solidFill>
                  <a:ln w="9525" cap="flat">
                    <a:noFill/>
                    <a:prstDash val="solid"/>
                    <a:miter/>
                  </a:ln>
                </p:spPr>
                <p:txBody>
                  <a:bodyPr rtlCol="0" anchor="ctr"/>
                  <a:lstStyle/>
                  <a:p>
                    <a:endParaRPr lang="zh-CN" altLang="en-US"/>
                  </a:p>
                </p:txBody>
              </p:sp>
              <p:sp>
                <p:nvSpPr>
                  <p:cNvPr id="515" name="任意多边形: 形状 339"/>
                  <p:cNvSpPr/>
                  <p:nvPr/>
                </p:nvSpPr>
                <p:spPr>
                  <a:xfrm>
                    <a:off x="3641406" y="4252555"/>
                    <a:ext cx="957619" cy="62269"/>
                  </a:xfrm>
                  <a:custGeom>
                    <a:avLst/>
                    <a:gdLst>
                      <a:gd name="connsiteX0" fmla="*/ 406718 w 957619"/>
                      <a:gd name="connsiteY0" fmla="*/ 62270 h 62269"/>
                      <a:gd name="connsiteX1" fmla="*/ 455295 w 957619"/>
                      <a:gd name="connsiteY1" fmla="*/ 62270 h 62269"/>
                      <a:gd name="connsiteX2" fmla="*/ 747713 w 957619"/>
                      <a:gd name="connsiteY2" fmla="*/ 47030 h 62269"/>
                      <a:gd name="connsiteX3" fmla="*/ 954405 w 957619"/>
                      <a:gd name="connsiteY3" fmla="*/ 9882 h 62269"/>
                      <a:gd name="connsiteX4" fmla="*/ 957263 w 957619"/>
                      <a:gd name="connsiteY4" fmla="*/ 3215 h 62269"/>
                      <a:gd name="connsiteX5" fmla="*/ 950595 w 957619"/>
                      <a:gd name="connsiteY5" fmla="*/ 357 h 62269"/>
                      <a:gd name="connsiteX6" fmla="*/ 744855 w 957619"/>
                      <a:gd name="connsiteY6" fmla="*/ 37505 h 62269"/>
                      <a:gd name="connsiteX7" fmla="*/ 5715 w 957619"/>
                      <a:gd name="connsiteY7" fmla="*/ 38457 h 62269"/>
                      <a:gd name="connsiteX8" fmla="*/ 0 w 957619"/>
                      <a:gd name="connsiteY8" fmla="*/ 43220 h 62269"/>
                      <a:gd name="connsiteX9" fmla="*/ 4763 w 957619"/>
                      <a:gd name="connsiteY9" fmla="*/ 48935 h 62269"/>
                      <a:gd name="connsiteX10" fmla="*/ 406718 w 957619"/>
                      <a:gd name="connsiteY10" fmla="*/ 62270 h 6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619" h="62269">
                        <a:moveTo>
                          <a:pt x="406718" y="62270"/>
                        </a:moveTo>
                        <a:cubicBezTo>
                          <a:pt x="422910" y="62270"/>
                          <a:pt x="439103" y="62270"/>
                          <a:pt x="455295" y="62270"/>
                        </a:cubicBezTo>
                        <a:cubicBezTo>
                          <a:pt x="563880" y="61317"/>
                          <a:pt x="661988" y="55602"/>
                          <a:pt x="747713" y="47030"/>
                        </a:cubicBezTo>
                        <a:cubicBezTo>
                          <a:pt x="894398" y="31790"/>
                          <a:pt x="952500" y="10835"/>
                          <a:pt x="954405" y="9882"/>
                        </a:cubicBezTo>
                        <a:cubicBezTo>
                          <a:pt x="957263" y="8930"/>
                          <a:pt x="958215" y="6072"/>
                          <a:pt x="957263" y="3215"/>
                        </a:cubicBezTo>
                        <a:cubicBezTo>
                          <a:pt x="956310" y="357"/>
                          <a:pt x="953453" y="-595"/>
                          <a:pt x="950595" y="357"/>
                        </a:cubicBezTo>
                        <a:cubicBezTo>
                          <a:pt x="949643" y="357"/>
                          <a:pt x="890588" y="22265"/>
                          <a:pt x="744855" y="37505"/>
                        </a:cubicBezTo>
                        <a:cubicBezTo>
                          <a:pt x="610553" y="51792"/>
                          <a:pt x="373380" y="63222"/>
                          <a:pt x="5715" y="38457"/>
                        </a:cubicBezTo>
                        <a:cubicBezTo>
                          <a:pt x="2858" y="38457"/>
                          <a:pt x="0" y="40362"/>
                          <a:pt x="0" y="43220"/>
                        </a:cubicBezTo>
                        <a:cubicBezTo>
                          <a:pt x="0" y="46077"/>
                          <a:pt x="1905" y="48935"/>
                          <a:pt x="4763" y="48935"/>
                        </a:cubicBezTo>
                        <a:cubicBezTo>
                          <a:pt x="149543" y="57507"/>
                          <a:pt x="283845" y="62270"/>
                          <a:pt x="406718" y="62270"/>
                        </a:cubicBezTo>
                        <a:close/>
                      </a:path>
                    </a:pathLst>
                  </a:custGeom>
                  <a:solidFill>
                    <a:srgbClr val="130818"/>
                  </a:solidFill>
                  <a:ln w="9525" cap="flat">
                    <a:noFill/>
                    <a:prstDash val="solid"/>
                    <a:miter/>
                  </a:ln>
                </p:spPr>
                <p:txBody>
                  <a:bodyPr rtlCol="0" anchor="ctr"/>
                  <a:lstStyle/>
                  <a:p>
                    <a:endParaRPr lang="zh-CN" altLang="en-US"/>
                  </a:p>
                </p:txBody>
              </p:sp>
              <p:sp>
                <p:nvSpPr>
                  <p:cNvPr id="516" name="任意多边形: 形状 340"/>
                  <p:cNvSpPr/>
                  <p:nvPr/>
                </p:nvSpPr>
                <p:spPr>
                  <a:xfrm>
                    <a:off x="4319587" y="4311015"/>
                    <a:ext cx="53339" cy="10477"/>
                  </a:xfrm>
                  <a:custGeom>
                    <a:avLst/>
                    <a:gdLst>
                      <a:gd name="connsiteX0" fmla="*/ 3810 w 53339"/>
                      <a:gd name="connsiteY0" fmla="*/ 10477 h 10477"/>
                      <a:gd name="connsiteX1" fmla="*/ 49530 w 53339"/>
                      <a:gd name="connsiteY1" fmla="*/ 10477 h 10477"/>
                      <a:gd name="connsiteX2" fmla="*/ 53340 w 53339"/>
                      <a:gd name="connsiteY2" fmla="*/ 6667 h 10477"/>
                      <a:gd name="connsiteX3" fmla="*/ 53340 w 53339"/>
                      <a:gd name="connsiteY3" fmla="*/ 3810 h 10477"/>
                      <a:gd name="connsiteX4" fmla="*/ 49530 w 53339"/>
                      <a:gd name="connsiteY4" fmla="*/ 0 h 10477"/>
                      <a:gd name="connsiteX5" fmla="*/ 3810 w 53339"/>
                      <a:gd name="connsiteY5" fmla="*/ 0 h 10477"/>
                      <a:gd name="connsiteX6" fmla="*/ 0 w 53339"/>
                      <a:gd name="connsiteY6" fmla="*/ 3810 h 10477"/>
                      <a:gd name="connsiteX7" fmla="*/ 0 w 53339"/>
                      <a:gd name="connsiteY7" fmla="*/ 6667 h 10477"/>
                      <a:gd name="connsiteX8" fmla="*/ 3810 w 53339"/>
                      <a:gd name="connsiteY8" fmla="*/ 10477 h 1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39" h="10477">
                        <a:moveTo>
                          <a:pt x="3810" y="10477"/>
                        </a:moveTo>
                        <a:lnTo>
                          <a:pt x="49530" y="10477"/>
                        </a:lnTo>
                        <a:cubicBezTo>
                          <a:pt x="51435" y="10477"/>
                          <a:pt x="53340" y="8572"/>
                          <a:pt x="53340" y="6667"/>
                        </a:cubicBezTo>
                        <a:lnTo>
                          <a:pt x="53340" y="3810"/>
                        </a:lnTo>
                        <a:cubicBezTo>
                          <a:pt x="53340" y="1905"/>
                          <a:pt x="51435" y="0"/>
                          <a:pt x="49530" y="0"/>
                        </a:cubicBezTo>
                        <a:lnTo>
                          <a:pt x="3810" y="0"/>
                        </a:lnTo>
                        <a:cubicBezTo>
                          <a:pt x="1905" y="0"/>
                          <a:pt x="0" y="1905"/>
                          <a:pt x="0" y="3810"/>
                        </a:cubicBezTo>
                        <a:lnTo>
                          <a:pt x="0" y="6667"/>
                        </a:lnTo>
                        <a:cubicBezTo>
                          <a:pt x="0" y="8572"/>
                          <a:pt x="1905" y="10477"/>
                          <a:pt x="3810" y="10477"/>
                        </a:cubicBezTo>
                        <a:close/>
                      </a:path>
                    </a:pathLst>
                  </a:custGeom>
                  <a:solidFill>
                    <a:srgbClr val="90998E"/>
                  </a:solidFill>
                  <a:ln w="9525" cap="flat">
                    <a:noFill/>
                    <a:prstDash val="solid"/>
                    <a:miter/>
                  </a:ln>
                </p:spPr>
                <p:txBody>
                  <a:bodyPr rtlCol="0" anchor="ctr"/>
                  <a:lstStyle/>
                  <a:p>
                    <a:endParaRPr lang="zh-CN" altLang="en-US"/>
                  </a:p>
                </p:txBody>
              </p:sp>
              <p:sp>
                <p:nvSpPr>
                  <p:cNvPr id="517" name="任意多边形: 形状 341"/>
                  <p:cNvSpPr/>
                  <p:nvPr/>
                </p:nvSpPr>
                <p:spPr>
                  <a:xfrm>
                    <a:off x="4077404" y="4322445"/>
                    <a:ext cx="53587" cy="10477"/>
                  </a:xfrm>
                  <a:custGeom>
                    <a:avLst/>
                    <a:gdLst>
                      <a:gd name="connsiteX0" fmla="*/ 4058 w 53587"/>
                      <a:gd name="connsiteY0" fmla="*/ 10477 h 10477"/>
                      <a:gd name="connsiteX1" fmla="*/ 49778 w 53587"/>
                      <a:gd name="connsiteY1" fmla="*/ 10477 h 10477"/>
                      <a:gd name="connsiteX2" fmla="*/ 53588 w 53587"/>
                      <a:gd name="connsiteY2" fmla="*/ 6667 h 10477"/>
                      <a:gd name="connsiteX3" fmla="*/ 53588 w 53587"/>
                      <a:gd name="connsiteY3" fmla="*/ 3810 h 10477"/>
                      <a:gd name="connsiteX4" fmla="*/ 49778 w 53587"/>
                      <a:gd name="connsiteY4" fmla="*/ 0 h 10477"/>
                      <a:gd name="connsiteX5" fmla="*/ 4058 w 53587"/>
                      <a:gd name="connsiteY5" fmla="*/ 0 h 10477"/>
                      <a:gd name="connsiteX6" fmla="*/ 248 w 53587"/>
                      <a:gd name="connsiteY6" fmla="*/ 3810 h 10477"/>
                      <a:gd name="connsiteX7" fmla="*/ 248 w 53587"/>
                      <a:gd name="connsiteY7" fmla="*/ 6667 h 10477"/>
                      <a:gd name="connsiteX8" fmla="*/ 4058 w 53587"/>
                      <a:gd name="connsiteY8" fmla="*/ 10477 h 1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87" h="10477">
                        <a:moveTo>
                          <a:pt x="4058" y="10477"/>
                        </a:moveTo>
                        <a:lnTo>
                          <a:pt x="49778" y="10477"/>
                        </a:lnTo>
                        <a:cubicBezTo>
                          <a:pt x="51683" y="10477"/>
                          <a:pt x="53588" y="8572"/>
                          <a:pt x="53588" y="6667"/>
                        </a:cubicBezTo>
                        <a:lnTo>
                          <a:pt x="53588" y="3810"/>
                        </a:lnTo>
                        <a:cubicBezTo>
                          <a:pt x="53588" y="1905"/>
                          <a:pt x="51683" y="0"/>
                          <a:pt x="49778" y="0"/>
                        </a:cubicBezTo>
                        <a:lnTo>
                          <a:pt x="4058" y="0"/>
                        </a:lnTo>
                        <a:cubicBezTo>
                          <a:pt x="2153" y="0"/>
                          <a:pt x="248" y="1905"/>
                          <a:pt x="248" y="3810"/>
                        </a:cubicBezTo>
                        <a:lnTo>
                          <a:pt x="248" y="6667"/>
                        </a:lnTo>
                        <a:cubicBezTo>
                          <a:pt x="-705" y="8572"/>
                          <a:pt x="1200" y="10477"/>
                          <a:pt x="4058" y="10477"/>
                        </a:cubicBezTo>
                        <a:close/>
                      </a:path>
                    </a:pathLst>
                  </a:custGeom>
                  <a:solidFill>
                    <a:srgbClr val="90998E"/>
                  </a:solidFill>
                  <a:ln w="9525" cap="flat">
                    <a:noFill/>
                    <a:prstDash val="solid"/>
                    <a:miter/>
                  </a:ln>
                </p:spPr>
                <p:txBody>
                  <a:bodyPr rtlCol="0" anchor="ctr"/>
                  <a:lstStyle/>
                  <a:p>
                    <a:endParaRPr lang="zh-CN" altLang="en-US"/>
                  </a:p>
                </p:txBody>
              </p:sp>
              <p:sp>
                <p:nvSpPr>
                  <p:cNvPr id="518" name="任意多边形: 形状 342"/>
                  <p:cNvSpPr/>
                  <p:nvPr/>
                </p:nvSpPr>
                <p:spPr>
                  <a:xfrm>
                    <a:off x="3834764" y="4318634"/>
                    <a:ext cx="53340" cy="10477"/>
                  </a:xfrm>
                  <a:custGeom>
                    <a:avLst/>
                    <a:gdLst>
                      <a:gd name="connsiteX0" fmla="*/ 3810 w 53340"/>
                      <a:gd name="connsiteY0" fmla="*/ 10478 h 10477"/>
                      <a:gd name="connsiteX1" fmla="*/ 49530 w 53340"/>
                      <a:gd name="connsiteY1" fmla="*/ 10478 h 10477"/>
                      <a:gd name="connsiteX2" fmla="*/ 53340 w 53340"/>
                      <a:gd name="connsiteY2" fmla="*/ 6668 h 10477"/>
                      <a:gd name="connsiteX3" fmla="*/ 53340 w 53340"/>
                      <a:gd name="connsiteY3" fmla="*/ 3810 h 10477"/>
                      <a:gd name="connsiteX4" fmla="*/ 49530 w 53340"/>
                      <a:gd name="connsiteY4" fmla="*/ 0 h 10477"/>
                      <a:gd name="connsiteX5" fmla="*/ 3810 w 53340"/>
                      <a:gd name="connsiteY5" fmla="*/ 0 h 10477"/>
                      <a:gd name="connsiteX6" fmla="*/ 0 w 53340"/>
                      <a:gd name="connsiteY6" fmla="*/ 3810 h 10477"/>
                      <a:gd name="connsiteX7" fmla="*/ 0 w 53340"/>
                      <a:gd name="connsiteY7" fmla="*/ 6668 h 10477"/>
                      <a:gd name="connsiteX8" fmla="*/ 3810 w 53340"/>
                      <a:gd name="connsiteY8" fmla="*/ 10478 h 1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 h="10477">
                        <a:moveTo>
                          <a:pt x="3810" y="10478"/>
                        </a:moveTo>
                        <a:lnTo>
                          <a:pt x="49530" y="10478"/>
                        </a:lnTo>
                        <a:cubicBezTo>
                          <a:pt x="51435" y="10478"/>
                          <a:pt x="53340" y="8573"/>
                          <a:pt x="53340" y="6668"/>
                        </a:cubicBezTo>
                        <a:lnTo>
                          <a:pt x="53340" y="3810"/>
                        </a:lnTo>
                        <a:cubicBezTo>
                          <a:pt x="53340" y="1905"/>
                          <a:pt x="51435" y="0"/>
                          <a:pt x="49530" y="0"/>
                        </a:cubicBezTo>
                        <a:lnTo>
                          <a:pt x="3810" y="0"/>
                        </a:lnTo>
                        <a:cubicBezTo>
                          <a:pt x="1905" y="0"/>
                          <a:pt x="0" y="1905"/>
                          <a:pt x="0" y="3810"/>
                        </a:cubicBezTo>
                        <a:lnTo>
                          <a:pt x="0" y="6668"/>
                        </a:lnTo>
                        <a:cubicBezTo>
                          <a:pt x="0" y="8573"/>
                          <a:pt x="1905" y="10478"/>
                          <a:pt x="3810" y="10478"/>
                        </a:cubicBezTo>
                        <a:close/>
                      </a:path>
                    </a:pathLst>
                  </a:custGeom>
                  <a:solidFill>
                    <a:srgbClr val="90998E"/>
                  </a:solidFill>
                  <a:ln w="9525" cap="flat">
                    <a:noFill/>
                    <a:prstDash val="solid"/>
                    <a:miter/>
                  </a:ln>
                </p:spPr>
                <p:txBody>
                  <a:bodyPr rtlCol="0" anchor="ctr"/>
                  <a:lstStyle/>
                  <a:p>
                    <a:endParaRPr lang="zh-CN" altLang="en-US"/>
                  </a:p>
                </p:txBody>
              </p:sp>
              <p:sp>
                <p:nvSpPr>
                  <p:cNvPr id="519" name="任意多边形: 形状 343"/>
                  <p:cNvSpPr/>
                  <p:nvPr/>
                </p:nvSpPr>
                <p:spPr>
                  <a:xfrm>
                    <a:off x="3663314" y="4311015"/>
                    <a:ext cx="53340" cy="11429"/>
                  </a:xfrm>
                  <a:custGeom>
                    <a:avLst/>
                    <a:gdLst>
                      <a:gd name="connsiteX0" fmla="*/ 3810 w 53340"/>
                      <a:gd name="connsiteY0" fmla="*/ 11430 h 11429"/>
                      <a:gd name="connsiteX1" fmla="*/ 49530 w 53340"/>
                      <a:gd name="connsiteY1" fmla="*/ 11430 h 11429"/>
                      <a:gd name="connsiteX2" fmla="*/ 53340 w 53340"/>
                      <a:gd name="connsiteY2" fmla="*/ 7620 h 11429"/>
                      <a:gd name="connsiteX3" fmla="*/ 53340 w 53340"/>
                      <a:gd name="connsiteY3" fmla="*/ 3810 h 11429"/>
                      <a:gd name="connsiteX4" fmla="*/ 49530 w 53340"/>
                      <a:gd name="connsiteY4" fmla="*/ 0 h 11429"/>
                      <a:gd name="connsiteX5" fmla="*/ 3810 w 53340"/>
                      <a:gd name="connsiteY5" fmla="*/ 0 h 11429"/>
                      <a:gd name="connsiteX6" fmla="*/ 0 w 53340"/>
                      <a:gd name="connsiteY6" fmla="*/ 3810 h 11429"/>
                      <a:gd name="connsiteX7" fmla="*/ 0 w 53340"/>
                      <a:gd name="connsiteY7" fmla="*/ 6667 h 11429"/>
                      <a:gd name="connsiteX8" fmla="*/ 3810 w 53340"/>
                      <a:gd name="connsiteY8"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 h="11429">
                        <a:moveTo>
                          <a:pt x="3810" y="11430"/>
                        </a:moveTo>
                        <a:lnTo>
                          <a:pt x="49530" y="11430"/>
                        </a:lnTo>
                        <a:cubicBezTo>
                          <a:pt x="51435" y="11430"/>
                          <a:pt x="53340" y="9525"/>
                          <a:pt x="53340" y="7620"/>
                        </a:cubicBezTo>
                        <a:lnTo>
                          <a:pt x="53340" y="3810"/>
                        </a:lnTo>
                        <a:cubicBezTo>
                          <a:pt x="53340" y="1905"/>
                          <a:pt x="51435" y="0"/>
                          <a:pt x="49530" y="0"/>
                        </a:cubicBezTo>
                        <a:lnTo>
                          <a:pt x="3810" y="0"/>
                        </a:lnTo>
                        <a:cubicBezTo>
                          <a:pt x="1905" y="0"/>
                          <a:pt x="0" y="1905"/>
                          <a:pt x="0" y="3810"/>
                        </a:cubicBezTo>
                        <a:lnTo>
                          <a:pt x="0" y="6667"/>
                        </a:lnTo>
                        <a:cubicBezTo>
                          <a:pt x="0" y="9525"/>
                          <a:pt x="1905" y="11430"/>
                          <a:pt x="3810" y="11430"/>
                        </a:cubicBezTo>
                        <a:close/>
                      </a:path>
                    </a:pathLst>
                  </a:custGeom>
                  <a:solidFill>
                    <a:srgbClr val="90998E"/>
                  </a:solidFill>
                  <a:ln w="9525" cap="flat">
                    <a:noFill/>
                    <a:prstDash val="solid"/>
                    <a:miter/>
                  </a:ln>
                </p:spPr>
                <p:txBody>
                  <a:bodyPr rtlCol="0" anchor="ctr"/>
                  <a:lstStyle/>
                  <a:p>
                    <a:endParaRPr lang="zh-CN" altLang="en-US"/>
                  </a:p>
                </p:txBody>
              </p:sp>
            </p:grpSp>
            <p:grpSp>
              <p:nvGrpSpPr>
                <p:cNvPr id="520" name="图形 5"/>
                <p:cNvGrpSpPr/>
                <p:nvPr/>
              </p:nvGrpSpPr>
              <p:grpSpPr>
                <a:xfrm>
                  <a:off x="3534727" y="4048803"/>
                  <a:ext cx="208597" cy="365081"/>
                  <a:chOff x="3534727" y="4048803"/>
                  <a:chExt cx="208597" cy="365081"/>
                </a:xfrm>
              </p:grpSpPr>
              <p:sp>
                <p:nvSpPr>
                  <p:cNvPr id="521" name="任意多边形: 形状 345"/>
                  <p:cNvSpPr/>
                  <p:nvPr/>
                </p:nvSpPr>
                <p:spPr>
                  <a:xfrm>
                    <a:off x="3636602" y="4051883"/>
                    <a:ext cx="79827" cy="108636"/>
                  </a:xfrm>
                  <a:custGeom>
                    <a:avLst/>
                    <a:gdLst>
                      <a:gd name="connsiteX0" fmla="*/ 78147 w 79827"/>
                      <a:gd name="connsiteY0" fmla="*/ 78156 h 108636"/>
                      <a:gd name="connsiteX1" fmla="*/ 68622 w 79827"/>
                      <a:gd name="connsiteY1" fmla="*/ 82919 h 108636"/>
                      <a:gd name="connsiteX2" fmla="*/ 65765 w 79827"/>
                      <a:gd name="connsiteY2" fmla="*/ 89586 h 108636"/>
                      <a:gd name="connsiteX3" fmla="*/ 58145 w 79827"/>
                      <a:gd name="connsiteY3" fmla="*/ 100064 h 108636"/>
                      <a:gd name="connsiteX4" fmla="*/ 42905 w 79827"/>
                      <a:gd name="connsiteY4" fmla="*/ 93396 h 108636"/>
                      <a:gd name="connsiteX5" fmla="*/ 42905 w 79827"/>
                      <a:gd name="connsiteY5" fmla="*/ 108636 h 108636"/>
                      <a:gd name="connsiteX6" fmla="*/ 2900 w 79827"/>
                      <a:gd name="connsiteY6" fmla="*/ 98159 h 108636"/>
                      <a:gd name="connsiteX7" fmla="*/ 10520 w 79827"/>
                      <a:gd name="connsiteY7" fmla="*/ 80061 h 108636"/>
                      <a:gd name="connsiteX8" fmla="*/ 8615 w 79827"/>
                      <a:gd name="connsiteY8" fmla="*/ 63869 h 108636"/>
                      <a:gd name="connsiteX9" fmla="*/ 42 w 79827"/>
                      <a:gd name="connsiteY9" fmla="*/ 41009 h 108636"/>
                      <a:gd name="connsiteX10" fmla="*/ 36237 w 79827"/>
                      <a:gd name="connsiteY10" fmla="*/ 51 h 108636"/>
                      <a:gd name="connsiteX11" fmla="*/ 77195 w 79827"/>
                      <a:gd name="connsiteY11" fmla="*/ 33389 h 108636"/>
                      <a:gd name="connsiteX12" fmla="*/ 77195 w 79827"/>
                      <a:gd name="connsiteY12" fmla="*/ 34341 h 108636"/>
                      <a:gd name="connsiteX13" fmla="*/ 74337 w 79827"/>
                      <a:gd name="connsiteY13" fmla="*/ 52439 h 108636"/>
                      <a:gd name="connsiteX14" fmla="*/ 71480 w 79827"/>
                      <a:gd name="connsiteY14" fmla="*/ 63869 h 108636"/>
                      <a:gd name="connsiteX15" fmla="*/ 78147 w 79827"/>
                      <a:gd name="connsiteY15" fmla="*/ 78156 h 10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827" h="108636">
                        <a:moveTo>
                          <a:pt x="78147" y="78156"/>
                        </a:moveTo>
                        <a:cubicBezTo>
                          <a:pt x="74337" y="77204"/>
                          <a:pt x="68622" y="82919"/>
                          <a:pt x="68622" y="82919"/>
                        </a:cubicBezTo>
                        <a:lnTo>
                          <a:pt x="65765" y="89586"/>
                        </a:lnTo>
                        <a:cubicBezTo>
                          <a:pt x="61955" y="97206"/>
                          <a:pt x="58145" y="100064"/>
                          <a:pt x="58145" y="100064"/>
                        </a:cubicBezTo>
                        <a:cubicBezTo>
                          <a:pt x="52430" y="100064"/>
                          <a:pt x="42905" y="93396"/>
                          <a:pt x="42905" y="93396"/>
                        </a:cubicBezTo>
                        <a:cubicBezTo>
                          <a:pt x="38142" y="94349"/>
                          <a:pt x="39095" y="101016"/>
                          <a:pt x="42905" y="108636"/>
                        </a:cubicBezTo>
                        <a:lnTo>
                          <a:pt x="2900" y="98159"/>
                        </a:lnTo>
                        <a:cubicBezTo>
                          <a:pt x="4805" y="92444"/>
                          <a:pt x="9567" y="86729"/>
                          <a:pt x="10520" y="80061"/>
                        </a:cubicBezTo>
                        <a:cubicBezTo>
                          <a:pt x="11472" y="74346"/>
                          <a:pt x="10520" y="68631"/>
                          <a:pt x="8615" y="63869"/>
                        </a:cubicBezTo>
                        <a:cubicBezTo>
                          <a:pt x="3852" y="58154"/>
                          <a:pt x="42" y="50534"/>
                          <a:pt x="42" y="41009"/>
                        </a:cubicBezTo>
                        <a:cubicBezTo>
                          <a:pt x="-910" y="19101"/>
                          <a:pt x="14330" y="1004"/>
                          <a:pt x="36237" y="51"/>
                        </a:cubicBezTo>
                        <a:cubicBezTo>
                          <a:pt x="58145" y="-901"/>
                          <a:pt x="76242" y="11481"/>
                          <a:pt x="77195" y="33389"/>
                        </a:cubicBezTo>
                        <a:cubicBezTo>
                          <a:pt x="77195" y="33389"/>
                          <a:pt x="77195" y="34341"/>
                          <a:pt x="77195" y="34341"/>
                        </a:cubicBezTo>
                        <a:cubicBezTo>
                          <a:pt x="77195" y="38151"/>
                          <a:pt x="78147" y="45771"/>
                          <a:pt x="74337" y="52439"/>
                        </a:cubicBezTo>
                        <a:cubicBezTo>
                          <a:pt x="70527" y="61964"/>
                          <a:pt x="71480" y="63869"/>
                          <a:pt x="71480" y="63869"/>
                        </a:cubicBezTo>
                        <a:cubicBezTo>
                          <a:pt x="79100" y="74346"/>
                          <a:pt x="81957" y="78156"/>
                          <a:pt x="78147" y="78156"/>
                        </a:cubicBezTo>
                        <a:close/>
                      </a:path>
                    </a:pathLst>
                  </a:custGeom>
                  <a:solidFill>
                    <a:srgbClr val="DFBDAE"/>
                  </a:solidFill>
                  <a:ln w="9525" cap="flat">
                    <a:noFill/>
                    <a:prstDash val="solid"/>
                    <a:miter/>
                  </a:ln>
                </p:spPr>
                <p:txBody>
                  <a:bodyPr rtlCol="0" anchor="ctr"/>
                  <a:lstStyle/>
                  <a:p>
                    <a:endParaRPr lang="zh-CN" altLang="en-US"/>
                  </a:p>
                </p:txBody>
              </p:sp>
              <p:sp>
                <p:nvSpPr>
                  <p:cNvPr id="522" name="任意多边形: 形状 346"/>
                  <p:cNvSpPr/>
                  <p:nvPr/>
                </p:nvSpPr>
                <p:spPr>
                  <a:xfrm>
                    <a:off x="3669981" y="4130992"/>
                    <a:ext cx="29527" cy="21907"/>
                  </a:xfrm>
                  <a:custGeom>
                    <a:avLst/>
                    <a:gdLst>
                      <a:gd name="connsiteX0" fmla="*/ 3810 w 29527"/>
                      <a:gd name="connsiteY0" fmla="*/ 0 h 21907"/>
                      <a:gd name="connsiteX1" fmla="*/ 0 w 29527"/>
                      <a:gd name="connsiteY1" fmla="*/ 2858 h 21907"/>
                      <a:gd name="connsiteX2" fmla="*/ 9525 w 29527"/>
                      <a:gd name="connsiteY2" fmla="*/ 15240 h 21907"/>
                      <a:gd name="connsiteX3" fmla="*/ 10478 w 29527"/>
                      <a:gd name="connsiteY3" fmla="*/ 15240 h 21907"/>
                      <a:gd name="connsiteX4" fmla="*/ 25718 w 29527"/>
                      <a:gd name="connsiteY4" fmla="*/ 21908 h 21907"/>
                      <a:gd name="connsiteX5" fmla="*/ 29528 w 29527"/>
                      <a:gd name="connsiteY5" fmla="*/ 17145 h 21907"/>
                      <a:gd name="connsiteX6" fmla="*/ 3810 w 2952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 h="21907">
                        <a:moveTo>
                          <a:pt x="3810" y="0"/>
                        </a:moveTo>
                        <a:cubicBezTo>
                          <a:pt x="2858" y="953"/>
                          <a:pt x="953" y="1905"/>
                          <a:pt x="0" y="2858"/>
                        </a:cubicBezTo>
                        <a:cubicBezTo>
                          <a:pt x="2858" y="6667"/>
                          <a:pt x="6668" y="10478"/>
                          <a:pt x="9525" y="15240"/>
                        </a:cubicBezTo>
                        <a:cubicBezTo>
                          <a:pt x="9525" y="15240"/>
                          <a:pt x="10478" y="15240"/>
                          <a:pt x="10478" y="15240"/>
                        </a:cubicBezTo>
                        <a:cubicBezTo>
                          <a:pt x="10478" y="15240"/>
                          <a:pt x="19050" y="21908"/>
                          <a:pt x="25718" y="21908"/>
                        </a:cubicBezTo>
                        <a:cubicBezTo>
                          <a:pt x="25718" y="21908"/>
                          <a:pt x="27623" y="20955"/>
                          <a:pt x="29528" y="17145"/>
                        </a:cubicBezTo>
                        <a:cubicBezTo>
                          <a:pt x="20003" y="15240"/>
                          <a:pt x="10478" y="8573"/>
                          <a:pt x="3810" y="0"/>
                        </a:cubicBezTo>
                        <a:close/>
                      </a:path>
                    </a:pathLst>
                  </a:custGeom>
                  <a:solidFill>
                    <a:srgbClr val="231F20"/>
                  </a:solidFill>
                  <a:ln w="9525" cap="flat">
                    <a:noFill/>
                    <a:prstDash val="solid"/>
                    <a:miter/>
                  </a:ln>
                </p:spPr>
                <p:txBody>
                  <a:bodyPr rtlCol="0" anchor="ctr"/>
                  <a:lstStyle/>
                  <a:p>
                    <a:endParaRPr lang="zh-CN" altLang="en-US"/>
                  </a:p>
                </p:txBody>
              </p:sp>
              <p:sp>
                <p:nvSpPr>
                  <p:cNvPr id="523" name="任意多边形: 形状 347"/>
                  <p:cNvSpPr/>
                  <p:nvPr/>
                </p:nvSpPr>
                <p:spPr>
                  <a:xfrm>
                    <a:off x="3636602" y="4050982"/>
                    <a:ext cx="83374" cy="78104"/>
                  </a:xfrm>
                  <a:custGeom>
                    <a:avLst/>
                    <a:gdLst>
                      <a:gd name="connsiteX0" fmla="*/ 11472 w 83374"/>
                      <a:gd name="connsiteY0" fmla="*/ 74295 h 78104"/>
                      <a:gd name="connsiteX1" fmla="*/ 20045 w 83374"/>
                      <a:gd name="connsiteY1" fmla="*/ 78105 h 78104"/>
                      <a:gd name="connsiteX2" fmla="*/ 18140 w 83374"/>
                      <a:gd name="connsiteY2" fmla="*/ 63817 h 78104"/>
                      <a:gd name="connsiteX3" fmla="*/ 19092 w 83374"/>
                      <a:gd name="connsiteY3" fmla="*/ 60960 h 78104"/>
                      <a:gd name="connsiteX4" fmla="*/ 20997 w 83374"/>
                      <a:gd name="connsiteY4" fmla="*/ 56197 h 78104"/>
                      <a:gd name="connsiteX5" fmla="*/ 22902 w 83374"/>
                      <a:gd name="connsiteY5" fmla="*/ 45720 h 78104"/>
                      <a:gd name="connsiteX6" fmla="*/ 39095 w 83374"/>
                      <a:gd name="connsiteY6" fmla="*/ 42863 h 78104"/>
                      <a:gd name="connsiteX7" fmla="*/ 39095 w 83374"/>
                      <a:gd name="connsiteY7" fmla="*/ 44767 h 78104"/>
                      <a:gd name="connsiteX8" fmla="*/ 39095 w 83374"/>
                      <a:gd name="connsiteY8" fmla="*/ 44767 h 78104"/>
                      <a:gd name="connsiteX9" fmla="*/ 45762 w 83374"/>
                      <a:gd name="connsiteY9" fmla="*/ 42863 h 78104"/>
                      <a:gd name="connsiteX10" fmla="*/ 82910 w 83374"/>
                      <a:gd name="connsiteY10" fmla="*/ 35242 h 78104"/>
                      <a:gd name="connsiteX11" fmla="*/ 68622 w 83374"/>
                      <a:gd name="connsiteY11" fmla="*/ 12383 h 78104"/>
                      <a:gd name="connsiteX12" fmla="*/ 36237 w 83374"/>
                      <a:gd name="connsiteY12" fmla="*/ 0 h 78104"/>
                      <a:gd name="connsiteX13" fmla="*/ 42 w 83374"/>
                      <a:gd name="connsiteY13" fmla="*/ 40958 h 78104"/>
                      <a:gd name="connsiteX14" fmla="*/ 8615 w 83374"/>
                      <a:gd name="connsiteY14" fmla="*/ 63817 h 78104"/>
                      <a:gd name="connsiteX15" fmla="*/ 6710 w 83374"/>
                      <a:gd name="connsiteY15" fmla="*/ 70485 h 78104"/>
                      <a:gd name="connsiteX16" fmla="*/ 11472 w 83374"/>
                      <a:gd name="connsiteY16" fmla="*/ 74295 h 7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4" h="78104">
                        <a:moveTo>
                          <a:pt x="11472" y="74295"/>
                        </a:moveTo>
                        <a:cubicBezTo>
                          <a:pt x="13377" y="72390"/>
                          <a:pt x="20045" y="78105"/>
                          <a:pt x="20045" y="78105"/>
                        </a:cubicBezTo>
                        <a:cubicBezTo>
                          <a:pt x="20997" y="75247"/>
                          <a:pt x="17187" y="65722"/>
                          <a:pt x="18140" y="63817"/>
                        </a:cubicBezTo>
                        <a:cubicBezTo>
                          <a:pt x="18140" y="62865"/>
                          <a:pt x="19092" y="61913"/>
                          <a:pt x="19092" y="60960"/>
                        </a:cubicBezTo>
                        <a:cubicBezTo>
                          <a:pt x="19092" y="59055"/>
                          <a:pt x="20045" y="57150"/>
                          <a:pt x="20997" y="56197"/>
                        </a:cubicBezTo>
                        <a:cubicBezTo>
                          <a:pt x="22902" y="53340"/>
                          <a:pt x="23855" y="49530"/>
                          <a:pt x="22902" y="45720"/>
                        </a:cubicBezTo>
                        <a:cubicBezTo>
                          <a:pt x="21950" y="35242"/>
                          <a:pt x="36237" y="33338"/>
                          <a:pt x="39095" y="42863"/>
                        </a:cubicBezTo>
                        <a:cubicBezTo>
                          <a:pt x="39095" y="42863"/>
                          <a:pt x="40047" y="44767"/>
                          <a:pt x="39095" y="44767"/>
                        </a:cubicBezTo>
                        <a:cubicBezTo>
                          <a:pt x="39095" y="44767"/>
                          <a:pt x="39095" y="44767"/>
                          <a:pt x="39095" y="44767"/>
                        </a:cubicBezTo>
                        <a:cubicBezTo>
                          <a:pt x="41000" y="43815"/>
                          <a:pt x="43857" y="43815"/>
                          <a:pt x="45762" y="42863"/>
                        </a:cubicBezTo>
                        <a:cubicBezTo>
                          <a:pt x="51477" y="40005"/>
                          <a:pt x="80052" y="40958"/>
                          <a:pt x="82910" y="35242"/>
                        </a:cubicBezTo>
                        <a:cubicBezTo>
                          <a:pt x="86720" y="29527"/>
                          <a:pt x="65765" y="18097"/>
                          <a:pt x="68622" y="12383"/>
                        </a:cubicBezTo>
                        <a:cubicBezTo>
                          <a:pt x="61002" y="3810"/>
                          <a:pt x="49572" y="0"/>
                          <a:pt x="36237" y="0"/>
                        </a:cubicBezTo>
                        <a:cubicBezTo>
                          <a:pt x="14330" y="952"/>
                          <a:pt x="-910" y="19050"/>
                          <a:pt x="42" y="40958"/>
                        </a:cubicBezTo>
                        <a:cubicBezTo>
                          <a:pt x="42" y="50483"/>
                          <a:pt x="3852" y="58102"/>
                          <a:pt x="8615" y="63817"/>
                        </a:cubicBezTo>
                        <a:cubicBezTo>
                          <a:pt x="8615" y="64770"/>
                          <a:pt x="7662" y="67627"/>
                          <a:pt x="6710" y="70485"/>
                        </a:cubicBezTo>
                        <a:cubicBezTo>
                          <a:pt x="6710" y="74295"/>
                          <a:pt x="9567" y="76200"/>
                          <a:pt x="11472" y="74295"/>
                        </a:cubicBezTo>
                        <a:close/>
                      </a:path>
                    </a:pathLst>
                  </a:custGeom>
                  <a:solidFill>
                    <a:srgbClr val="42210B"/>
                  </a:solidFill>
                  <a:ln w="9525" cap="flat">
                    <a:noFill/>
                    <a:prstDash val="solid"/>
                    <a:miter/>
                  </a:ln>
                </p:spPr>
                <p:txBody>
                  <a:bodyPr rtlCol="0" anchor="ctr"/>
                  <a:lstStyle/>
                  <a:p>
                    <a:endParaRPr lang="zh-CN" altLang="en-US"/>
                  </a:p>
                </p:txBody>
              </p:sp>
              <p:sp>
                <p:nvSpPr>
                  <p:cNvPr id="524" name="任意多边形: 形状 348"/>
                  <p:cNvSpPr/>
                  <p:nvPr/>
                </p:nvSpPr>
                <p:spPr>
                  <a:xfrm>
                    <a:off x="3653789" y="4051934"/>
                    <a:ext cx="60959" cy="33337"/>
                  </a:xfrm>
                  <a:custGeom>
                    <a:avLst/>
                    <a:gdLst>
                      <a:gd name="connsiteX0" fmla="*/ 44767 w 60959"/>
                      <a:gd name="connsiteY0" fmla="*/ 30480 h 33337"/>
                      <a:gd name="connsiteX1" fmla="*/ 60960 w 60959"/>
                      <a:gd name="connsiteY1" fmla="*/ 33338 h 33337"/>
                      <a:gd name="connsiteX2" fmla="*/ 20003 w 60959"/>
                      <a:gd name="connsiteY2" fmla="*/ 0 h 33337"/>
                      <a:gd name="connsiteX3" fmla="*/ 0 w 60959"/>
                      <a:gd name="connsiteY3" fmla="*/ 6668 h 33337"/>
                      <a:gd name="connsiteX4" fmla="*/ 44767 w 60959"/>
                      <a:gd name="connsiteY4" fmla="*/ 30480 h 3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9" h="33337">
                        <a:moveTo>
                          <a:pt x="44767" y="30480"/>
                        </a:moveTo>
                        <a:cubicBezTo>
                          <a:pt x="46672" y="31433"/>
                          <a:pt x="60007" y="32385"/>
                          <a:pt x="60960" y="33338"/>
                        </a:cubicBezTo>
                        <a:cubicBezTo>
                          <a:pt x="60007" y="11430"/>
                          <a:pt x="41910" y="0"/>
                          <a:pt x="20003" y="0"/>
                        </a:cubicBezTo>
                        <a:cubicBezTo>
                          <a:pt x="12382" y="0"/>
                          <a:pt x="5715" y="2858"/>
                          <a:pt x="0" y="6668"/>
                        </a:cubicBezTo>
                        <a:cubicBezTo>
                          <a:pt x="20003" y="9525"/>
                          <a:pt x="26670" y="20955"/>
                          <a:pt x="44767" y="30480"/>
                        </a:cubicBezTo>
                        <a:close/>
                      </a:path>
                    </a:pathLst>
                  </a:custGeom>
                  <a:solidFill>
                    <a:srgbClr val="231F20"/>
                  </a:solidFill>
                  <a:ln w="9525" cap="flat">
                    <a:noFill/>
                    <a:prstDash val="solid"/>
                    <a:miter/>
                  </a:ln>
                </p:spPr>
                <p:txBody>
                  <a:bodyPr rtlCol="0" anchor="ctr"/>
                  <a:lstStyle/>
                  <a:p>
                    <a:endParaRPr lang="zh-CN" altLang="en-US"/>
                  </a:p>
                </p:txBody>
              </p:sp>
              <p:grpSp>
                <p:nvGrpSpPr>
                  <p:cNvPr id="525" name="图形 5"/>
                  <p:cNvGrpSpPr/>
                  <p:nvPr/>
                </p:nvGrpSpPr>
                <p:grpSpPr>
                  <a:xfrm>
                    <a:off x="3684269" y="4103370"/>
                    <a:ext cx="24765" cy="9525"/>
                    <a:chOff x="3684269" y="4103370"/>
                    <a:chExt cx="24765" cy="9525"/>
                  </a:xfrm>
                  <a:solidFill>
                    <a:srgbClr val="42210B"/>
                  </a:solidFill>
                </p:grpSpPr>
                <p:sp>
                  <p:nvSpPr>
                    <p:cNvPr id="526" name="任意多边形: 形状 350"/>
                    <p:cNvSpPr/>
                    <p:nvPr/>
                  </p:nvSpPr>
                  <p:spPr>
                    <a:xfrm>
                      <a:off x="3684269" y="4103370"/>
                      <a:ext cx="24765" cy="5714"/>
                    </a:xfrm>
                    <a:custGeom>
                      <a:avLst/>
                      <a:gdLst>
                        <a:gd name="connsiteX0" fmla="*/ 24765 w 24765"/>
                        <a:gd name="connsiteY0" fmla="*/ 1905 h 5714"/>
                        <a:gd name="connsiteX1" fmla="*/ 8573 w 24765"/>
                        <a:gd name="connsiteY1" fmla="*/ 0 h 5714"/>
                        <a:gd name="connsiteX2" fmla="*/ 0 w 24765"/>
                        <a:gd name="connsiteY2" fmla="*/ 1905 h 5714"/>
                        <a:gd name="connsiteX3" fmla="*/ 11430 w 24765"/>
                        <a:gd name="connsiteY3" fmla="*/ 1905 h 5714"/>
                        <a:gd name="connsiteX4" fmla="*/ 22860 w 24765"/>
                        <a:gd name="connsiteY4" fmla="*/ 5715 h 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 h="5714">
                          <a:moveTo>
                            <a:pt x="24765" y="1905"/>
                          </a:moveTo>
                          <a:lnTo>
                            <a:pt x="8573" y="0"/>
                          </a:lnTo>
                          <a:lnTo>
                            <a:pt x="0" y="1905"/>
                          </a:lnTo>
                          <a:lnTo>
                            <a:pt x="11430" y="1905"/>
                          </a:lnTo>
                          <a:lnTo>
                            <a:pt x="22860" y="5715"/>
                          </a:lnTo>
                          <a:close/>
                        </a:path>
                      </a:pathLst>
                    </a:custGeom>
                    <a:solidFill>
                      <a:srgbClr val="42210B"/>
                    </a:solidFill>
                    <a:ln w="9525" cap="flat">
                      <a:noFill/>
                      <a:prstDash val="solid"/>
                      <a:miter/>
                    </a:ln>
                  </p:spPr>
                  <p:txBody>
                    <a:bodyPr rtlCol="0" anchor="ctr"/>
                    <a:lstStyle/>
                    <a:p>
                      <a:endParaRPr lang="zh-CN" altLang="en-US"/>
                    </a:p>
                  </p:txBody>
                </p:sp>
                <p:sp>
                  <p:nvSpPr>
                    <p:cNvPr id="527" name="任意多边形: 形状 351"/>
                    <p:cNvSpPr/>
                    <p:nvPr/>
                  </p:nvSpPr>
                  <p:spPr>
                    <a:xfrm>
                      <a:off x="3691889" y="4109084"/>
                      <a:ext cx="11429" cy="3810"/>
                    </a:xfrm>
                    <a:custGeom>
                      <a:avLst/>
                      <a:gdLst>
                        <a:gd name="connsiteX0" fmla="*/ 0 w 11429"/>
                        <a:gd name="connsiteY0" fmla="*/ 1905 h 3810"/>
                        <a:gd name="connsiteX1" fmla="*/ 10478 w 11429"/>
                        <a:gd name="connsiteY1" fmla="*/ 0 h 3810"/>
                        <a:gd name="connsiteX2" fmla="*/ 10478 w 11429"/>
                        <a:gd name="connsiteY2" fmla="*/ 0 h 3810"/>
                        <a:gd name="connsiteX3" fmla="*/ 11430 w 11429"/>
                        <a:gd name="connsiteY3" fmla="*/ 0 h 3810"/>
                        <a:gd name="connsiteX4" fmla="*/ 10478 w 11429"/>
                        <a:gd name="connsiteY4" fmla="*/ 1905 h 3810"/>
                        <a:gd name="connsiteX5" fmla="*/ 10478 w 11429"/>
                        <a:gd name="connsiteY5" fmla="*/ 3810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3810">
                          <a:moveTo>
                            <a:pt x="0" y="1905"/>
                          </a:moveTo>
                          <a:lnTo>
                            <a:pt x="10478" y="0"/>
                          </a:lnTo>
                          <a:lnTo>
                            <a:pt x="10478" y="0"/>
                          </a:lnTo>
                          <a:lnTo>
                            <a:pt x="11430" y="0"/>
                          </a:lnTo>
                          <a:lnTo>
                            <a:pt x="10478" y="1905"/>
                          </a:lnTo>
                          <a:lnTo>
                            <a:pt x="10478" y="3810"/>
                          </a:lnTo>
                          <a:close/>
                        </a:path>
                      </a:pathLst>
                    </a:custGeom>
                    <a:solidFill>
                      <a:srgbClr val="42210B"/>
                    </a:solidFill>
                    <a:ln w="9525" cap="flat">
                      <a:noFill/>
                      <a:prstDash val="solid"/>
                      <a:miter/>
                    </a:ln>
                  </p:spPr>
                  <p:txBody>
                    <a:bodyPr rtlCol="0" anchor="ctr"/>
                    <a:lstStyle/>
                    <a:p>
                      <a:endParaRPr lang="zh-CN" altLang="en-US"/>
                    </a:p>
                  </p:txBody>
                </p:sp>
              </p:grpSp>
              <p:sp>
                <p:nvSpPr>
                  <p:cNvPr id="528" name="任意多边形: 形状 352"/>
                  <p:cNvSpPr/>
                  <p:nvPr/>
                </p:nvSpPr>
                <p:spPr>
                  <a:xfrm>
                    <a:off x="3659232" y="4146947"/>
                    <a:ext cx="34929" cy="122995"/>
                  </a:xfrm>
                  <a:custGeom>
                    <a:avLst/>
                    <a:gdLst>
                      <a:gd name="connsiteX0" fmla="*/ 28847 w 34929"/>
                      <a:gd name="connsiteY0" fmla="*/ 112633 h 122995"/>
                      <a:gd name="connsiteX1" fmla="*/ 34562 w 34929"/>
                      <a:gd name="connsiteY1" fmla="*/ 23098 h 122995"/>
                      <a:gd name="connsiteX2" fmla="*/ 34562 w 34929"/>
                      <a:gd name="connsiteY2" fmla="*/ 23098 h 122995"/>
                      <a:gd name="connsiteX3" fmla="*/ 34562 w 34929"/>
                      <a:gd name="connsiteY3" fmla="*/ 22145 h 122995"/>
                      <a:gd name="connsiteX4" fmla="*/ 22179 w 34929"/>
                      <a:gd name="connsiteY4" fmla="*/ 1190 h 122995"/>
                      <a:gd name="connsiteX5" fmla="*/ 5034 w 34929"/>
                      <a:gd name="connsiteY5" fmla="*/ 4048 h 122995"/>
                      <a:gd name="connsiteX6" fmla="*/ 2177 w 34929"/>
                      <a:gd name="connsiteY6" fmla="*/ 45005 h 122995"/>
                      <a:gd name="connsiteX7" fmla="*/ 3129 w 34929"/>
                      <a:gd name="connsiteY7" fmla="*/ 96440 h 122995"/>
                      <a:gd name="connsiteX8" fmla="*/ 3129 w 34929"/>
                      <a:gd name="connsiteY8" fmla="*/ 107870 h 122995"/>
                      <a:gd name="connsiteX9" fmla="*/ 3129 w 34929"/>
                      <a:gd name="connsiteY9" fmla="*/ 107870 h 122995"/>
                      <a:gd name="connsiteX10" fmla="*/ 15512 w 34929"/>
                      <a:gd name="connsiteY10" fmla="*/ 122158 h 122995"/>
                      <a:gd name="connsiteX11" fmla="*/ 28847 w 34929"/>
                      <a:gd name="connsiteY11" fmla="*/ 112633 h 12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29" h="122995">
                        <a:moveTo>
                          <a:pt x="28847" y="112633"/>
                        </a:moveTo>
                        <a:cubicBezTo>
                          <a:pt x="30752" y="83105"/>
                          <a:pt x="33609" y="53578"/>
                          <a:pt x="34562" y="23098"/>
                        </a:cubicBezTo>
                        <a:lnTo>
                          <a:pt x="34562" y="23098"/>
                        </a:lnTo>
                        <a:cubicBezTo>
                          <a:pt x="34562" y="23098"/>
                          <a:pt x="34562" y="22145"/>
                          <a:pt x="34562" y="22145"/>
                        </a:cubicBezTo>
                        <a:cubicBezTo>
                          <a:pt x="36467" y="13573"/>
                          <a:pt x="30752" y="4048"/>
                          <a:pt x="22179" y="1190"/>
                        </a:cubicBezTo>
                        <a:cubicBezTo>
                          <a:pt x="16464" y="-715"/>
                          <a:pt x="9797" y="-715"/>
                          <a:pt x="5034" y="4048"/>
                        </a:cubicBezTo>
                        <a:cubicBezTo>
                          <a:pt x="-3538" y="13573"/>
                          <a:pt x="1224" y="32623"/>
                          <a:pt x="2177" y="45005"/>
                        </a:cubicBezTo>
                        <a:cubicBezTo>
                          <a:pt x="4082" y="62150"/>
                          <a:pt x="3129" y="79295"/>
                          <a:pt x="3129" y="96440"/>
                        </a:cubicBezTo>
                        <a:cubicBezTo>
                          <a:pt x="3129" y="100250"/>
                          <a:pt x="3129" y="104060"/>
                          <a:pt x="3129" y="107870"/>
                        </a:cubicBezTo>
                        <a:cubicBezTo>
                          <a:pt x="3129" y="107870"/>
                          <a:pt x="3129" y="107870"/>
                          <a:pt x="3129" y="107870"/>
                        </a:cubicBezTo>
                        <a:cubicBezTo>
                          <a:pt x="3129" y="114538"/>
                          <a:pt x="7892" y="121205"/>
                          <a:pt x="15512" y="122158"/>
                        </a:cubicBezTo>
                        <a:cubicBezTo>
                          <a:pt x="23132" y="125015"/>
                          <a:pt x="28847" y="120253"/>
                          <a:pt x="28847" y="112633"/>
                        </a:cubicBezTo>
                        <a:close/>
                      </a:path>
                    </a:pathLst>
                  </a:custGeom>
                  <a:solidFill>
                    <a:srgbClr val="CCCCCC"/>
                  </a:solidFill>
                  <a:ln w="9525" cap="flat">
                    <a:noFill/>
                    <a:prstDash val="solid"/>
                    <a:miter/>
                  </a:ln>
                </p:spPr>
                <p:txBody>
                  <a:bodyPr rtlCol="0" anchor="ctr"/>
                  <a:lstStyle/>
                  <a:p>
                    <a:endParaRPr lang="zh-CN" altLang="en-US"/>
                  </a:p>
                </p:txBody>
              </p:sp>
              <p:sp>
                <p:nvSpPr>
                  <p:cNvPr id="529" name="任意多边形: 形状 353"/>
                  <p:cNvSpPr/>
                  <p:nvPr/>
                </p:nvSpPr>
                <p:spPr>
                  <a:xfrm>
                    <a:off x="3599735" y="4139565"/>
                    <a:ext cx="102879" cy="200977"/>
                  </a:xfrm>
                  <a:custGeom>
                    <a:avLst/>
                    <a:gdLst>
                      <a:gd name="connsiteX0" fmla="*/ 102632 w 102879"/>
                      <a:gd name="connsiteY0" fmla="*/ 65722 h 200977"/>
                      <a:gd name="connsiteX1" fmla="*/ 96917 w 102879"/>
                      <a:gd name="connsiteY1" fmla="*/ 42863 h 200977"/>
                      <a:gd name="connsiteX2" fmla="*/ 95964 w 102879"/>
                      <a:gd name="connsiteY2" fmla="*/ 40957 h 200977"/>
                      <a:gd name="connsiteX3" fmla="*/ 80724 w 102879"/>
                      <a:gd name="connsiteY3" fmla="*/ 10477 h 200977"/>
                      <a:gd name="connsiteX4" fmla="*/ 78819 w 102879"/>
                      <a:gd name="connsiteY4" fmla="*/ 10477 h 200977"/>
                      <a:gd name="connsiteX5" fmla="*/ 70247 w 102879"/>
                      <a:gd name="connsiteY5" fmla="*/ 10477 h 200977"/>
                      <a:gd name="connsiteX6" fmla="*/ 50244 w 102879"/>
                      <a:gd name="connsiteY6" fmla="*/ 0 h 200977"/>
                      <a:gd name="connsiteX7" fmla="*/ 46434 w 102879"/>
                      <a:gd name="connsiteY7" fmla="*/ 0 h 200977"/>
                      <a:gd name="connsiteX8" fmla="*/ 46434 w 102879"/>
                      <a:gd name="connsiteY8" fmla="*/ 0 h 200977"/>
                      <a:gd name="connsiteX9" fmla="*/ 35957 w 102879"/>
                      <a:gd name="connsiteY9" fmla="*/ 3810 h 200977"/>
                      <a:gd name="connsiteX10" fmla="*/ 21669 w 102879"/>
                      <a:gd name="connsiteY10" fmla="*/ 14288 h 200977"/>
                      <a:gd name="connsiteX11" fmla="*/ 6429 w 102879"/>
                      <a:gd name="connsiteY11" fmla="*/ 73342 h 200977"/>
                      <a:gd name="connsiteX12" fmla="*/ 6429 w 102879"/>
                      <a:gd name="connsiteY12" fmla="*/ 74295 h 200977"/>
                      <a:gd name="connsiteX13" fmla="*/ 10239 w 102879"/>
                      <a:gd name="connsiteY13" fmla="*/ 102870 h 200977"/>
                      <a:gd name="connsiteX14" fmla="*/ 10239 w 102879"/>
                      <a:gd name="connsiteY14" fmla="*/ 128588 h 200977"/>
                      <a:gd name="connsiteX15" fmla="*/ 10239 w 102879"/>
                      <a:gd name="connsiteY15" fmla="*/ 134302 h 200977"/>
                      <a:gd name="connsiteX16" fmla="*/ 9287 w 102879"/>
                      <a:gd name="connsiteY16" fmla="*/ 145732 h 200977"/>
                      <a:gd name="connsiteX17" fmla="*/ 8334 w 102879"/>
                      <a:gd name="connsiteY17" fmla="*/ 157163 h 200977"/>
                      <a:gd name="connsiteX18" fmla="*/ 5477 w 102879"/>
                      <a:gd name="connsiteY18" fmla="*/ 167640 h 200977"/>
                      <a:gd name="connsiteX19" fmla="*/ 714 w 102879"/>
                      <a:gd name="connsiteY19" fmla="*/ 174307 h 200977"/>
                      <a:gd name="connsiteX20" fmla="*/ 714 w 102879"/>
                      <a:gd name="connsiteY20" fmla="*/ 180022 h 200977"/>
                      <a:gd name="connsiteX21" fmla="*/ 76914 w 102879"/>
                      <a:gd name="connsiteY21" fmla="*/ 200977 h 200977"/>
                      <a:gd name="connsiteX22" fmla="*/ 98822 w 102879"/>
                      <a:gd name="connsiteY22" fmla="*/ 91440 h 200977"/>
                      <a:gd name="connsiteX23" fmla="*/ 102632 w 102879"/>
                      <a:gd name="connsiteY23" fmla="*/ 65722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879" h="200977">
                        <a:moveTo>
                          <a:pt x="102632" y="65722"/>
                        </a:moveTo>
                        <a:cubicBezTo>
                          <a:pt x="101679" y="58102"/>
                          <a:pt x="99774" y="50482"/>
                          <a:pt x="96917" y="42863"/>
                        </a:cubicBezTo>
                        <a:cubicBezTo>
                          <a:pt x="96917" y="41910"/>
                          <a:pt x="95964" y="40957"/>
                          <a:pt x="95964" y="40957"/>
                        </a:cubicBezTo>
                        <a:cubicBezTo>
                          <a:pt x="92154" y="28575"/>
                          <a:pt x="87392" y="18097"/>
                          <a:pt x="80724" y="10477"/>
                        </a:cubicBezTo>
                        <a:cubicBezTo>
                          <a:pt x="79772" y="10477"/>
                          <a:pt x="79772" y="10477"/>
                          <a:pt x="78819" y="10477"/>
                        </a:cubicBezTo>
                        <a:cubicBezTo>
                          <a:pt x="75962" y="11430"/>
                          <a:pt x="73104" y="11430"/>
                          <a:pt x="70247" y="10477"/>
                        </a:cubicBezTo>
                        <a:cubicBezTo>
                          <a:pt x="63579" y="7620"/>
                          <a:pt x="56912" y="4763"/>
                          <a:pt x="50244" y="0"/>
                        </a:cubicBezTo>
                        <a:cubicBezTo>
                          <a:pt x="49292" y="0"/>
                          <a:pt x="47387" y="0"/>
                          <a:pt x="46434" y="0"/>
                        </a:cubicBezTo>
                        <a:cubicBezTo>
                          <a:pt x="46434" y="0"/>
                          <a:pt x="46434" y="0"/>
                          <a:pt x="46434" y="0"/>
                        </a:cubicBezTo>
                        <a:cubicBezTo>
                          <a:pt x="42624" y="0"/>
                          <a:pt x="39767" y="1905"/>
                          <a:pt x="35957" y="3810"/>
                        </a:cubicBezTo>
                        <a:cubicBezTo>
                          <a:pt x="31194" y="6667"/>
                          <a:pt x="26432" y="10477"/>
                          <a:pt x="21669" y="14288"/>
                        </a:cubicBezTo>
                        <a:cubicBezTo>
                          <a:pt x="12144" y="33338"/>
                          <a:pt x="6429" y="51435"/>
                          <a:pt x="6429" y="73342"/>
                        </a:cubicBezTo>
                        <a:cubicBezTo>
                          <a:pt x="6429" y="73342"/>
                          <a:pt x="6429" y="74295"/>
                          <a:pt x="6429" y="74295"/>
                        </a:cubicBezTo>
                        <a:cubicBezTo>
                          <a:pt x="8334" y="83820"/>
                          <a:pt x="9287" y="93345"/>
                          <a:pt x="10239" y="102870"/>
                        </a:cubicBezTo>
                        <a:cubicBezTo>
                          <a:pt x="10239" y="111442"/>
                          <a:pt x="10239" y="120015"/>
                          <a:pt x="10239" y="128588"/>
                        </a:cubicBezTo>
                        <a:cubicBezTo>
                          <a:pt x="10239" y="130492"/>
                          <a:pt x="10239" y="132397"/>
                          <a:pt x="10239" y="134302"/>
                        </a:cubicBezTo>
                        <a:cubicBezTo>
                          <a:pt x="10239" y="138113"/>
                          <a:pt x="9287" y="141922"/>
                          <a:pt x="9287" y="145732"/>
                        </a:cubicBezTo>
                        <a:cubicBezTo>
                          <a:pt x="9287" y="149542"/>
                          <a:pt x="8334" y="153352"/>
                          <a:pt x="8334" y="157163"/>
                        </a:cubicBezTo>
                        <a:cubicBezTo>
                          <a:pt x="7382" y="160972"/>
                          <a:pt x="7382" y="164782"/>
                          <a:pt x="5477" y="167640"/>
                        </a:cubicBezTo>
                        <a:cubicBezTo>
                          <a:pt x="3572" y="169545"/>
                          <a:pt x="1667" y="171450"/>
                          <a:pt x="714" y="174307"/>
                        </a:cubicBezTo>
                        <a:cubicBezTo>
                          <a:pt x="-238" y="176213"/>
                          <a:pt x="-238" y="178117"/>
                          <a:pt x="714" y="180022"/>
                        </a:cubicBezTo>
                        <a:lnTo>
                          <a:pt x="76914" y="200977"/>
                        </a:lnTo>
                        <a:cubicBezTo>
                          <a:pt x="72152" y="163830"/>
                          <a:pt x="83582" y="154305"/>
                          <a:pt x="98822" y="91440"/>
                        </a:cubicBezTo>
                        <a:cubicBezTo>
                          <a:pt x="101679" y="83820"/>
                          <a:pt x="103584" y="75247"/>
                          <a:pt x="102632" y="65722"/>
                        </a:cubicBezTo>
                        <a:close/>
                      </a:path>
                    </a:pathLst>
                  </a:custGeom>
                  <a:solidFill>
                    <a:srgbClr val="CCCCCC"/>
                  </a:solidFill>
                  <a:ln w="9525" cap="flat">
                    <a:noFill/>
                    <a:prstDash val="solid"/>
                    <a:miter/>
                  </a:ln>
                </p:spPr>
                <p:txBody>
                  <a:bodyPr rtlCol="0" anchor="ctr"/>
                  <a:lstStyle/>
                  <a:p>
                    <a:endParaRPr lang="zh-CN" altLang="en-US"/>
                  </a:p>
                </p:txBody>
              </p:sp>
              <p:sp>
                <p:nvSpPr>
                  <p:cNvPr id="530" name="任意多边形: 形状 354"/>
                  <p:cNvSpPr/>
                  <p:nvPr/>
                </p:nvSpPr>
                <p:spPr>
                  <a:xfrm>
                    <a:off x="3601640" y="4140517"/>
                    <a:ext cx="102631" cy="200977"/>
                  </a:xfrm>
                  <a:custGeom>
                    <a:avLst/>
                    <a:gdLst>
                      <a:gd name="connsiteX0" fmla="*/ 95012 w 102631"/>
                      <a:gd name="connsiteY0" fmla="*/ 42863 h 200977"/>
                      <a:gd name="connsiteX1" fmla="*/ 95012 w 102631"/>
                      <a:gd name="connsiteY1" fmla="*/ 42863 h 200977"/>
                      <a:gd name="connsiteX2" fmla="*/ 93107 w 102631"/>
                      <a:gd name="connsiteY2" fmla="*/ 43815 h 200977"/>
                      <a:gd name="connsiteX3" fmla="*/ 69294 w 102631"/>
                      <a:gd name="connsiteY3" fmla="*/ 37148 h 200977"/>
                      <a:gd name="connsiteX4" fmla="*/ 44529 w 102631"/>
                      <a:gd name="connsiteY4" fmla="*/ 0 h 200977"/>
                      <a:gd name="connsiteX5" fmla="*/ 35957 w 102631"/>
                      <a:gd name="connsiteY5" fmla="*/ 3810 h 200977"/>
                      <a:gd name="connsiteX6" fmla="*/ 21669 w 102631"/>
                      <a:gd name="connsiteY6" fmla="*/ 14288 h 200977"/>
                      <a:gd name="connsiteX7" fmla="*/ 6429 w 102631"/>
                      <a:gd name="connsiteY7" fmla="*/ 73342 h 200977"/>
                      <a:gd name="connsiteX8" fmla="*/ 6429 w 102631"/>
                      <a:gd name="connsiteY8" fmla="*/ 74295 h 200977"/>
                      <a:gd name="connsiteX9" fmla="*/ 10239 w 102631"/>
                      <a:gd name="connsiteY9" fmla="*/ 102870 h 200977"/>
                      <a:gd name="connsiteX10" fmla="*/ 10239 w 102631"/>
                      <a:gd name="connsiteY10" fmla="*/ 128588 h 200977"/>
                      <a:gd name="connsiteX11" fmla="*/ 10239 w 102631"/>
                      <a:gd name="connsiteY11" fmla="*/ 134303 h 200977"/>
                      <a:gd name="connsiteX12" fmla="*/ 9287 w 102631"/>
                      <a:gd name="connsiteY12" fmla="*/ 145733 h 200977"/>
                      <a:gd name="connsiteX13" fmla="*/ 8334 w 102631"/>
                      <a:gd name="connsiteY13" fmla="*/ 157163 h 200977"/>
                      <a:gd name="connsiteX14" fmla="*/ 5477 w 102631"/>
                      <a:gd name="connsiteY14" fmla="*/ 167640 h 200977"/>
                      <a:gd name="connsiteX15" fmla="*/ 714 w 102631"/>
                      <a:gd name="connsiteY15" fmla="*/ 174308 h 200977"/>
                      <a:gd name="connsiteX16" fmla="*/ 714 w 102631"/>
                      <a:gd name="connsiteY16" fmla="*/ 180023 h 200977"/>
                      <a:gd name="connsiteX17" fmla="*/ 76914 w 102631"/>
                      <a:gd name="connsiteY17" fmla="*/ 200978 h 200977"/>
                      <a:gd name="connsiteX18" fmla="*/ 98822 w 102631"/>
                      <a:gd name="connsiteY18" fmla="*/ 91440 h 200977"/>
                      <a:gd name="connsiteX19" fmla="*/ 102632 w 102631"/>
                      <a:gd name="connsiteY19" fmla="*/ 65723 h 200977"/>
                      <a:gd name="connsiteX20" fmla="*/ 95012 w 102631"/>
                      <a:gd name="connsiteY20" fmla="*/ 42863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631" h="200977">
                        <a:moveTo>
                          <a:pt x="95012" y="42863"/>
                        </a:moveTo>
                        <a:cubicBezTo>
                          <a:pt x="95012" y="42863"/>
                          <a:pt x="95012" y="42863"/>
                          <a:pt x="95012" y="42863"/>
                        </a:cubicBezTo>
                        <a:cubicBezTo>
                          <a:pt x="94059" y="42863"/>
                          <a:pt x="94059" y="43815"/>
                          <a:pt x="93107" y="43815"/>
                        </a:cubicBezTo>
                        <a:cubicBezTo>
                          <a:pt x="84534" y="48578"/>
                          <a:pt x="74057" y="45720"/>
                          <a:pt x="69294" y="37148"/>
                        </a:cubicBezTo>
                        <a:cubicBezTo>
                          <a:pt x="60722" y="24765"/>
                          <a:pt x="50244" y="13335"/>
                          <a:pt x="44529" y="0"/>
                        </a:cubicBezTo>
                        <a:cubicBezTo>
                          <a:pt x="41672" y="953"/>
                          <a:pt x="38814" y="1905"/>
                          <a:pt x="35957" y="3810"/>
                        </a:cubicBezTo>
                        <a:cubicBezTo>
                          <a:pt x="31194" y="6667"/>
                          <a:pt x="26432" y="10478"/>
                          <a:pt x="21669" y="14288"/>
                        </a:cubicBezTo>
                        <a:cubicBezTo>
                          <a:pt x="12144" y="33338"/>
                          <a:pt x="6429" y="51435"/>
                          <a:pt x="6429" y="73342"/>
                        </a:cubicBezTo>
                        <a:cubicBezTo>
                          <a:pt x="6429" y="73342"/>
                          <a:pt x="6429" y="74295"/>
                          <a:pt x="6429" y="74295"/>
                        </a:cubicBezTo>
                        <a:cubicBezTo>
                          <a:pt x="8334" y="83820"/>
                          <a:pt x="9287" y="93345"/>
                          <a:pt x="10239" y="102870"/>
                        </a:cubicBezTo>
                        <a:cubicBezTo>
                          <a:pt x="10239" y="111442"/>
                          <a:pt x="10239" y="120015"/>
                          <a:pt x="10239" y="128588"/>
                        </a:cubicBezTo>
                        <a:cubicBezTo>
                          <a:pt x="10239" y="130492"/>
                          <a:pt x="10239" y="132398"/>
                          <a:pt x="10239" y="134303"/>
                        </a:cubicBezTo>
                        <a:cubicBezTo>
                          <a:pt x="10239" y="138113"/>
                          <a:pt x="9287" y="141923"/>
                          <a:pt x="9287" y="145733"/>
                        </a:cubicBezTo>
                        <a:cubicBezTo>
                          <a:pt x="9287" y="149542"/>
                          <a:pt x="8334" y="153353"/>
                          <a:pt x="8334" y="157163"/>
                        </a:cubicBezTo>
                        <a:cubicBezTo>
                          <a:pt x="7382" y="160973"/>
                          <a:pt x="7382" y="164783"/>
                          <a:pt x="5477" y="167640"/>
                        </a:cubicBezTo>
                        <a:cubicBezTo>
                          <a:pt x="3572" y="169545"/>
                          <a:pt x="1667" y="171450"/>
                          <a:pt x="714" y="174308"/>
                        </a:cubicBezTo>
                        <a:cubicBezTo>
                          <a:pt x="-238" y="176213"/>
                          <a:pt x="-238" y="178117"/>
                          <a:pt x="714" y="180023"/>
                        </a:cubicBezTo>
                        <a:lnTo>
                          <a:pt x="76914" y="200978"/>
                        </a:lnTo>
                        <a:cubicBezTo>
                          <a:pt x="72152" y="163830"/>
                          <a:pt x="83582" y="154305"/>
                          <a:pt x="98822" y="91440"/>
                        </a:cubicBezTo>
                        <a:cubicBezTo>
                          <a:pt x="100727" y="82867"/>
                          <a:pt x="102632" y="74295"/>
                          <a:pt x="102632" y="65723"/>
                        </a:cubicBezTo>
                        <a:cubicBezTo>
                          <a:pt x="100727" y="57150"/>
                          <a:pt x="97869" y="49530"/>
                          <a:pt x="95012" y="42863"/>
                        </a:cubicBezTo>
                        <a:close/>
                      </a:path>
                    </a:pathLst>
                  </a:custGeom>
                  <a:solidFill>
                    <a:srgbClr val="CCCCCC"/>
                  </a:solidFill>
                  <a:ln w="9525" cap="flat">
                    <a:noFill/>
                    <a:prstDash val="solid"/>
                    <a:miter/>
                  </a:ln>
                </p:spPr>
                <p:txBody>
                  <a:bodyPr rtlCol="0" anchor="ctr"/>
                  <a:lstStyle/>
                  <a:p>
                    <a:endParaRPr lang="zh-CN" altLang="en-US"/>
                  </a:p>
                </p:txBody>
              </p:sp>
              <p:sp>
                <p:nvSpPr>
                  <p:cNvPr id="531" name="任意多边形: 形状 355"/>
                  <p:cNvSpPr/>
                  <p:nvPr/>
                </p:nvSpPr>
                <p:spPr>
                  <a:xfrm>
                    <a:off x="3600832" y="4138612"/>
                    <a:ext cx="101534" cy="201929"/>
                  </a:xfrm>
                  <a:custGeom>
                    <a:avLst/>
                    <a:gdLst>
                      <a:gd name="connsiteX0" fmla="*/ 570 w 101534"/>
                      <a:gd name="connsiteY0" fmla="*/ 180975 h 201929"/>
                      <a:gd name="connsiteX1" fmla="*/ 76770 w 101534"/>
                      <a:gd name="connsiteY1" fmla="*/ 201930 h 201929"/>
                      <a:gd name="connsiteX2" fmla="*/ 80580 w 101534"/>
                      <a:gd name="connsiteY2" fmla="*/ 155258 h 201929"/>
                      <a:gd name="connsiteX3" fmla="*/ 85342 w 101534"/>
                      <a:gd name="connsiteY3" fmla="*/ 140017 h 201929"/>
                      <a:gd name="connsiteX4" fmla="*/ 87247 w 101534"/>
                      <a:gd name="connsiteY4" fmla="*/ 135255 h 201929"/>
                      <a:gd name="connsiteX5" fmla="*/ 88200 w 101534"/>
                      <a:gd name="connsiteY5" fmla="*/ 131445 h 201929"/>
                      <a:gd name="connsiteX6" fmla="*/ 92010 w 101534"/>
                      <a:gd name="connsiteY6" fmla="*/ 119063 h 201929"/>
                      <a:gd name="connsiteX7" fmla="*/ 92962 w 101534"/>
                      <a:gd name="connsiteY7" fmla="*/ 114300 h 201929"/>
                      <a:gd name="connsiteX8" fmla="*/ 94867 w 101534"/>
                      <a:gd name="connsiteY8" fmla="*/ 106680 h 201929"/>
                      <a:gd name="connsiteX9" fmla="*/ 95820 w 101534"/>
                      <a:gd name="connsiteY9" fmla="*/ 102870 h 201929"/>
                      <a:gd name="connsiteX10" fmla="*/ 96772 w 101534"/>
                      <a:gd name="connsiteY10" fmla="*/ 100013 h 201929"/>
                      <a:gd name="connsiteX11" fmla="*/ 98677 w 101534"/>
                      <a:gd name="connsiteY11" fmla="*/ 93345 h 201929"/>
                      <a:gd name="connsiteX12" fmla="*/ 99630 w 101534"/>
                      <a:gd name="connsiteY12" fmla="*/ 87630 h 201929"/>
                      <a:gd name="connsiteX13" fmla="*/ 99630 w 101534"/>
                      <a:gd name="connsiteY13" fmla="*/ 85725 h 201929"/>
                      <a:gd name="connsiteX14" fmla="*/ 100582 w 101534"/>
                      <a:gd name="connsiteY14" fmla="*/ 79058 h 201929"/>
                      <a:gd name="connsiteX15" fmla="*/ 101535 w 101534"/>
                      <a:gd name="connsiteY15" fmla="*/ 73342 h 201929"/>
                      <a:gd name="connsiteX16" fmla="*/ 101535 w 101534"/>
                      <a:gd name="connsiteY16" fmla="*/ 65722 h 201929"/>
                      <a:gd name="connsiteX17" fmla="*/ 95820 w 101534"/>
                      <a:gd name="connsiteY17" fmla="*/ 42863 h 201929"/>
                      <a:gd name="connsiteX18" fmla="*/ 94867 w 101534"/>
                      <a:gd name="connsiteY18" fmla="*/ 40958 h 201929"/>
                      <a:gd name="connsiteX19" fmla="*/ 75817 w 101534"/>
                      <a:gd name="connsiteY19" fmla="*/ 4763 h 201929"/>
                      <a:gd name="connsiteX20" fmla="*/ 76770 w 101534"/>
                      <a:gd name="connsiteY20" fmla="*/ 6667 h 201929"/>
                      <a:gd name="connsiteX21" fmla="*/ 83437 w 101534"/>
                      <a:gd name="connsiteY21" fmla="*/ 39053 h 201929"/>
                      <a:gd name="connsiteX22" fmla="*/ 47242 w 101534"/>
                      <a:gd name="connsiteY22" fmla="*/ 0 h 201929"/>
                      <a:gd name="connsiteX23" fmla="*/ 47242 w 101534"/>
                      <a:gd name="connsiteY23" fmla="*/ 0 h 201929"/>
                      <a:gd name="connsiteX24" fmla="*/ 36765 w 101534"/>
                      <a:gd name="connsiteY24" fmla="*/ 3810 h 201929"/>
                      <a:gd name="connsiteX25" fmla="*/ 37717 w 101534"/>
                      <a:gd name="connsiteY25" fmla="*/ 4763 h 201929"/>
                      <a:gd name="connsiteX26" fmla="*/ 52957 w 101534"/>
                      <a:gd name="connsiteY26" fmla="*/ 66675 h 201929"/>
                      <a:gd name="connsiteX27" fmla="*/ 12000 w 101534"/>
                      <a:gd name="connsiteY27" fmla="*/ 101917 h 201929"/>
                      <a:gd name="connsiteX28" fmla="*/ 12000 w 101534"/>
                      <a:gd name="connsiteY28" fmla="*/ 101917 h 201929"/>
                      <a:gd name="connsiteX29" fmla="*/ 12000 w 101534"/>
                      <a:gd name="connsiteY29" fmla="*/ 127635 h 201929"/>
                      <a:gd name="connsiteX30" fmla="*/ 12000 w 101534"/>
                      <a:gd name="connsiteY30" fmla="*/ 133350 h 201929"/>
                      <a:gd name="connsiteX31" fmla="*/ 11047 w 101534"/>
                      <a:gd name="connsiteY31" fmla="*/ 144780 h 201929"/>
                      <a:gd name="connsiteX32" fmla="*/ 10095 w 101534"/>
                      <a:gd name="connsiteY32" fmla="*/ 156210 h 201929"/>
                      <a:gd name="connsiteX33" fmla="*/ 7237 w 101534"/>
                      <a:gd name="connsiteY33" fmla="*/ 166688 h 201929"/>
                      <a:gd name="connsiteX34" fmla="*/ 2475 w 101534"/>
                      <a:gd name="connsiteY34" fmla="*/ 173355 h 201929"/>
                      <a:gd name="connsiteX35" fmla="*/ 570 w 101534"/>
                      <a:gd name="connsiteY35" fmla="*/ 180975 h 20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1534" h="201929">
                        <a:moveTo>
                          <a:pt x="570" y="180975"/>
                        </a:moveTo>
                        <a:lnTo>
                          <a:pt x="76770" y="201930"/>
                        </a:lnTo>
                        <a:cubicBezTo>
                          <a:pt x="73912" y="182880"/>
                          <a:pt x="75817" y="171450"/>
                          <a:pt x="80580" y="155258"/>
                        </a:cubicBezTo>
                        <a:cubicBezTo>
                          <a:pt x="81532" y="150495"/>
                          <a:pt x="83437" y="145733"/>
                          <a:pt x="85342" y="140017"/>
                        </a:cubicBezTo>
                        <a:cubicBezTo>
                          <a:pt x="85342" y="138113"/>
                          <a:pt x="86295" y="137160"/>
                          <a:pt x="87247" y="135255"/>
                        </a:cubicBezTo>
                        <a:cubicBezTo>
                          <a:pt x="87247" y="134303"/>
                          <a:pt x="88200" y="133350"/>
                          <a:pt x="88200" y="131445"/>
                        </a:cubicBezTo>
                        <a:cubicBezTo>
                          <a:pt x="89152" y="127635"/>
                          <a:pt x="90105" y="123825"/>
                          <a:pt x="92010" y="119063"/>
                        </a:cubicBezTo>
                        <a:cubicBezTo>
                          <a:pt x="92010" y="117158"/>
                          <a:pt x="92962" y="116205"/>
                          <a:pt x="92962" y="114300"/>
                        </a:cubicBezTo>
                        <a:cubicBezTo>
                          <a:pt x="93915" y="111442"/>
                          <a:pt x="93915" y="109538"/>
                          <a:pt x="94867" y="106680"/>
                        </a:cubicBezTo>
                        <a:cubicBezTo>
                          <a:pt x="94867" y="105728"/>
                          <a:pt x="95820" y="103822"/>
                          <a:pt x="95820" y="102870"/>
                        </a:cubicBezTo>
                        <a:cubicBezTo>
                          <a:pt x="95820" y="101917"/>
                          <a:pt x="96772" y="100965"/>
                          <a:pt x="96772" y="100013"/>
                        </a:cubicBezTo>
                        <a:cubicBezTo>
                          <a:pt x="97725" y="98108"/>
                          <a:pt x="97725" y="95250"/>
                          <a:pt x="98677" y="93345"/>
                        </a:cubicBezTo>
                        <a:lnTo>
                          <a:pt x="99630" y="87630"/>
                        </a:lnTo>
                        <a:cubicBezTo>
                          <a:pt x="99630" y="87630"/>
                          <a:pt x="99630" y="86678"/>
                          <a:pt x="99630" y="85725"/>
                        </a:cubicBezTo>
                        <a:cubicBezTo>
                          <a:pt x="99630" y="83820"/>
                          <a:pt x="100582" y="80963"/>
                          <a:pt x="100582" y="79058"/>
                        </a:cubicBezTo>
                        <a:cubicBezTo>
                          <a:pt x="100582" y="77153"/>
                          <a:pt x="101535" y="75247"/>
                          <a:pt x="101535" y="73342"/>
                        </a:cubicBezTo>
                        <a:cubicBezTo>
                          <a:pt x="101535" y="70485"/>
                          <a:pt x="101535" y="68580"/>
                          <a:pt x="101535" y="65722"/>
                        </a:cubicBezTo>
                        <a:cubicBezTo>
                          <a:pt x="100582" y="58103"/>
                          <a:pt x="98677" y="50483"/>
                          <a:pt x="95820" y="42863"/>
                        </a:cubicBezTo>
                        <a:cubicBezTo>
                          <a:pt x="95820" y="41910"/>
                          <a:pt x="94867" y="40958"/>
                          <a:pt x="94867" y="40958"/>
                        </a:cubicBezTo>
                        <a:cubicBezTo>
                          <a:pt x="91057" y="29528"/>
                          <a:pt x="86295" y="12383"/>
                          <a:pt x="75817" y="4763"/>
                        </a:cubicBezTo>
                        <a:cubicBezTo>
                          <a:pt x="75817" y="5715"/>
                          <a:pt x="75817" y="5715"/>
                          <a:pt x="76770" y="6667"/>
                        </a:cubicBezTo>
                        <a:cubicBezTo>
                          <a:pt x="79627" y="15240"/>
                          <a:pt x="91057" y="32385"/>
                          <a:pt x="83437" y="39053"/>
                        </a:cubicBezTo>
                        <a:cubicBezTo>
                          <a:pt x="72007" y="48578"/>
                          <a:pt x="53910" y="5715"/>
                          <a:pt x="47242" y="0"/>
                        </a:cubicBezTo>
                        <a:cubicBezTo>
                          <a:pt x="47242" y="0"/>
                          <a:pt x="47242" y="0"/>
                          <a:pt x="47242" y="0"/>
                        </a:cubicBezTo>
                        <a:cubicBezTo>
                          <a:pt x="43432" y="0"/>
                          <a:pt x="40575" y="1905"/>
                          <a:pt x="36765" y="3810"/>
                        </a:cubicBezTo>
                        <a:cubicBezTo>
                          <a:pt x="36765" y="3810"/>
                          <a:pt x="36765" y="4763"/>
                          <a:pt x="37717" y="4763"/>
                        </a:cubicBezTo>
                        <a:cubicBezTo>
                          <a:pt x="57720" y="19050"/>
                          <a:pt x="60577" y="42863"/>
                          <a:pt x="52957" y="66675"/>
                        </a:cubicBezTo>
                        <a:cubicBezTo>
                          <a:pt x="48195" y="81915"/>
                          <a:pt x="28192" y="95250"/>
                          <a:pt x="12000" y="101917"/>
                        </a:cubicBezTo>
                        <a:lnTo>
                          <a:pt x="12000" y="101917"/>
                        </a:lnTo>
                        <a:cubicBezTo>
                          <a:pt x="12000" y="110490"/>
                          <a:pt x="12000" y="119063"/>
                          <a:pt x="12000" y="127635"/>
                        </a:cubicBezTo>
                        <a:cubicBezTo>
                          <a:pt x="12000" y="129540"/>
                          <a:pt x="12000" y="131445"/>
                          <a:pt x="12000" y="133350"/>
                        </a:cubicBezTo>
                        <a:cubicBezTo>
                          <a:pt x="12000" y="137160"/>
                          <a:pt x="11047" y="140970"/>
                          <a:pt x="11047" y="144780"/>
                        </a:cubicBezTo>
                        <a:cubicBezTo>
                          <a:pt x="11047" y="148590"/>
                          <a:pt x="10095" y="152400"/>
                          <a:pt x="10095" y="156210"/>
                        </a:cubicBezTo>
                        <a:cubicBezTo>
                          <a:pt x="9142" y="160020"/>
                          <a:pt x="9142" y="163830"/>
                          <a:pt x="7237" y="166688"/>
                        </a:cubicBezTo>
                        <a:cubicBezTo>
                          <a:pt x="5332" y="168592"/>
                          <a:pt x="3427" y="170497"/>
                          <a:pt x="2475" y="173355"/>
                        </a:cubicBezTo>
                        <a:cubicBezTo>
                          <a:pt x="-383" y="176213"/>
                          <a:pt x="-383" y="179070"/>
                          <a:pt x="570" y="180975"/>
                        </a:cubicBezTo>
                        <a:close/>
                      </a:path>
                    </a:pathLst>
                  </a:custGeom>
                  <a:solidFill>
                    <a:srgbClr val="FF8F21"/>
                  </a:solidFill>
                  <a:ln w="9525" cap="flat">
                    <a:noFill/>
                    <a:prstDash val="solid"/>
                    <a:miter/>
                  </a:ln>
                </p:spPr>
                <p:txBody>
                  <a:bodyPr rtlCol="0" anchor="ctr"/>
                  <a:lstStyle/>
                  <a:p>
                    <a:endParaRPr lang="zh-CN" altLang="en-US"/>
                  </a:p>
                </p:txBody>
              </p:sp>
              <p:sp>
                <p:nvSpPr>
                  <p:cNvPr id="532" name="任意多边形: 形状 356"/>
                  <p:cNvSpPr/>
                  <p:nvPr/>
                </p:nvSpPr>
                <p:spPr>
                  <a:xfrm>
                    <a:off x="3667124" y="4144327"/>
                    <a:ext cx="36194" cy="195262"/>
                  </a:xfrm>
                  <a:custGeom>
                    <a:avLst/>
                    <a:gdLst>
                      <a:gd name="connsiteX0" fmla="*/ 35243 w 36194"/>
                      <a:gd name="connsiteY0" fmla="*/ 60960 h 195262"/>
                      <a:gd name="connsiteX1" fmla="*/ 29528 w 36194"/>
                      <a:gd name="connsiteY1" fmla="*/ 38100 h 195262"/>
                      <a:gd name="connsiteX2" fmla="*/ 28575 w 36194"/>
                      <a:gd name="connsiteY2" fmla="*/ 36195 h 195262"/>
                      <a:gd name="connsiteX3" fmla="*/ 9525 w 36194"/>
                      <a:gd name="connsiteY3" fmla="*/ 0 h 195262"/>
                      <a:gd name="connsiteX4" fmla="*/ 10478 w 36194"/>
                      <a:gd name="connsiteY4" fmla="*/ 1905 h 195262"/>
                      <a:gd name="connsiteX5" fmla="*/ 19050 w 36194"/>
                      <a:gd name="connsiteY5" fmla="*/ 31432 h 195262"/>
                      <a:gd name="connsiteX6" fmla="*/ 20955 w 36194"/>
                      <a:gd name="connsiteY6" fmla="*/ 36195 h 195262"/>
                      <a:gd name="connsiteX7" fmla="*/ 11430 w 36194"/>
                      <a:gd name="connsiteY7" fmla="*/ 106680 h 195262"/>
                      <a:gd name="connsiteX8" fmla="*/ 1905 w 36194"/>
                      <a:gd name="connsiteY8" fmla="*/ 184785 h 195262"/>
                      <a:gd name="connsiteX9" fmla="*/ 0 w 36194"/>
                      <a:gd name="connsiteY9" fmla="*/ 192405 h 195262"/>
                      <a:gd name="connsiteX10" fmla="*/ 11430 w 36194"/>
                      <a:gd name="connsiteY10" fmla="*/ 195263 h 195262"/>
                      <a:gd name="connsiteX11" fmla="*/ 15240 w 36194"/>
                      <a:gd name="connsiteY11" fmla="*/ 148590 h 195262"/>
                      <a:gd name="connsiteX12" fmla="*/ 20003 w 36194"/>
                      <a:gd name="connsiteY12" fmla="*/ 133350 h 195262"/>
                      <a:gd name="connsiteX13" fmla="*/ 21907 w 36194"/>
                      <a:gd name="connsiteY13" fmla="*/ 128588 h 195262"/>
                      <a:gd name="connsiteX14" fmla="*/ 22860 w 36194"/>
                      <a:gd name="connsiteY14" fmla="*/ 124777 h 195262"/>
                      <a:gd name="connsiteX15" fmla="*/ 26670 w 36194"/>
                      <a:gd name="connsiteY15" fmla="*/ 112395 h 195262"/>
                      <a:gd name="connsiteX16" fmla="*/ 27622 w 36194"/>
                      <a:gd name="connsiteY16" fmla="*/ 107632 h 195262"/>
                      <a:gd name="connsiteX17" fmla="*/ 29528 w 36194"/>
                      <a:gd name="connsiteY17" fmla="*/ 100013 h 195262"/>
                      <a:gd name="connsiteX18" fmla="*/ 30480 w 36194"/>
                      <a:gd name="connsiteY18" fmla="*/ 96202 h 195262"/>
                      <a:gd name="connsiteX19" fmla="*/ 31432 w 36194"/>
                      <a:gd name="connsiteY19" fmla="*/ 93345 h 195262"/>
                      <a:gd name="connsiteX20" fmla="*/ 33338 w 36194"/>
                      <a:gd name="connsiteY20" fmla="*/ 86677 h 195262"/>
                      <a:gd name="connsiteX21" fmla="*/ 34290 w 36194"/>
                      <a:gd name="connsiteY21" fmla="*/ 80963 h 195262"/>
                      <a:gd name="connsiteX22" fmla="*/ 34290 w 36194"/>
                      <a:gd name="connsiteY22" fmla="*/ 79057 h 195262"/>
                      <a:gd name="connsiteX23" fmla="*/ 35243 w 36194"/>
                      <a:gd name="connsiteY23" fmla="*/ 72390 h 195262"/>
                      <a:gd name="connsiteX24" fmla="*/ 36195 w 36194"/>
                      <a:gd name="connsiteY24" fmla="*/ 66675 h 195262"/>
                      <a:gd name="connsiteX25" fmla="*/ 35243 w 36194"/>
                      <a:gd name="connsiteY25" fmla="*/ 6096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194" h="195262">
                        <a:moveTo>
                          <a:pt x="35243" y="60960"/>
                        </a:moveTo>
                        <a:cubicBezTo>
                          <a:pt x="34290" y="53340"/>
                          <a:pt x="32385" y="45720"/>
                          <a:pt x="29528" y="38100"/>
                        </a:cubicBezTo>
                        <a:cubicBezTo>
                          <a:pt x="29528" y="37147"/>
                          <a:pt x="28575" y="36195"/>
                          <a:pt x="28575" y="36195"/>
                        </a:cubicBezTo>
                        <a:cubicBezTo>
                          <a:pt x="24765" y="24765"/>
                          <a:pt x="20003" y="7620"/>
                          <a:pt x="9525" y="0"/>
                        </a:cubicBezTo>
                        <a:cubicBezTo>
                          <a:pt x="9525" y="952"/>
                          <a:pt x="9525" y="952"/>
                          <a:pt x="10478" y="1905"/>
                        </a:cubicBezTo>
                        <a:cubicBezTo>
                          <a:pt x="13335" y="9525"/>
                          <a:pt x="22860" y="23813"/>
                          <a:pt x="19050" y="31432"/>
                        </a:cubicBezTo>
                        <a:cubicBezTo>
                          <a:pt x="20003" y="33338"/>
                          <a:pt x="20003" y="34290"/>
                          <a:pt x="20955" y="36195"/>
                        </a:cubicBezTo>
                        <a:cubicBezTo>
                          <a:pt x="26670" y="59055"/>
                          <a:pt x="16193" y="83820"/>
                          <a:pt x="11430" y="106680"/>
                        </a:cubicBezTo>
                        <a:cubicBezTo>
                          <a:pt x="5715" y="132397"/>
                          <a:pt x="4763" y="159067"/>
                          <a:pt x="1905" y="184785"/>
                        </a:cubicBezTo>
                        <a:cubicBezTo>
                          <a:pt x="1905" y="187642"/>
                          <a:pt x="953" y="190500"/>
                          <a:pt x="0" y="192405"/>
                        </a:cubicBezTo>
                        <a:lnTo>
                          <a:pt x="11430" y="195263"/>
                        </a:lnTo>
                        <a:cubicBezTo>
                          <a:pt x="8572" y="176213"/>
                          <a:pt x="10478" y="164782"/>
                          <a:pt x="15240" y="148590"/>
                        </a:cubicBezTo>
                        <a:cubicBezTo>
                          <a:pt x="16193" y="143827"/>
                          <a:pt x="18097" y="139065"/>
                          <a:pt x="20003" y="133350"/>
                        </a:cubicBezTo>
                        <a:cubicBezTo>
                          <a:pt x="20003" y="131445"/>
                          <a:pt x="20955" y="130492"/>
                          <a:pt x="21907" y="128588"/>
                        </a:cubicBezTo>
                        <a:cubicBezTo>
                          <a:pt x="21907" y="127635"/>
                          <a:pt x="22860" y="126682"/>
                          <a:pt x="22860" y="124777"/>
                        </a:cubicBezTo>
                        <a:cubicBezTo>
                          <a:pt x="23813" y="120967"/>
                          <a:pt x="24765" y="117157"/>
                          <a:pt x="26670" y="112395"/>
                        </a:cubicBezTo>
                        <a:cubicBezTo>
                          <a:pt x="26670" y="110490"/>
                          <a:pt x="27622" y="109538"/>
                          <a:pt x="27622" y="107632"/>
                        </a:cubicBezTo>
                        <a:cubicBezTo>
                          <a:pt x="28575" y="104775"/>
                          <a:pt x="28575" y="102870"/>
                          <a:pt x="29528" y="100013"/>
                        </a:cubicBezTo>
                        <a:cubicBezTo>
                          <a:pt x="29528" y="99060"/>
                          <a:pt x="30480" y="97155"/>
                          <a:pt x="30480" y="96202"/>
                        </a:cubicBezTo>
                        <a:cubicBezTo>
                          <a:pt x="30480" y="95250"/>
                          <a:pt x="31432" y="94297"/>
                          <a:pt x="31432" y="93345"/>
                        </a:cubicBezTo>
                        <a:cubicBezTo>
                          <a:pt x="32385" y="91440"/>
                          <a:pt x="32385" y="88582"/>
                          <a:pt x="33338" y="86677"/>
                        </a:cubicBezTo>
                        <a:lnTo>
                          <a:pt x="34290" y="80963"/>
                        </a:lnTo>
                        <a:cubicBezTo>
                          <a:pt x="34290" y="80963"/>
                          <a:pt x="34290" y="80010"/>
                          <a:pt x="34290" y="79057"/>
                        </a:cubicBezTo>
                        <a:cubicBezTo>
                          <a:pt x="34290" y="77152"/>
                          <a:pt x="35243" y="74295"/>
                          <a:pt x="35243" y="72390"/>
                        </a:cubicBezTo>
                        <a:cubicBezTo>
                          <a:pt x="35243" y="70485"/>
                          <a:pt x="36195" y="68580"/>
                          <a:pt x="36195" y="66675"/>
                        </a:cubicBezTo>
                        <a:cubicBezTo>
                          <a:pt x="35243" y="66675"/>
                          <a:pt x="35243" y="63817"/>
                          <a:pt x="35243" y="60960"/>
                        </a:cubicBezTo>
                        <a:close/>
                      </a:path>
                    </a:pathLst>
                  </a:custGeom>
                  <a:solidFill>
                    <a:srgbClr val="FF7116"/>
                  </a:solidFill>
                  <a:ln w="9525" cap="flat">
                    <a:noFill/>
                    <a:prstDash val="solid"/>
                    <a:miter/>
                  </a:ln>
                </p:spPr>
                <p:txBody>
                  <a:bodyPr rtlCol="0" anchor="ctr"/>
                  <a:lstStyle/>
                  <a:p>
                    <a:endParaRPr lang="zh-CN" altLang="en-US"/>
                  </a:p>
                </p:txBody>
              </p:sp>
              <p:sp>
                <p:nvSpPr>
                  <p:cNvPr id="533" name="任意多边形: 形状 357"/>
                  <p:cNvSpPr/>
                  <p:nvPr/>
                </p:nvSpPr>
                <p:spPr>
                  <a:xfrm>
                    <a:off x="3611879" y="4254817"/>
                    <a:ext cx="80962" cy="15240"/>
                  </a:xfrm>
                  <a:custGeom>
                    <a:avLst/>
                    <a:gdLst>
                      <a:gd name="connsiteX0" fmla="*/ 78105 w 80962"/>
                      <a:gd name="connsiteY0" fmla="*/ 11430 h 15240"/>
                      <a:gd name="connsiteX1" fmla="*/ 80010 w 80962"/>
                      <a:gd name="connsiteY1" fmla="*/ 3810 h 15240"/>
                      <a:gd name="connsiteX2" fmla="*/ 80963 w 80962"/>
                      <a:gd name="connsiteY2" fmla="*/ 0 h 15240"/>
                      <a:gd name="connsiteX3" fmla="*/ 0 w 80962"/>
                      <a:gd name="connsiteY3" fmla="*/ 5715 h 15240"/>
                      <a:gd name="connsiteX4" fmla="*/ 0 w 80962"/>
                      <a:gd name="connsiteY4" fmla="*/ 14288 h 15240"/>
                      <a:gd name="connsiteX5" fmla="*/ 0 w 80962"/>
                      <a:gd name="connsiteY5" fmla="*/ 15240 h 15240"/>
                      <a:gd name="connsiteX6" fmla="*/ 78105 w 80962"/>
                      <a:gd name="connsiteY6" fmla="*/ 11430 h 1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 h="15240">
                        <a:moveTo>
                          <a:pt x="78105" y="11430"/>
                        </a:moveTo>
                        <a:cubicBezTo>
                          <a:pt x="79057" y="8573"/>
                          <a:pt x="80010" y="6667"/>
                          <a:pt x="80010" y="3810"/>
                        </a:cubicBezTo>
                        <a:cubicBezTo>
                          <a:pt x="80010" y="2858"/>
                          <a:pt x="80963" y="1905"/>
                          <a:pt x="80963" y="0"/>
                        </a:cubicBezTo>
                        <a:cubicBezTo>
                          <a:pt x="54292" y="2858"/>
                          <a:pt x="27622" y="4763"/>
                          <a:pt x="0" y="5715"/>
                        </a:cubicBezTo>
                        <a:cubicBezTo>
                          <a:pt x="0" y="8573"/>
                          <a:pt x="0" y="11430"/>
                          <a:pt x="0" y="14288"/>
                        </a:cubicBezTo>
                        <a:cubicBezTo>
                          <a:pt x="0" y="14288"/>
                          <a:pt x="0" y="15240"/>
                          <a:pt x="0" y="15240"/>
                        </a:cubicBezTo>
                        <a:cubicBezTo>
                          <a:pt x="25717" y="15240"/>
                          <a:pt x="52388" y="13335"/>
                          <a:pt x="78105" y="11430"/>
                        </a:cubicBezTo>
                        <a:close/>
                      </a:path>
                    </a:pathLst>
                  </a:custGeom>
                  <a:solidFill>
                    <a:srgbClr val="1A1A1A"/>
                  </a:solidFill>
                  <a:ln w="9525" cap="flat">
                    <a:noFill/>
                    <a:prstDash val="solid"/>
                    <a:miter/>
                  </a:ln>
                </p:spPr>
                <p:txBody>
                  <a:bodyPr rtlCol="0" anchor="ctr"/>
                  <a:lstStyle/>
                  <a:p>
                    <a:endParaRPr lang="zh-CN" altLang="en-US"/>
                  </a:p>
                </p:txBody>
              </p:sp>
              <p:sp>
                <p:nvSpPr>
                  <p:cNvPr id="534" name="任意多边形: 形状 358"/>
                  <p:cNvSpPr/>
                  <p:nvPr/>
                </p:nvSpPr>
                <p:spPr>
                  <a:xfrm>
                    <a:off x="3575550" y="4146130"/>
                    <a:ext cx="76056" cy="127888"/>
                  </a:xfrm>
                  <a:custGeom>
                    <a:avLst/>
                    <a:gdLst>
                      <a:gd name="connsiteX0" fmla="*/ 27757 w 76056"/>
                      <a:gd name="connsiteY0" fmla="*/ 120117 h 127888"/>
                      <a:gd name="connsiteX1" fmla="*/ 72524 w 76056"/>
                      <a:gd name="connsiteY1" fmla="*/ 33440 h 127888"/>
                      <a:gd name="connsiteX2" fmla="*/ 72524 w 76056"/>
                      <a:gd name="connsiteY2" fmla="*/ 33440 h 127888"/>
                      <a:gd name="connsiteX3" fmla="*/ 73477 w 76056"/>
                      <a:gd name="connsiteY3" fmla="*/ 32487 h 127888"/>
                      <a:gd name="connsiteX4" fmla="*/ 52522 w 76056"/>
                      <a:gd name="connsiteY4" fmla="*/ 1055 h 127888"/>
                      <a:gd name="connsiteX5" fmla="*/ 26804 w 76056"/>
                      <a:gd name="connsiteY5" fmla="*/ 43917 h 127888"/>
                      <a:gd name="connsiteX6" fmla="*/ 5849 w 76056"/>
                      <a:gd name="connsiteY6" fmla="*/ 96305 h 127888"/>
                      <a:gd name="connsiteX7" fmla="*/ 1087 w 76056"/>
                      <a:gd name="connsiteY7" fmla="*/ 107735 h 127888"/>
                      <a:gd name="connsiteX8" fmla="*/ 1087 w 76056"/>
                      <a:gd name="connsiteY8" fmla="*/ 107735 h 127888"/>
                      <a:gd name="connsiteX9" fmla="*/ 8707 w 76056"/>
                      <a:gd name="connsiteY9" fmla="*/ 126785 h 127888"/>
                      <a:gd name="connsiteX10" fmla="*/ 27757 w 76056"/>
                      <a:gd name="connsiteY10" fmla="*/ 120117 h 1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56" h="127888">
                        <a:moveTo>
                          <a:pt x="27757" y="120117"/>
                        </a:moveTo>
                        <a:cubicBezTo>
                          <a:pt x="42997" y="91542"/>
                          <a:pt x="58237" y="62967"/>
                          <a:pt x="72524" y="33440"/>
                        </a:cubicBezTo>
                        <a:lnTo>
                          <a:pt x="72524" y="33440"/>
                        </a:lnTo>
                        <a:cubicBezTo>
                          <a:pt x="72524" y="33440"/>
                          <a:pt x="73477" y="32487"/>
                          <a:pt x="73477" y="32487"/>
                        </a:cubicBezTo>
                        <a:cubicBezTo>
                          <a:pt x="82049" y="21057"/>
                          <a:pt x="67762" y="-5613"/>
                          <a:pt x="52522" y="1055"/>
                        </a:cubicBezTo>
                        <a:cubicBezTo>
                          <a:pt x="38234" y="7723"/>
                          <a:pt x="30614" y="30582"/>
                          <a:pt x="26804" y="43917"/>
                        </a:cubicBezTo>
                        <a:cubicBezTo>
                          <a:pt x="22042" y="62015"/>
                          <a:pt x="13469" y="79160"/>
                          <a:pt x="5849" y="96305"/>
                        </a:cubicBezTo>
                        <a:cubicBezTo>
                          <a:pt x="3944" y="100115"/>
                          <a:pt x="2992" y="103925"/>
                          <a:pt x="1087" y="107735"/>
                        </a:cubicBezTo>
                        <a:cubicBezTo>
                          <a:pt x="1087" y="107735"/>
                          <a:pt x="1087" y="107735"/>
                          <a:pt x="1087" y="107735"/>
                        </a:cubicBezTo>
                        <a:cubicBezTo>
                          <a:pt x="-1771" y="114403"/>
                          <a:pt x="1087" y="122975"/>
                          <a:pt x="8707" y="126785"/>
                        </a:cubicBezTo>
                        <a:cubicBezTo>
                          <a:pt x="15374" y="129642"/>
                          <a:pt x="23947" y="126785"/>
                          <a:pt x="27757" y="120117"/>
                        </a:cubicBezTo>
                        <a:close/>
                      </a:path>
                    </a:pathLst>
                  </a:custGeom>
                  <a:solidFill>
                    <a:srgbClr val="F2F2F2"/>
                  </a:solidFill>
                  <a:ln w="9525" cap="flat">
                    <a:noFill/>
                    <a:prstDash val="solid"/>
                    <a:miter/>
                  </a:ln>
                </p:spPr>
                <p:txBody>
                  <a:bodyPr rtlCol="0" anchor="ctr"/>
                  <a:lstStyle/>
                  <a:p>
                    <a:endParaRPr lang="zh-CN" altLang="en-US"/>
                  </a:p>
                </p:txBody>
              </p:sp>
              <p:grpSp>
                <p:nvGrpSpPr>
                  <p:cNvPr id="535" name="图形 5"/>
                  <p:cNvGrpSpPr/>
                  <p:nvPr/>
                </p:nvGrpSpPr>
                <p:grpSpPr>
                  <a:xfrm>
                    <a:off x="3659394" y="4088370"/>
                    <a:ext cx="16302" cy="24898"/>
                    <a:chOff x="3659394" y="4088370"/>
                    <a:chExt cx="16302" cy="24898"/>
                  </a:xfrm>
                </p:grpSpPr>
                <p:sp>
                  <p:nvSpPr>
                    <p:cNvPr id="536" name="任意多边形: 形状 360"/>
                    <p:cNvSpPr/>
                    <p:nvPr/>
                  </p:nvSpPr>
                  <p:spPr>
                    <a:xfrm>
                      <a:off x="3659394" y="4088370"/>
                      <a:ext cx="16302" cy="24898"/>
                    </a:xfrm>
                    <a:custGeom>
                      <a:avLst/>
                      <a:gdLst>
                        <a:gd name="connsiteX0" fmla="*/ 16303 w 16302"/>
                        <a:gd name="connsiteY0" fmla="*/ 7379 h 24898"/>
                        <a:gd name="connsiteX1" fmla="*/ 14398 w 16302"/>
                        <a:gd name="connsiteY1" fmla="*/ 2617 h 24898"/>
                        <a:gd name="connsiteX2" fmla="*/ 11540 w 16302"/>
                        <a:gd name="connsiteY2" fmla="*/ 712 h 24898"/>
                        <a:gd name="connsiteX3" fmla="*/ 2015 w 16302"/>
                        <a:gd name="connsiteY3" fmla="*/ 4522 h 24898"/>
                        <a:gd name="connsiteX4" fmla="*/ 1063 w 16302"/>
                        <a:gd name="connsiteY4" fmla="*/ 14999 h 24898"/>
                        <a:gd name="connsiteX5" fmla="*/ 2968 w 16302"/>
                        <a:gd name="connsiteY5" fmla="*/ 22619 h 24898"/>
                        <a:gd name="connsiteX6" fmla="*/ 8683 w 16302"/>
                        <a:gd name="connsiteY6" fmla="*/ 24524 h 24898"/>
                        <a:gd name="connsiteX7" fmla="*/ 10588 w 16302"/>
                        <a:gd name="connsiteY7" fmla="*/ 20714 h 24898"/>
                        <a:gd name="connsiteX8" fmla="*/ 14398 w 16302"/>
                        <a:gd name="connsiteY8" fmla="*/ 11189 h 24898"/>
                        <a:gd name="connsiteX9" fmla="*/ 16303 w 16302"/>
                        <a:gd name="connsiteY9" fmla="*/ 7379 h 2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2" h="24898">
                          <a:moveTo>
                            <a:pt x="16303" y="7379"/>
                          </a:moveTo>
                          <a:cubicBezTo>
                            <a:pt x="16303" y="5474"/>
                            <a:pt x="15350" y="3569"/>
                            <a:pt x="14398" y="2617"/>
                          </a:cubicBezTo>
                          <a:cubicBezTo>
                            <a:pt x="13445" y="1664"/>
                            <a:pt x="12493" y="1664"/>
                            <a:pt x="11540" y="712"/>
                          </a:cubicBezTo>
                          <a:cubicBezTo>
                            <a:pt x="5825" y="-2146"/>
                            <a:pt x="2015" y="4522"/>
                            <a:pt x="2015" y="4522"/>
                          </a:cubicBezTo>
                          <a:cubicBezTo>
                            <a:pt x="2015" y="4522"/>
                            <a:pt x="-1795" y="9284"/>
                            <a:pt x="1063" y="14999"/>
                          </a:cubicBezTo>
                          <a:cubicBezTo>
                            <a:pt x="3920" y="20714"/>
                            <a:pt x="2015" y="20714"/>
                            <a:pt x="2968" y="22619"/>
                          </a:cubicBezTo>
                          <a:cubicBezTo>
                            <a:pt x="3920" y="24524"/>
                            <a:pt x="6778" y="25477"/>
                            <a:pt x="8683" y="24524"/>
                          </a:cubicBezTo>
                          <a:cubicBezTo>
                            <a:pt x="10588" y="23572"/>
                            <a:pt x="10588" y="20714"/>
                            <a:pt x="10588" y="20714"/>
                          </a:cubicBezTo>
                          <a:cubicBezTo>
                            <a:pt x="10588" y="20714"/>
                            <a:pt x="12493" y="13094"/>
                            <a:pt x="14398" y="11189"/>
                          </a:cubicBezTo>
                          <a:cubicBezTo>
                            <a:pt x="15350" y="10237"/>
                            <a:pt x="16303" y="8332"/>
                            <a:pt x="16303" y="7379"/>
                          </a:cubicBezTo>
                          <a:close/>
                        </a:path>
                      </a:pathLst>
                    </a:custGeom>
                    <a:solidFill>
                      <a:srgbClr val="B49880"/>
                    </a:solidFill>
                    <a:ln w="9525" cap="flat">
                      <a:noFill/>
                      <a:prstDash val="solid"/>
                      <a:miter/>
                    </a:ln>
                  </p:spPr>
                  <p:txBody>
                    <a:bodyPr rtlCol="0" anchor="ctr"/>
                    <a:lstStyle/>
                    <a:p>
                      <a:endParaRPr lang="zh-CN" altLang="en-US"/>
                    </a:p>
                  </p:txBody>
                </p:sp>
                <p:sp>
                  <p:nvSpPr>
                    <p:cNvPr id="537" name="任意多边形: 形状 361"/>
                    <p:cNvSpPr/>
                    <p:nvPr/>
                  </p:nvSpPr>
                  <p:spPr>
                    <a:xfrm>
                      <a:off x="3659394" y="4088693"/>
                      <a:ext cx="16302" cy="24574"/>
                    </a:xfrm>
                    <a:custGeom>
                      <a:avLst/>
                      <a:gdLst>
                        <a:gd name="connsiteX0" fmla="*/ 16303 w 16302"/>
                        <a:gd name="connsiteY0" fmla="*/ 7056 h 24574"/>
                        <a:gd name="connsiteX1" fmla="*/ 14398 w 16302"/>
                        <a:gd name="connsiteY1" fmla="*/ 2294 h 24574"/>
                        <a:gd name="connsiteX2" fmla="*/ 11540 w 16302"/>
                        <a:gd name="connsiteY2" fmla="*/ 389 h 24574"/>
                        <a:gd name="connsiteX3" fmla="*/ 2015 w 16302"/>
                        <a:gd name="connsiteY3" fmla="*/ 4199 h 24574"/>
                        <a:gd name="connsiteX4" fmla="*/ 1063 w 16302"/>
                        <a:gd name="connsiteY4" fmla="*/ 14676 h 24574"/>
                        <a:gd name="connsiteX5" fmla="*/ 2968 w 16302"/>
                        <a:gd name="connsiteY5" fmla="*/ 22296 h 24574"/>
                        <a:gd name="connsiteX6" fmla="*/ 8683 w 16302"/>
                        <a:gd name="connsiteY6" fmla="*/ 24201 h 24574"/>
                        <a:gd name="connsiteX7" fmla="*/ 10588 w 16302"/>
                        <a:gd name="connsiteY7" fmla="*/ 20391 h 24574"/>
                        <a:gd name="connsiteX8" fmla="*/ 14398 w 16302"/>
                        <a:gd name="connsiteY8" fmla="*/ 11819 h 24574"/>
                        <a:gd name="connsiteX9" fmla="*/ 16303 w 16302"/>
                        <a:gd name="connsiteY9" fmla="*/ 705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2" h="24574">
                          <a:moveTo>
                            <a:pt x="16303" y="7056"/>
                          </a:moveTo>
                          <a:cubicBezTo>
                            <a:pt x="16303" y="5151"/>
                            <a:pt x="15350" y="3246"/>
                            <a:pt x="14398" y="2294"/>
                          </a:cubicBezTo>
                          <a:cubicBezTo>
                            <a:pt x="13445" y="1341"/>
                            <a:pt x="12493" y="1341"/>
                            <a:pt x="11540" y="389"/>
                          </a:cubicBezTo>
                          <a:cubicBezTo>
                            <a:pt x="5825" y="-1516"/>
                            <a:pt x="2015" y="4199"/>
                            <a:pt x="2015" y="4199"/>
                          </a:cubicBezTo>
                          <a:cubicBezTo>
                            <a:pt x="2015" y="4199"/>
                            <a:pt x="-1795" y="8961"/>
                            <a:pt x="1063" y="14676"/>
                          </a:cubicBezTo>
                          <a:cubicBezTo>
                            <a:pt x="3920" y="20391"/>
                            <a:pt x="2015" y="20391"/>
                            <a:pt x="2968" y="22296"/>
                          </a:cubicBezTo>
                          <a:cubicBezTo>
                            <a:pt x="3920" y="24201"/>
                            <a:pt x="6778" y="25154"/>
                            <a:pt x="8683" y="24201"/>
                          </a:cubicBezTo>
                          <a:cubicBezTo>
                            <a:pt x="10588" y="23249"/>
                            <a:pt x="10588" y="20391"/>
                            <a:pt x="10588" y="20391"/>
                          </a:cubicBezTo>
                          <a:cubicBezTo>
                            <a:pt x="10588" y="20391"/>
                            <a:pt x="12493" y="12771"/>
                            <a:pt x="14398" y="11819"/>
                          </a:cubicBezTo>
                          <a:cubicBezTo>
                            <a:pt x="15350" y="9914"/>
                            <a:pt x="16303" y="8009"/>
                            <a:pt x="16303" y="7056"/>
                          </a:cubicBezTo>
                          <a:close/>
                        </a:path>
                      </a:pathLst>
                    </a:custGeom>
                    <a:solidFill>
                      <a:srgbClr val="E7AE9C"/>
                    </a:solidFill>
                    <a:ln w="9525" cap="flat">
                      <a:noFill/>
                      <a:prstDash val="solid"/>
                      <a:miter/>
                    </a:ln>
                  </p:spPr>
                  <p:txBody>
                    <a:bodyPr rtlCol="0" anchor="ctr"/>
                    <a:lstStyle/>
                    <a:p>
                      <a:endParaRPr lang="zh-CN" altLang="en-US"/>
                    </a:p>
                  </p:txBody>
                </p:sp>
                <p:sp>
                  <p:nvSpPr>
                    <p:cNvPr id="538" name="任意多边形: 形状 362"/>
                    <p:cNvSpPr/>
                    <p:nvPr/>
                  </p:nvSpPr>
                  <p:spPr>
                    <a:xfrm>
                      <a:off x="3659394" y="4088693"/>
                      <a:ext cx="16302" cy="24574"/>
                    </a:xfrm>
                    <a:custGeom>
                      <a:avLst/>
                      <a:gdLst>
                        <a:gd name="connsiteX0" fmla="*/ 16303 w 16302"/>
                        <a:gd name="connsiteY0" fmla="*/ 7056 h 24574"/>
                        <a:gd name="connsiteX1" fmla="*/ 14398 w 16302"/>
                        <a:gd name="connsiteY1" fmla="*/ 2294 h 24574"/>
                        <a:gd name="connsiteX2" fmla="*/ 11540 w 16302"/>
                        <a:gd name="connsiteY2" fmla="*/ 389 h 24574"/>
                        <a:gd name="connsiteX3" fmla="*/ 2015 w 16302"/>
                        <a:gd name="connsiteY3" fmla="*/ 4199 h 24574"/>
                        <a:gd name="connsiteX4" fmla="*/ 1063 w 16302"/>
                        <a:gd name="connsiteY4" fmla="*/ 14676 h 24574"/>
                        <a:gd name="connsiteX5" fmla="*/ 2968 w 16302"/>
                        <a:gd name="connsiteY5" fmla="*/ 22296 h 24574"/>
                        <a:gd name="connsiteX6" fmla="*/ 8683 w 16302"/>
                        <a:gd name="connsiteY6" fmla="*/ 24201 h 24574"/>
                        <a:gd name="connsiteX7" fmla="*/ 10588 w 16302"/>
                        <a:gd name="connsiteY7" fmla="*/ 20391 h 24574"/>
                        <a:gd name="connsiteX8" fmla="*/ 14398 w 16302"/>
                        <a:gd name="connsiteY8" fmla="*/ 11819 h 24574"/>
                        <a:gd name="connsiteX9" fmla="*/ 16303 w 16302"/>
                        <a:gd name="connsiteY9" fmla="*/ 705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2" h="24574">
                          <a:moveTo>
                            <a:pt x="16303" y="7056"/>
                          </a:moveTo>
                          <a:cubicBezTo>
                            <a:pt x="16303" y="5151"/>
                            <a:pt x="15350" y="3246"/>
                            <a:pt x="14398" y="2294"/>
                          </a:cubicBezTo>
                          <a:cubicBezTo>
                            <a:pt x="13445" y="1341"/>
                            <a:pt x="12493" y="1341"/>
                            <a:pt x="11540" y="389"/>
                          </a:cubicBezTo>
                          <a:cubicBezTo>
                            <a:pt x="5825" y="-1516"/>
                            <a:pt x="2015" y="4199"/>
                            <a:pt x="2015" y="4199"/>
                          </a:cubicBezTo>
                          <a:cubicBezTo>
                            <a:pt x="2015" y="4199"/>
                            <a:pt x="-1795" y="8961"/>
                            <a:pt x="1063" y="14676"/>
                          </a:cubicBezTo>
                          <a:cubicBezTo>
                            <a:pt x="3920" y="20391"/>
                            <a:pt x="2015" y="20391"/>
                            <a:pt x="2968" y="22296"/>
                          </a:cubicBezTo>
                          <a:cubicBezTo>
                            <a:pt x="3920" y="24201"/>
                            <a:pt x="6778" y="25154"/>
                            <a:pt x="8683" y="24201"/>
                          </a:cubicBezTo>
                          <a:cubicBezTo>
                            <a:pt x="10588" y="23249"/>
                            <a:pt x="10588" y="20391"/>
                            <a:pt x="10588" y="20391"/>
                          </a:cubicBezTo>
                          <a:cubicBezTo>
                            <a:pt x="10588" y="20391"/>
                            <a:pt x="12493" y="12771"/>
                            <a:pt x="14398" y="11819"/>
                          </a:cubicBezTo>
                          <a:cubicBezTo>
                            <a:pt x="15350" y="9914"/>
                            <a:pt x="16303" y="8009"/>
                            <a:pt x="16303" y="7056"/>
                          </a:cubicBezTo>
                          <a:close/>
                        </a:path>
                      </a:pathLst>
                    </a:custGeom>
                    <a:solidFill>
                      <a:srgbClr val="DFBDAE"/>
                    </a:solidFill>
                    <a:ln w="9525" cap="flat">
                      <a:noFill/>
                      <a:prstDash val="solid"/>
                      <a:miter/>
                    </a:ln>
                  </p:spPr>
                  <p:txBody>
                    <a:bodyPr rtlCol="0" anchor="ctr"/>
                    <a:lstStyle/>
                    <a:p>
                      <a:endParaRPr lang="zh-CN" altLang="en-US"/>
                    </a:p>
                  </p:txBody>
                </p:sp>
                <p:sp>
                  <p:nvSpPr>
                    <p:cNvPr id="539" name="任意多边形: 形状 363"/>
                    <p:cNvSpPr/>
                    <p:nvPr/>
                  </p:nvSpPr>
                  <p:spPr>
                    <a:xfrm>
                      <a:off x="3662362" y="4090592"/>
                      <a:ext cx="13334" cy="17962"/>
                    </a:xfrm>
                    <a:custGeom>
                      <a:avLst/>
                      <a:gdLst>
                        <a:gd name="connsiteX0" fmla="*/ 953 w 13334"/>
                        <a:gd name="connsiteY0" fmla="*/ 12777 h 17962"/>
                        <a:gd name="connsiteX1" fmla="*/ 0 w 13334"/>
                        <a:gd name="connsiteY1" fmla="*/ 9920 h 17962"/>
                        <a:gd name="connsiteX2" fmla="*/ 0 w 13334"/>
                        <a:gd name="connsiteY2" fmla="*/ 8015 h 17962"/>
                        <a:gd name="connsiteX3" fmla="*/ 1905 w 13334"/>
                        <a:gd name="connsiteY3" fmla="*/ 4205 h 17962"/>
                        <a:gd name="connsiteX4" fmla="*/ 5715 w 13334"/>
                        <a:gd name="connsiteY4" fmla="*/ 1347 h 17962"/>
                        <a:gd name="connsiteX5" fmla="*/ 10478 w 13334"/>
                        <a:gd name="connsiteY5" fmla="*/ 2300 h 17962"/>
                        <a:gd name="connsiteX6" fmla="*/ 8572 w 13334"/>
                        <a:gd name="connsiteY6" fmla="*/ 7062 h 17962"/>
                        <a:gd name="connsiteX7" fmla="*/ 5715 w 13334"/>
                        <a:gd name="connsiteY7" fmla="*/ 7062 h 17962"/>
                        <a:gd name="connsiteX8" fmla="*/ 2857 w 13334"/>
                        <a:gd name="connsiteY8" fmla="*/ 8967 h 17962"/>
                        <a:gd name="connsiteX9" fmla="*/ 2857 w 13334"/>
                        <a:gd name="connsiteY9" fmla="*/ 11825 h 17962"/>
                        <a:gd name="connsiteX10" fmla="*/ 3810 w 13334"/>
                        <a:gd name="connsiteY10" fmla="*/ 13730 h 17962"/>
                        <a:gd name="connsiteX11" fmla="*/ 3810 w 13334"/>
                        <a:gd name="connsiteY11" fmla="*/ 15635 h 17962"/>
                        <a:gd name="connsiteX12" fmla="*/ 4763 w 13334"/>
                        <a:gd name="connsiteY12" fmla="*/ 17540 h 17962"/>
                        <a:gd name="connsiteX13" fmla="*/ 6668 w 13334"/>
                        <a:gd name="connsiteY13" fmla="*/ 17540 h 17962"/>
                        <a:gd name="connsiteX14" fmla="*/ 7620 w 13334"/>
                        <a:gd name="connsiteY14" fmla="*/ 15635 h 17962"/>
                        <a:gd name="connsiteX15" fmla="*/ 6668 w 13334"/>
                        <a:gd name="connsiteY15" fmla="*/ 13730 h 17962"/>
                        <a:gd name="connsiteX16" fmla="*/ 7620 w 13334"/>
                        <a:gd name="connsiteY16" fmla="*/ 11825 h 17962"/>
                        <a:gd name="connsiteX17" fmla="*/ 5715 w 13334"/>
                        <a:gd name="connsiteY17" fmla="*/ 13730 h 17962"/>
                        <a:gd name="connsiteX18" fmla="*/ 6668 w 13334"/>
                        <a:gd name="connsiteY18" fmla="*/ 15635 h 17962"/>
                        <a:gd name="connsiteX19" fmla="*/ 4763 w 13334"/>
                        <a:gd name="connsiteY19" fmla="*/ 15635 h 17962"/>
                        <a:gd name="connsiteX20" fmla="*/ 4763 w 13334"/>
                        <a:gd name="connsiteY20" fmla="*/ 13730 h 17962"/>
                        <a:gd name="connsiteX21" fmla="*/ 5715 w 13334"/>
                        <a:gd name="connsiteY21" fmla="*/ 11825 h 17962"/>
                        <a:gd name="connsiteX22" fmla="*/ 4763 w 13334"/>
                        <a:gd name="connsiteY22" fmla="*/ 9920 h 17962"/>
                        <a:gd name="connsiteX23" fmla="*/ 8572 w 13334"/>
                        <a:gd name="connsiteY23" fmla="*/ 8015 h 17962"/>
                        <a:gd name="connsiteX24" fmla="*/ 11430 w 13334"/>
                        <a:gd name="connsiteY24" fmla="*/ 7062 h 17962"/>
                        <a:gd name="connsiteX25" fmla="*/ 11430 w 13334"/>
                        <a:gd name="connsiteY25" fmla="*/ 8967 h 17962"/>
                        <a:gd name="connsiteX26" fmla="*/ 13335 w 13334"/>
                        <a:gd name="connsiteY26" fmla="*/ 4205 h 17962"/>
                        <a:gd name="connsiteX27" fmla="*/ 12382 w 13334"/>
                        <a:gd name="connsiteY27" fmla="*/ 1347 h 17962"/>
                        <a:gd name="connsiteX28" fmla="*/ 9525 w 13334"/>
                        <a:gd name="connsiteY28" fmla="*/ 395 h 17962"/>
                        <a:gd name="connsiteX29" fmla="*/ 4763 w 13334"/>
                        <a:gd name="connsiteY29" fmla="*/ 1347 h 17962"/>
                        <a:gd name="connsiteX30" fmla="*/ 3810 w 13334"/>
                        <a:gd name="connsiteY30" fmla="*/ 3252 h 17962"/>
                        <a:gd name="connsiteX31" fmla="*/ 953 w 13334"/>
                        <a:gd name="connsiteY31" fmla="*/ 7062 h 17962"/>
                        <a:gd name="connsiteX32" fmla="*/ 953 w 13334"/>
                        <a:gd name="connsiteY32" fmla="*/ 9920 h 17962"/>
                        <a:gd name="connsiteX33" fmla="*/ 1905 w 13334"/>
                        <a:gd name="connsiteY33" fmla="*/ 11825 h 17962"/>
                        <a:gd name="connsiteX34" fmla="*/ 953 w 13334"/>
                        <a:gd name="connsiteY34" fmla="*/ 12777 h 1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334" h="17962">
                          <a:moveTo>
                            <a:pt x="953" y="12777"/>
                          </a:moveTo>
                          <a:cubicBezTo>
                            <a:pt x="953" y="11825"/>
                            <a:pt x="0" y="10872"/>
                            <a:pt x="0" y="9920"/>
                          </a:cubicBezTo>
                          <a:cubicBezTo>
                            <a:pt x="0" y="8967"/>
                            <a:pt x="0" y="8015"/>
                            <a:pt x="0" y="8015"/>
                          </a:cubicBezTo>
                          <a:cubicBezTo>
                            <a:pt x="0" y="7062"/>
                            <a:pt x="953" y="5157"/>
                            <a:pt x="1905" y="4205"/>
                          </a:cubicBezTo>
                          <a:cubicBezTo>
                            <a:pt x="2857" y="3252"/>
                            <a:pt x="4763" y="1347"/>
                            <a:pt x="5715" y="1347"/>
                          </a:cubicBezTo>
                          <a:cubicBezTo>
                            <a:pt x="7620" y="1347"/>
                            <a:pt x="9525" y="1347"/>
                            <a:pt x="10478" y="2300"/>
                          </a:cubicBezTo>
                          <a:cubicBezTo>
                            <a:pt x="11430" y="4205"/>
                            <a:pt x="10478" y="6110"/>
                            <a:pt x="8572" y="7062"/>
                          </a:cubicBezTo>
                          <a:cubicBezTo>
                            <a:pt x="7620" y="7062"/>
                            <a:pt x="6668" y="7062"/>
                            <a:pt x="5715" y="7062"/>
                          </a:cubicBezTo>
                          <a:cubicBezTo>
                            <a:pt x="4763" y="7062"/>
                            <a:pt x="3810" y="8015"/>
                            <a:pt x="2857" y="8967"/>
                          </a:cubicBezTo>
                          <a:cubicBezTo>
                            <a:pt x="1905" y="9920"/>
                            <a:pt x="1905" y="10872"/>
                            <a:pt x="2857" y="11825"/>
                          </a:cubicBezTo>
                          <a:cubicBezTo>
                            <a:pt x="2857" y="12777"/>
                            <a:pt x="3810" y="12777"/>
                            <a:pt x="3810" y="13730"/>
                          </a:cubicBezTo>
                          <a:cubicBezTo>
                            <a:pt x="3810" y="14682"/>
                            <a:pt x="3810" y="15635"/>
                            <a:pt x="3810" y="15635"/>
                          </a:cubicBezTo>
                          <a:cubicBezTo>
                            <a:pt x="3810" y="16587"/>
                            <a:pt x="3810" y="17540"/>
                            <a:pt x="4763" y="17540"/>
                          </a:cubicBezTo>
                          <a:cubicBezTo>
                            <a:pt x="5715" y="17540"/>
                            <a:pt x="5715" y="18492"/>
                            <a:pt x="6668" y="17540"/>
                          </a:cubicBezTo>
                          <a:cubicBezTo>
                            <a:pt x="7620" y="17540"/>
                            <a:pt x="7620" y="16587"/>
                            <a:pt x="7620" y="15635"/>
                          </a:cubicBezTo>
                          <a:cubicBezTo>
                            <a:pt x="7620" y="14682"/>
                            <a:pt x="6668" y="14682"/>
                            <a:pt x="6668" y="13730"/>
                          </a:cubicBezTo>
                          <a:cubicBezTo>
                            <a:pt x="6668" y="12777"/>
                            <a:pt x="6668" y="11825"/>
                            <a:pt x="7620" y="11825"/>
                          </a:cubicBezTo>
                          <a:cubicBezTo>
                            <a:pt x="6668" y="11825"/>
                            <a:pt x="5715" y="13730"/>
                            <a:pt x="5715" y="13730"/>
                          </a:cubicBezTo>
                          <a:cubicBezTo>
                            <a:pt x="5715" y="14682"/>
                            <a:pt x="6668" y="14682"/>
                            <a:pt x="6668" y="15635"/>
                          </a:cubicBezTo>
                          <a:cubicBezTo>
                            <a:pt x="6668" y="16587"/>
                            <a:pt x="5715" y="15635"/>
                            <a:pt x="4763" y="15635"/>
                          </a:cubicBezTo>
                          <a:cubicBezTo>
                            <a:pt x="3810" y="15635"/>
                            <a:pt x="3810" y="14682"/>
                            <a:pt x="4763" y="13730"/>
                          </a:cubicBezTo>
                          <a:cubicBezTo>
                            <a:pt x="4763" y="12777"/>
                            <a:pt x="5715" y="12777"/>
                            <a:pt x="5715" y="11825"/>
                          </a:cubicBezTo>
                          <a:cubicBezTo>
                            <a:pt x="5715" y="10872"/>
                            <a:pt x="4763" y="10872"/>
                            <a:pt x="4763" y="9920"/>
                          </a:cubicBezTo>
                          <a:cubicBezTo>
                            <a:pt x="4763" y="7062"/>
                            <a:pt x="6668" y="8015"/>
                            <a:pt x="8572" y="8015"/>
                          </a:cubicBezTo>
                          <a:cubicBezTo>
                            <a:pt x="9525" y="8015"/>
                            <a:pt x="11430" y="8015"/>
                            <a:pt x="11430" y="7062"/>
                          </a:cubicBezTo>
                          <a:cubicBezTo>
                            <a:pt x="11430" y="7062"/>
                            <a:pt x="11430" y="8015"/>
                            <a:pt x="11430" y="8967"/>
                          </a:cubicBezTo>
                          <a:cubicBezTo>
                            <a:pt x="12382" y="8015"/>
                            <a:pt x="13335" y="6110"/>
                            <a:pt x="13335" y="4205"/>
                          </a:cubicBezTo>
                          <a:cubicBezTo>
                            <a:pt x="13335" y="3252"/>
                            <a:pt x="13335" y="2300"/>
                            <a:pt x="12382" y="1347"/>
                          </a:cubicBezTo>
                          <a:cubicBezTo>
                            <a:pt x="11430" y="395"/>
                            <a:pt x="10478" y="395"/>
                            <a:pt x="9525" y="395"/>
                          </a:cubicBezTo>
                          <a:cubicBezTo>
                            <a:pt x="7620" y="-558"/>
                            <a:pt x="6668" y="395"/>
                            <a:pt x="4763" y="1347"/>
                          </a:cubicBezTo>
                          <a:cubicBezTo>
                            <a:pt x="3810" y="2300"/>
                            <a:pt x="3810" y="2300"/>
                            <a:pt x="3810" y="3252"/>
                          </a:cubicBezTo>
                          <a:cubicBezTo>
                            <a:pt x="2857" y="4205"/>
                            <a:pt x="1905" y="5157"/>
                            <a:pt x="953" y="7062"/>
                          </a:cubicBezTo>
                          <a:cubicBezTo>
                            <a:pt x="953" y="8015"/>
                            <a:pt x="953" y="8967"/>
                            <a:pt x="953" y="9920"/>
                          </a:cubicBezTo>
                          <a:cubicBezTo>
                            <a:pt x="953" y="10872"/>
                            <a:pt x="953" y="10872"/>
                            <a:pt x="1905" y="11825"/>
                          </a:cubicBezTo>
                          <a:cubicBezTo>
                            <a:pt x="0" y="11825"/>
                            <a:pt x="0" y="11825"/>
                            <a:pt x="953" y="12777"/>
                          </a:cubicBezTo>
                        </a:path>
                      </a:pathLst>
                    </a:custGeom>
                    <a:solidFill>
                      <a:srgbClr val="FED5AD"/>
                    </a:solidFill>
                    <a:ln w="9525" cap="flat">
                      <a:noFill/>
                      <a:prstDash val="solid"/>
                      <a:miter/>
                    </a:ln>
                  </p:spPr>
                  <p:txBody>
                    <a:bodyPr rtlCol="0" anchor="ctr"/>
                    <a:lstStyle/>
                    <a:p>
                      <a:endParaRPr lang="zh-CN" altLang="en-US"/>
                    </a:p>
                  </p:txBody>
                </p:sp>
              </p:grpSp>
              <p:grpSp>
                <p:nvGrpSpPr>
                  <p:cNvPr id="540" name="图形 5"/>
                  <p:cNvGrpSpPr/>
                  <p:nvPr/>
                </p:nvGrpSpPr>
                <p:grpSpPr>
                  <a:xfrm>
                    <a:off x="3534727" y="4242164"/>
                    <a:ext cx="74173" cy="145050"/>
                    <a:chOff x="3534727" y="4242164"/>
                    <a:chExt cx="74173" cy="145050"/>
                  </a:xfrm>
                </p:grpSpPr>
                <p:sp>
                  <p:nvSpPr>
                    <p:cNvPr id="541" name="任意多边形: 形状 365"/>
                    <p:cNvSpPr/>
                    <p:nvPr/>
                  </p:nvSpPr>
                  <p:spPr>
                    <a:xfrm>
                      <a:off x="3534727" y="4242164"/>
                      <a:ext cx="74173" cy="145050"/>
                    </a:xfrm>
                    <a:custGeom>
                      <a:avLst/>
                      <a:gdLst>
                        <a:gd name="connsiteX0" fmla="*/ 62865 w 74173"/>
                        <a:gd name="connsiteY0" fmla="*/ 1223 h 145050"/>
                        <a:gd name="connsiteX1" fmla="*/ 73342 w 74173"/>
                        <a:gd name="connsiteY1" fmla="*/ 22178 h 145050"/>
                        <a:gd name="connsiteX2" fmla="*/ 64770 w 74173"/>
                        <a:gd name="connsiteY2" fmla="*/ 37418 h 145050"/>
                        <a:gd name="connsiteX3" fmla="*/ 56197 w 74173"/>
                        <a:gd name="connsiteY3" fmla="*/ 57420 h 145050"/>
                        <a:gd name="connsiteX4" fmla="*/ 42863 w 74173"/>
                        <a:gd name="connsiteY4" fmla="*/ 83138 h 145050"/>
                        <a:gd name="connsiteX5" fmla="*/ 40005 w 74173"/>
                        <a:gd name="connsiteY5" fmla="*/ 93615 h 145050"/>
                        <a:gd name="connsiteX6" fmla="*/ 40005 w 74173"/>
                        <a:gd name="connsiteY6" fmla="*/ 93615 h 145050"/>
                        <a:gd name="connsiteX7" fmla="*/ 39052 w 74173"/>
                        <a:gd name="connsiteY7" fmla="*/ 105045 h 145050"/>
                        <a:gd name="connsiteX8" fmla="*/ 40005 w 74173"/>
                        <a:gd name="connsiteY8" fmla="*/ 116476 h 145050"/>
                        <a:gd name="connsiteX9" fmla="*/ 36195 w 74173"/>
                        <a:gd name="connsiteY9" fmla="*/ 137430 h 145050"/>
                        <a:gd name="connsiteX10" fmla="*/ 36195 w 74173"/>
                        <a:gd name="connsiteY10" fmla="*/ 145051 h 145050"/>
                        <a:gd name="connsiteX11" fmla="*/ 30480 w 74173"/>
                        <a:gd name="connsiteY11" fmla="*/ 137430 h 145050"/>
                        <a:gd name="connsiteX12" fmla="*/ 30480 w 74173"/>
                        <a:gd name="connsiteY12" fmla="*/ 129810 h 145050"/>
                        <a:gd name="connsiteX13" fmla="*/ 18097 w 74173"/>
                        <a:gd name="connsiteY13" fmla="*/ 143145 h 145050"/>
                        <a:gd name="connsiteX14" fmla="*/ 13335 w 74173"/>
                        <a:gd name="connsiteY14" fmla="*/ 145051 h 145050"/>
                        <a:gd name="connsiteX15" fmla="*/ 12382 w 74173"/>
                        <a:gd name="connsiteY15" fmla="*/ 140288 h 145050"/>
                        <a:gd name="connsiteX16" fmla="*/ 18097 w 74173"/>
                        <a:gd name="connsiteY16" fmla="*/ 129810 h 145050"/>
                        <a:gd name="connsiteX17" fmla="*/ 17145 w 74173"/>
                        <a:gd name="connsiteY17" fmla="*/ 127905 h 145050"/>
                        <a:gd name="connsiteX18" fmla="*/ 10477 w 74173"/>
                        <a:gd name="connsiteY18" fmla="*/ 138383 h 145050"/>
                        <a:gd name="connsiteX19" fmla="*/ 5715 w 74173"/>
                        <a:gd name="connsiteY19" fmla="*/ 140288 h 145050"/>
                        <a:gd name="connsiteX20" fmla="*/ 4763 w 74173"/>
                        <a:gd name="connsiteY20" fmla="*/ 135526 h 145050"/>
                        <a:gd name="connsiteX21" fmla="*/ 11430 w 74173"/>
                        <a:gd name="connsiteY21" fmla="*/ 125048 h 145050"/>
                        <a:gd name="connsiteX22" fmla="*/ 10477 w 74173"/>
                        <a:gd name="connsiteY22" fmla="*/ 125048 h 145050"/>
                        <a:gd name="connsiteX23" fmla="*/ 7620 w 74173"/>
                        <a:gd name="connsiteY23" fmla="*/ 130763 h 145050"/>
                        <a:gd name="connsiteX24" fmla="*/ 3810 w 74173"/>
                        <a:gd name="connsiteY24" fmla="*/ 131715 h 145050"/>
                        <a:gd name="connsiteX25" fmla="*/ 2857 w 74173"/>
                        <a:gd name="connsiteY25" fmla="*/ 127905 h 145050"/>
                        <a:gd name="connsiteX26" fmla="*/ 6667 w 74173"/>
                        <a:gd name="connsiteY26" fmla="*/ 121238 h 145050"/>
                        <a:gd name="connsiteX27" fmla="*/ 6667 w 74173"/>
                        <a:gd name="connsiteY27" fmla="*/ 121238 h 145050"/>
                        <a:gd name="connsiteX28" fmla="*/ 5715 w 74173"/>
                        <a:gd name="connsiteY28" fmla="*/ 122190 h 145050"/>
                        <a:gd name="connsiteX29" fmla="*/ 1905 w 74173"/>
                        <a:gd name="connsiteY29" fmla="*/ 123143 h 145050"/>
                        <a:gd name="connsiteX30" fmla="*/ 0 w 74173"/>
                        <a:gd name="connsiteY30" fmla="*/ 119333 h 145050"/>
                        <a:gd name="connsiteX31" fmla="*/ 6667 w 74173"/>
                        <a:gd name="connsiteY31" fmla="*/ 111713 h 145050"/>
                        <a:gd name="connsiteX32" fmla="*/ 15240 w 74173"/>
                        <a:gd name="connsiteY32" fmla="*/ 101235 h 145050"/>
                        <a:gd name="connsiteX33" fmla="*/ 18097 w 74173"/>
                        <a:gd name="connsiteY33" fmla="*/ 98378 h 145050"/>
                        <a:gd name="connsiteX34" fmla="*/ 22860 w 74173"/>
                        <a:gd name="connsiteY34" fmla="*/ 87901 h 145050"/>
                        <a:gd name="connsiteX35" fmla="*/ 22860 w 74173"/>
                        <a:gd name="connsiteY35" fmla="*/ 87901 h 145050"/>
                        <a:gd name="connsiteX36" fmla="*/ 28575 w 74173"/>
                        <a:gd name="connsiteY36" fmla="*/ 74565 h 145050"/>
                        <a:gd name="connsiteX37" fmla="*/ 37147 w 74173"/>
                        <a:gd name="connsiteY37" fmla="*/ 25035 h 145050"/>
                        <a:gd name="connsiteX38" fmla="*/ 40957 w 74173"/>
                        <a:gd name="connsiteY38" fmla="*/ 9795 h 145050"/>
                        <a:gd name="connsiteX39" fmla="*/ 62865 w 74173"/>
                        <a:gd name="connsiteY39" fmla="*/ 1223 h 14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4173" h="145050">
                          <a:moveTo>
                            <a:pt x="62865" y="1223"/>
                          </a:moveTo>
                          <a:cubicBezTo>
                            <a:pt x="71438" y="4080"/>
                            <a:pt x="76200" y="13605"/>
                            <a:pt x="73342" y="22178"/>
                          </a:cubicBezTo>
                          <a:cubicBezTo>
                            <a:pt x="71438" y="27893"/>
                            <a:pt x="66675" y="32655"/>
                            <a:pt x="64770" y="37418"/>
                          </a:cubicBezTo>
                          <a:cubicBezTo>
                            <a:pt x="61913" y="44085"/>
                            <a:pt x="59055" y="50753"/>
                            <a:pt x="56197" y="57420"/>
                          </a:cubicBezTo>
                          <a:cubicBezTo>
                            <a:pt x="52388" y="65993"/>
                            <a:pt x="47625" y="75518"/>
                            <a:pt x="42863" y="83138"/>
                          </a:cubicBezTo>
                          <a:cubicBezTo>
                            <a:pt x="40005" y="86948"/>
                            <a:pt x="40005" y="93615"/>
                            <a:pt x="40005" y="93615"/>
                          </a:cubicBezTo>
                          <a:cubicBezTo>
                            <a:pt x="40005" y="93615"/>
                            <a:pt x="40005" y="93615"/>
                            <a:pt x="40005" y="93615"/>
                          </a:cubicBezTo>
                          <a:cubicBezTo>
                            <a:pt x="39052" y="97426"/>
                            <a:pt x="39052" y="104093"/>
                            <a:pt x="39052" y="105045"/>
                          </a:cubicBezTo>
                          <a:cubicBezTo>
                            <a:pt x="39052" y="109808"/>
                            <a:pt x="40005" y="116476"/>
                            <a:pt x="40005" y="116476"/>
                          </a:cubicBezTo>
                          <a:cubicBezTo>
                            <a:pt x="40005" y="116476"/>
                            <a:pt x="40957" y="128858"/>
                            <a:pt x="36195" y="137430"/>
                          </a:cubicBezTo>
                          <a:cubicBezTo>
                            <a:pt x="36195" y="137430"/>
                            <a:pt x="35243" y="142193"/>
                            <a:pt x="36195" y="145051"/>
                          </a:cubicBezTo>
                          <a:cubicBezTo>
                            <a:pt x="36195" y="145051"/>
                            <a:pt x="29527" y="143145"/>
                            <a:pt x="30480" y="137430"/>
                          </a:cubicBezTo>
                          <a:cubicBezTo>
                            <a:pt x="30480" y="137430"/>
                            <a:pt x="32385" y="133620"/>
                            <a:pt x="30480" y="129810"/>
                          </a:cubicBezTo>
                          <a:lnTo>
                            <a:pt x="18097" y="143145"/>
                          </a:lnTo>
                          <a:cubicBezTo>
                            <a:pt x="17145" y="145051"/>
                            <a:pt x="15240" y="145051"/>
                            <a:pt x="13335" y="145051"/>
                          </a:cubicBezTo>
                          <a:cubicBezTo>
                            <a:pt x="11430" y="144098"/>
                            <a:pt x="11430" y="142193"/>
                            <a:pt x="12382" y="140288"/>
                          </a:cubicBezTo>
                          <a:lnTo>
                            <a:pt x="18097" y="129810"/>
                          </a:lnTo>
                          <a:lnTo>
                            <a:pt x="17145" y="127905"/>
                          </a:lnTo>
                          <a:lnTo>
                            <a:pt x="10477" y="138383"/>
                          </a:lnTo>
                          <a:cubicBezTo>
                            <a:pt x="9525" y="140288"/>
                            <a:pt x="7620" y="141240"/>
                            <a:pt x="5715" y="140288"/>
                          </a:cubicBezTo>
                          <a:cubicBezTo>
                            <a:pt x="3810" y="139335"/>
                            <a:pt x="3810" y="137430"/>
                            <a:pt x="4763" y="135526"/>
                          </a:cubicBezTo>
                          <a:lnTo>
                            <a:pt x="11430" y="125048"/>
                          </a:lnTo>
                          <a:lnTo>
                            <a:pt x="10477" y="125048"/>
                          </a:lnTo>
                          <a:lnTo>
                            <a:pt x="7620" y="130763"/>
                          </a:lnTo>
                          <a:cubicBezTo>
                            <a:pt x="6667" y="131715"/>
                            <a:pt x="4763" y="132668"/>
                            <a:pt x="3810" y="131715"/>
                          </a:cubicBezTo>
                          <a:cubicBezTo>
                            <a:pt x="1905" y="130763"/>
                            <a:pt x="1905" y="128858"/>
                            <a:pt x="2857" y="127905"/>
                          </a:cubicBezTo>
                          <a:lnTo>
                            <a:pt x="6667" y="121238"/>
                          </a:lnTo>
                          <a:lnTo>
                            <a:pt x="6667" y="121238"/>
                          </a:lnTo>
                          <a:lnTo>
                            <a:pt x="5715" y="122190"/>
                          </a:lnTo>
                          <a:cubicBezTo>
                            <a:pt x="4763" y="123143"/>
                            <a:pt x="2857" y="124095"/>
                            <a:pt x="1905" y="123143"/>
                          </a:cubicBezTo>
                          <a:cubicBezTo>
                            <a:pt x="0" y="122190"/>
                            <a:pt x="0" y="121238"/>
                            <a:pt x="0" y="119333"/>
                          </a:cubicBezTo>
                          <a:lnTo>
                            <a:pt x="6667" y="111713"/>
                          </a:lnTo>
                          <a:cubicBezTo>
                            <a:pt x="8572" y="107903"/>
                            <a:pt x="13335" y="104093"/>
                            <a:pt x="15240" y="101235"/>
                          </a:cubicBezTo>
                          <a:cubicBezTo>
                            <a:pt x="18097" y="98378"/>
                            <a:pt x="18097" y="98378"/>
                            <a:pt x="18097" y="98378"/>
                          </a:cubicBezTo>
                          <a:cubicBezTo>
                            <a:pt x="18097" y="98378"/>
                            <a:pt x="20955" y="91710"/>
                            <a:pt x="22860" y="87901"/>
                          </a:cubicBezTo>
                          <a:cubicBezTo>
                            <a:pt x="22860" y="87901"/>
                            <a:pt x="22860" y="87901"/>
                            <a:pt x="22860" y="87901"/>
                          </a:cubicBezTo>
                          <a:cubicBezTo>
                            <a:pt x="22860" y="87901"/>
                            <a:pt x="27622" y="78376"/>
                            <a:pt x="28575" y="74565"/>
                          </a:cubicBezTo>
                          <a:cubicBezTo>
                            <a:pt x="31432" y="58373"/>
                            <a:pt x="33338" y="41228"/>
                            <a:pt x="37147" y="25035"/>
                          </a:cubicBezTo>
                          <a:cubicBezTo>
                            <a:pt x="38100" y="20273"/>
                            <a:pt x="39052" y="14558"/>
                            <a:pt x="40957" y="9795"/>
                          </a:cubicBezTo>
                          <a:cubicBezTo>
                            <a:pt x="43815" y="3128"/>
                            <a:pt x="53340" y="-2587"/>
                            <a:pt x="62865" y="1223"/>
                          </a:cubicBezTo>
                          <a:close/>
                        </a:path>
                      </a:pathLst>
                    </a:custGeom>
                    <a:solidFill>
                      <a:srgbClr val="DFBDAE"/>
                    </a:solidFill>
                    <a:ln w="9525" cap="flat">
                      <a:noFill/>
                      <a:prstDash val="solid"/>
                      <a:miter/>
                    </a:ln>
                  </p:spPr>
                  <p:txBody>
                    <a:bodyPr rtlCol="0" anchor="ctr"/>
                    <a:lstStyle/>
                    <a:p>
                      <a:endParaRPr lang="zh-CN" altLang="en-US"/>
                    </a:p>
                  </p:txBody>
                </p:sp>
                <p:sp>
                  <p:nvSpPr>
                    <p:cNvPr id="542" name="任意多边形: 形状 366"/>
                    <p:cNvSpPr/>
                    <p:nvPr/>
                  </p:nvSpPr>
                  <p:spPr>
                    <a:xfrm>
                      <a:off x="3562349" y="4243509"/>
                      <a:ext cx="45598" cy="77983"/>
                    </a:xfrm>
                    <a:custGeom>
                      <a:avLst/>
                      <a:gdLst>
                        <a:gd name="connsiteX0" fmla="*/ 8572 w 45598"/>
                        <a:gd name="connsiteY0" fmla="*/ 73221 h 77983"/>
                        <a:gd name="connsiteX1" fmla="*/ 17145 w 45598"/>
                        <a:gd name="connsiteY1" fmla="*/ 77983 h 77983"/>
                        <a:gd name="connsiteX2" fmla="*/ 27622 w 45598"/>
                        <a:gd name="connsiteY2" fmla="*/ 57028 h 77983"/>
                        <a:gd name="connsiteX3" fmla="*/ 36195 w 45598"/>
                        <a:gd name="connsiteY3" fmla="*/ 37026 h 77983"/>
                        <a:gd name="connsiteX4" fmla="*/ 44768 w 45598"/>
                        <a:gd name="connsiteY4" fmla="*/ 21786 h 77983"/>
                        <a:gd name="connsiteX5" fmla="*/ 34290 w 45598"/>
                        <a:gd name="connsiteY5" fmla="*/ 831 h 77983"/>
                        <a:gd name="connsiteX6" fmla="*/ 12383 w 45598"/>
                        <a:gd name="connsiteY6" fmla="*/ 11308 h 77983"/>
                        <a:gd name="connsiteX7" fmla="*/ 8572 w 45598"/>
                        <a:gd name="connsiteY7" fmla="*/ 26548 h 77983"/>
                        <a:gd name="connsiteX8" fmla="*/ 0 w 45598"/>
                        <a:gd name="connsiteY8" fmla="*/ 73221 h 77983"/>
                        <a:gd name="connsiteX9" fmla="*/ 8572 w 45598"/>
                        <a:gd name="connsiteY9" fmla="*/ 73221 h 7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98" h="77983">
                          <a:moveTo>
                            <a:pt x="8572" y="73221"/>
                          </a:moveTo>
                          <a:cubicBezTo>
                            <a:pt x="12383" y="74173"/>
                            <a:pt x="15240" y="76078"/>
                            <a:pt x="17145" y="77983"/>
                          </a:cubicBezTo>
                          <a:cubicBezTo>
                            <a:pt x="20955" y="71316"/>
                            <a:pt x="24765" y="63696"/>
                            <a:pt x="27622" y="57028"/>
                          </a:cubicBezTo>
                          <a:cubicBezTo>
                            <a:pt x="30480" y="50361"/>
                            <a:pt x="33338" y="43693"/>
                            <a:pt x="36195" y="37026"/>
                          </a:cubicBezTo>
                          <a:cubicBezTo>
                            <a:pt x="39053" y="31311"/>
                            <a:pt x="43815" y="26548"/>
                            <a:pt x="44768" y="21786"/>
                          </a:cubicBezTo>
                          <a:cubicBezTo>
                            <a:pt x="47625" y="13213"/>
                            <a:pt x="42863" y="3688"/>
                            <a:pt x="34290" y="831"/>
                          </a:cubicBezTo>
                          <a:cubicBezTo>
                            <a:pt x="25718" y="-2027"/>
                            <a:pt x="15240" y="2736"/>
                            <a:pt x="12383" y="11308"/>
                          </a:cubicBezTo>
                          <a:cubicBezTo>
                            <a:pt x="10478" y="16071"/>
                            <a:pt x="10478" y="21786"/>
                            <a:pt x="8572" y="26548"/>
                          </a:cubicBezTo>
                          <a:cubicBezTo>
                            <a:pt x="4763" y="41788"/>
                            <a:pt x="2858" y="57028"/>
                            <a:pt x="0" y="73221"/>
                          </a:cubicBezTo>
                          <a:cubicBezTo>
                            <a:pt x="3810" y="72268"/>
                            <a:pt x="6667" y="72268"/>
                            <a:pt x="8572" y="73221"/>
                          </a:cubicBezTo>
                          <a:close/>
                        </a:path>
                      </a:pathLst>
                    </a:custGeom>
                    <a:solidFill>
                      <a:srgbClr val="F2F2F2"/>
                    </a:solidFill>
                    <a:ln w="9525" cap="flat">
                      <a:noFill/>
                      <a:prstDash val="solid"/>
                      <a:miter/>
                    </a:ln>
                  </p:spPr>
                  <p:txBody>
                    <a:bodyPr rtlCol="0" anchor="ctr"/>
                    <a:lstStyle/>
                    <a:p>
                      <a:endParaRPr lang="zh-CN" altLang="en-US"/>
                    </a:p>
                  </p:txBody>
                </p:sp>
              </p:grpSp>
              <p:sp>
                <p:nvSpPr>
                  <p:cNvPr id="543" name="任意多边形: 形状 367"/>
                  <p:cNvSpPr/>
                  <p:nvPr/>
                </p:nvSpPr>
                <p:spPr>
                  <a:xfrm>
                    <a:off x="3676649" y="4247197"/>
                    <a:ext cx="5715" cy="17145"/>
                  </a:xfrm>
                  <a:custGeom>
                    <a:avLst/>
                    <a:gdLst>
                      <a:gd name="connsiteX0" fmla="*/ 3810 w 5715"/>
                      <a:gd name="connsiteY0" fmla="*/ 17145 h 17145"/>
                      <a:gd name="connsiteX1" fmla="*/ 1905 w 5715"/>
                      <a:gd name="connsiteY1" fmla="*/ 17145 h 17145"/>
                      <a:gd name="connsiteX2" fmla="*/ 0 w 5715"/>
                      <a:gd name="connsiteY2" fmla="*/ 15240 h 17145"/>
                      <a:gd name="connsiteX3" fmla="*/ 0 w 5715"/>
                      <a:gd name="connsiteY3" fmla="*/ 1905 h 17145"/>
                      <a:gd name="connsiteX4" fmla="*/ 1905 w 5715"/>
                      <a:gd name="connsiteY4" fmla="*/ 0 h 17145"/>
                      <a:gd name="connsiteX5" fmla="*/ 3810 w 5715"/>
                      <a:gd name="connsiteY5" fmla="*/ 0 h 17145"/>
                      <a:gd name="connsiteX6" fmla="*/ 5715 w 5715"/>
                      <a:gd name="connsiteY6" fmla="*/ 1905 h 17145"/>
                      <a:gd name="connsiteX7" fmla="*/ 5715 w 5715"/>
                      <a:gd name="connsiteY7" fmla="*/ 15240 h 17145"/>
                      <a:gd name="connsiteX8" fmla="*/ 3810 w 5715"/>
                      <a:gd name="connsiteY8" fmla="*/ 17145 h 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 h="17145">
                        <a:moveTo>
                          <a:pt x="3810" y="17145"/>
                        </a:moveTo>
                        <a:lnTo>
                          <a:pt x="1905" y="17145"/>
                        </a:lnTo>
                        <a:cubicBezTo>
                          <a:pt x="953" y="17145"/>
                          <a:pt x="0" y="16193"/>
                          <a:pt x="0" y="15240"/>
                        </a:cubicBezTo>
                        <a:lnTo>
                          <a:pt x="0" y="1905"/>
                        </a:lnTo>
                        <a:cubicBezTo>
                          <a:pt x="0" y="953"/>
                          <a:pt x="953" y="0"/>
                          <a:pt x="1905" y="0"/>
                        </a:cubicBezTo>
                        <a:lnTo>
                          <a:pt x="3810" y="0"/>
                        </a:lnTo>
                        <a:cubicBezTo>
                          <a:pt x="4763" y="0"/>
                          <a:pt x="5715" y="953"/>
                          <a:pt x="5715" y="1905"/>
                        </a:cubicBezTo>
                        <a:lnTo>
                          <a:pt x="5715" y="15240"/>
                        </a:lnTo>
                        <a:cubicBezTo>
                          <a:pt x="5715" y="16193"/>
                          <a:pt x="4763" y="17145"/>
                          <a:pt x="3810" y="17145"/>
                        </a:cubicBezTo>
                        <a:close/>
                      </a:path>
                    </a:pathLst>
                  </a:custGeom>
                  <a:solidFill>
                    <a:srgbClr val="1A1A1A"/>
                  </a:solidFill>
                  <a:ln w="9525" cap="flat">
                    <a:noFill/>
                    <a:prstDash val="solid"/>
                    <a:miter/>
                  </a:ln>
                </p:spPr>
                <p:txBody>
                  <a:bodyPr rtlCol="0" anchor="ctr"/>
                  <a:lstStyle/>
                  <a:p>
                    <a:endParaRPr lang="zh-CN" altLang="en-US"/>
                  </a:p>
                </p:txBody>
              </p:sp>
              <p:grpSp>
                <p:nvGrpSpPr>
                  <p:cNvPr id="544" name="图形 5"/>
                  <p:cNvGrpSpPr/>
                  <p:nvPr/>
                </p:nvGrpSpPr>
                <p:grpSpPr>
                  <a:xfrm>
                    <a:off x="3638549" y="4048803"/>
                    <a:ext cx="81091" cy="43311"/>
                    <a:chOff x="3638549" y="4048803"/>
                    <a:chExt cx="81091" cy="43311"/>
                  </a:xfrm>
                </p:grpSpPr>
                <p:sp>
                  <p:nvSpPr>
                    <p:cNvPr id="545" name="任意多边形: 形状 369"/>
                    <p:cNvSpPr/>
                    <p:nvPr/>
                  </p:nvSpPr>
                  <p:spPr>
                    <a:xfrm>
                      <a:off x="3638549" y="4048803"/>
                      <a:ext cx="81091" cy="43311"/>
                    </a:xfrm>
                    <a:custGeom>
                      <a:avLst/>
                      <a:gdLst>
                        <a:gd name="connsiteX0" fmla="*/ 80963 w 81091"/>
                        <a:gd name="connsiteY0" fmla="*/ 30754 h 43311"/>
                        <a:gd name="connsiteX1" fmla="*/ 43815 w 81091"/>
                        <a:gd name="connsiteY1" fmla="*/ 274 h 43311"/>
                        <a:gd name="connsiteX2" fmla="*/ 0 w 81091"/>
                        <a:gd name="connsiteY2" fmla="*/ 33612 h 43311"/>
                        <a:gd name="connsiteX3" fmla="*/ 3810 w 81091"/>
                        <a:gd name="connsiteY3" fmla="*/ 35517 h 43311"/>
                        <a:gd name="connsiteX4" fmla="*/ 80963 w 81091"/>
                        <a:gd name="connsiteY4" fmla="*/ 30754 h 4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91" h="43311">
                          <a:moveTo>
                            <a:pt x="80963" y="30754"/>
                          </a:moveTo>
                          <a:cubicBezTo>
                            <a:pt x="80963" y="30754"/>
                            <a:pt x="74295" y="3132"/>
                            <a:pt x="43815" y="274"/>
                          </a:cubicBezTo>
                          <a:cubicBezTo>
                            <a:pt x="8572" y="-3536"/>
                            <a:pt x="0" y="33612"/>
                            <a:pt x="0" y="33612"/>
                          </a:cubicBezTo>
                          <a:lnTo>
                            <a:pt x="3810" y="35517"/>
                          </a:lnTo>
                          <a:cubicBezTo>
                            <a:pt x="2857" y="34564"/>
                            <a:pt x="84773" y="56472"/>
                            <a:pt x="80963" y="30754"/>
                          </a:cubicBezTo>
                          <a:close/>
                        </a:path>
                      </a:pathLst>
                    </a:custGeom>
                    <a:solidFill>
                      <a:srgbClr val="FF7116"/>
                    </a:solidFill>
                    <a:ln w="9525" cap="flat">
                      <a:noFill/>
                      <a:prstDash val="solid"/>
                      <a:miter/>
                    </a:ln>
                  </p:spPr>
                  <p:txBody>
                    <a:bodyPr rtlCol="0" anchor="ctr"/>
                    <a:lstStyle/>
                    <a:p>
                      <a:endParaRPr lang="zh-CN" altLang="en-US"/>
                    </a:p>
                  </p:txBody>
                </p:sp>
                <p:grpSp>
                  <p:nvGrpSpPr>
                    <p:cNvPr id="546" name="图形 5"/>
                    <p:cNvGrpSpPr/>
                    <p:nvPr/>
                  </p:nvGrpSpPr>
                  <p:grpSpPr>
                    <a:xfrm>
                      <a:off x="3682364" y="4049077"/>
                      <a:ext cx="23812" cy="40004"/>
                      <a:chOff x="3682364" y="4049077"/>
                      <a:chExt cx="23812" cy="40004"/>
                    </a:xfrm>
                    <a:solidFill>
                      <a:srgbClr val="496489"/>
                    </a:solidFill>
                  </p:grpSpPr>
                  <p:sp>
                    <p:nvSpPr>
                      <p:cNvPr id="547" name="任意多边形: 形状 371"/>
                      <p:cNvSpPr/>
                      <p:nvPr/>
                    </p:nvSpPr>
                    <p:spPr>
                      <a:xfrm>
                        <a:off x="3706177" y="4088129"/>
                        <a:ext cx="9525" cy="952"/>
                      </a:xfrm>
                      <a:custGeom>
                        <a:avLst/>
                        <a:gdLst>
                          <a:gd name="connsiteX0" fmla="*/ 0 w 9525"/>
                          <a:gd name="connsiteY0" fmla="*/ 953 h 952"/>
                          <a:gd name="connsiteX1" fmla="*/ 0 w 9525"/>
                          <a:gd name="connsiteY1" fmla="*/ 953 h 952"/>
                          <a:gd name="connsiteX2" fmla="*/ 0 w 9525"/>
                          <a:gd name="connsiteY2" fmla="*/ 0 h 952"/>
                          <a:gd name="connsiteX3" fmla="*/ 0 w 9525"/>
                          <a:gd name="connsiteY3" fmla="*/ 953 h 952"/>
                          <a:gd name="connsiteX4" fmla="*/ 0 w 9525"/>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
                            <a:moveTo>
                              <a:pt x="0" y="953"/>
                            </a:moveTo>
                            <a:lnTo>
                              <a:pt x="0" y="953"/>
                            </a:lnTo>
                            <a:cubicBezTo>
                              <a:pt x="0" y="953"/>
                              <a:pt x="0" y="953"/>
                              <a:pt x="0" y="0"/>
                            </a:cubicBezTo>
                            <a:lnTo>
                              <a:pt x="0" y="953"/>
                            </a:lnTo>
                            <a:cubicBezTo>
                              <a:pt x="0" y="953"/>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548" name="任意多边形: 形状 372"/>
                      <p:cNvSpPr/>
                      <p:nvPr/>
                    </p:nvSpPr>
                    <p:spPr>
                      <a:xfrm>
                        <a:off x="3684269" y="4050029"/>
                        <a:ext cx="21907" cy="36195"/>
                      </a:xfrm>
                      <a:custGeom>
                        <a:avLst/>
                        <a:gdLst>
                          <a:gd name="connsiteX0" fmla="*/ 20955 w 21907"/>
                          <a:gd name="connsiteY0" fmla="*/ 34290 h 36195"/>
                          <a:gd name="connsiteX1" fmla="*/ 20955 w 21907"/>
                          <a:gd name="connsiteY1" fmla="*/ 34290 h 36195"/>
                          <a:gd name="connsiteX2" fmla="*/ 21908 w 21907"/>
                          <a:gd name="connsiteY2" fmla="*/ 36195 h 36195"/>
                          <a:gd name="connsiteX3" fmla="*/ 21908 w 21907"/>
                          <a:gd name="connsiteY3" fmla="*/ 36195 h 36195"/>
                          <a:gd name="connsiteX4" fmla="*/ 20955 w 21907"/>
                          <a:gd name="connsiteY4" fmla="*/ 34290 h 36195"/>
                          <a:gd name="connsiteX5" fmla="*/ 19050 w 21907"/>
                          <a:gd name="connsiteY5" fmla="*/ 30480 h 36195"/>
                          <a:gd name="connsiteX6" fmla="*/ 19050 w 21907"/>
                          <a:gd name="connsiteY6" fmla="*/ 30480 h 36195"/>
                          <a:gd name="connsiteX7" fmla="*/ 20003 w 21907"/>
                          <a:gd name="connsiteY7" fmla="*/ 32385 h 36195"/>
                          <a:gd name="connsiteX8" fmla="*/ 20003 w 21907"/>
                          <a:gd name="connsiteY8" fmla="*/ 32385 h 36195"/>
                          <a:gd name="connsiteX9" fmla="*/ 19050 w 21907"/>
                          <a:gd name="connsiteY9" fmla="*/ 30480 h 36195"/>
                          <a:gd name="connsiteX10" fmla="*/ 18098 w 21907"/>
                          <a:gd name="connsiteY10" fmla="*/ 26670 h 36195"/>
                          <a:gd name="connsiteX11" fmla="*/ 18098 w 21907"/>
                          <a:gd name="connsiteY11" fmla="*/ 26670 h 36195"/>
                          <a:gd name="connsiteX12" fmla="*/ 19050 w 21907"/>
                          <a:gd name="connsiteY12" fmla="*/ 28575 h 36195"/>
                          <a:gd name="connsiteX13" fmla="*/ 19050 w 21907"/>
                          <a:gd name="connsiteY13" fmla="*/ 28575 h 36195"/>
                          <a:gd name="connsiteX14" fmla="*/ 18098 w 21907"/>
                          <a:gd name="connsiteY14" fmla="*/ 26670 h 36195"/>
                          <a:gd name="connsiteX15" fmla="*/ 16193 w 21907"/>
                          <a:gd name="connsiteY15" fmla="*/ 22860 h 36195"/>
                          <a:gd name="connsiteX16" fmla="*/ 16193 w 21907"/>
                          <a:gd name="connsiteY16" fmla="*/ 22860 h 36195"/>
                          <a:gd name="connsiteX17" fmla="*/ 17145 w 21907"/>
                          <a:gd name="connsiteY17" fmla="*/ 24765 h 36195"/>
                          <a:gd name="connsiteX18" fmla="*/ 17145 w 21907"/>
                          <a:gd name="connsiteY18" fmla="*/ 24765 h 36195"/>
                          <a:gd name="connsiteX19" fmla="*/ 16193 w 21907"/>
                          <a:gd name="connsiteY19" fmla="*/ 22860 h 36195"/>
                          <a:gd name="connsiteX20" fmla="*/ 15240 w 21907"/>
                          <a:gd name="connsiteY20" fmla="*/ 19050 h 36195"/>
                          <a:gd name="connsiteX21" fmla="*/ 15240 w 21907"/>
                          <a:gd name="connsiteY21" fmla="*/ 19050 h 36195"/>
                          <a:gd name="connsiteX22" fmla="*/ 16193 w 21907"/>
                          <a:gd name="connsiteY22" fmla="*/ 20955 h 36195"/>
                          <a:gd name="connsiteX23" fmla="*/ 16193 w 21907"/>
                          <a:gd name="connsiteY23" fmla="*/ 20955 h 36195"/>
                          <a:gd name="connsiteX24" fmla="*/ 15240 w 21907"/>
                          <a:gd name="connsiteY24" fmla="*/ 19050 h 36195"/>
                          <a:gd name="connsiteX25" fmla="*/ 13335 w 21907"/>
                          <a:gd name="connsiteY25" fmla="*/ 15240 h 36195"/>
                          <a:gd name="connsiteX26" fmla="*/ 13335 w 21907"/>
                          <a:gd name="connsiteY26" fmla="*/ 15240 h 36195"/>
                          <a:gd name="connsiteX27" fmla="*/ 14288 w 21907"/>
                          <a:gd name="connsiteY27" fmla="*/ 17145 h 36195"/>
                          <a:gd name="connsiteX28" fmla="*/ 14288 w 21907"/>
                          <a:gd name="connsiteY28" fmla="*/ 17145 h 36195"/>
                          <a:gd name="connsiteX29" fmla="*/ 13335 w 21907"/>
                          <a:gd name="connsiteY29" fmla="*/ 15240 h 36195"/>
                          <a:gd name="connsiteX30" fmla="*/ 11430 w 21907"/>
                          <a:gd name="connsiteY30" fmla="*/ 11430 h 36195"/>
                          <a:gd name="connsiteX31" fmla="*/ 11430 w 21907"/>
                          <a:gd name="connsiteY31" fmla="*/ 11430 h 36195"/>
                          <a:gd name="connsiteX32" fmla="*/ 12383 w 21907"/>
                          <a:gd name="connsiteY32" fmla="*/ 13335 h 36195"/>
                          <a:gd name="connsiteX33" fmla="*/ 12383 w 21907"/>
                          <a:gd name="connsiteY33" fmla="*/ 13335 h 36195"/>
                          <a:gd name="connsiteX34" fmla="*/ 11430 w 21907"/>
                          <a:gd name="connsiteY34" fmla="*/ 11430 h 36195"/>
                          <a:gd name="connsiteX35" fmla="*/ 8573 w 21907"/>
                          <a:gd name="connsiteY35" fmla="*/ 8573 h 36195"/>
                          <a:gd name="connsiteX36" fmla="*/ 8573 w 21907"/>
                          <a:gd name="connsiteY36" fmla="*/ 8573 h 36195"/>
                          <a:gd name="connsiteX37" fmla="*/ 10478 w 21907"/>
                          <a:gd name="connsiteY37" fmla="*/ 10478 h 36195"/>
                          <a:gd name="connsiteX38" fmla="*/ 10478 w 21907"/>
                          <a:gd name="connsiteY38" fmla="*/ 10478 h 36195"/>
                          <a:gd name="connsiteX39" fmla="*/ 8573 w 21907"/>
                          <a:gd name="connsiteY39" fmla="*/ 8573 h 36195"/>
                          <a:gd name="connsiteX40" fmla="*/ 6668 w 21907"/>
                          <a:gd name="connsiteY40" fmla="*/ 4763 h 36195"/>
                          <a:gd name="connsiteX41" fmla="*/ 6668 w 21907"/>
                          <a:gd name="connsiteY41" fmla="*/ 4763 h 36195"/>
                          <a:gd name="connsiteX42" fmla="*/ 8573 w 21907"/>
                          <a:gd name="connsiteY42" fmla="*/ 5715 h 36195"/>
                          <a:gd name="connsiteX43" fmla="*/ 8573 w 21907"/>
                          <a:gd name="connsiteY43" fmla="*/ 5715 h 36195"/>
                          <a:gd name="connsiteX44" fmla="*/ 6668 w 21907"/>
                          <a:gd name="connsiteY44" fmla="*/ 4763 h 36195"/>
                          <a:gd name="connsiteX45" fmla="*/ 3810 w 21907"/>
                          <a:gd name="connsiteY45" fmla="*/ 1905 h 36195"/>
                          <a:gd name="connsiteX46" fmla="*/ 3810 w 21907"/>
                          <a:gd name="connsiteY46" fmla="*/ 1905 h 36195"/>
                          <a:gd name="connsiteX47" fmla="*/ 5715 w 21907"/>
                          <a:gd name="connsiteY47" fmla="*/ 2858 h 36195"/>
                          <a:gd name="connsiteX48" fmla="*/ 5715 w 21907"/>
                          <a:gd name="connsiteY48" fmla="*/ 2858 h 36195"/>
                          <a:gd name="connsiteX49" fmla="*/ 3810 w 21907"/>
                          <a:gd name="connsiteY49" fmla="*/ 1905 h 36195"/>
                          <a:gd name="connsiteX50" fmla="*/ 0 w 21907"/>
                          <a:gd name="connsiteY50" fmla="*/ 0 h 36195"/>
                          <a:gd name="connsiteX51" fmla="*/ 0 w 21907"/>
                          <a:gd name="connsiteY51" fmla="*/ 0 h 36195"/>
                          <a:gd name="connsiteX52" fmla="*/ 1905 w 21907"/>
                          <a:gd name="connsiteY52" fmla="*/ 953 h 36195"/>
                          <a:gd name="connsiteX53" fmla="*/ 1905 w 21907"/>
                          <a:gd name="connsiteY53" fmla="*/ 953 h 36195"/>
                          <a:gd name="connsiteX54" fmla="*/ 0 w 21907"/>
                          <a:gd name="connsiteY54" fmla="*/ 0 h 3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1907" h="36195">
                            <a:moveTo>
                              <a:pt x="20955" y="34290"/>
                            </a:moveTo>
                            <a:lnTo>
                              <a:pt x="20955" y="34290"/>
                            </a:lnTo>
                            <a:cubicBezTo>
                              <a:pt x="21908" y="35242"/>
                              <a:pt x="21908" y="35242"/>
                              <a:pt x="21908" y="36195"/>
                            </a:cubicBezTo>
                            <a:lnTo>
                              <a:pt x="21908" y="36195"/>
                            </a:lnTo>
                            <a:cubicBezTo>
                              <a:pt x="20955" y="35242"/>
                              <a:pt x="20955" y="35242"/>
                              <a:pt x="20955" y="34290"/>
                            </a:cubicBezTo>
                            <a:close/>
                            <a:moveTo>
                              <a:pt x="19050" y="30480"/>
                            </a:moveTo>
                            <a:lnTo>
                              <a:pt x="19050" y="30480"/>
                            </a:lnTo>
                            <a:cubicBezTo>
                              <a:pt x="20003" y="31433"/>
                              <a:pt x="20003" y="31433"/>
                              <a:pt x="20003" y="32385"/>
                            </a:cubicBezTo>
                            <a:lnTo>
                              <a:pt x="20003" y="32385"/>
                            </a:lnTo>
                            <a:cubicBezTo>
                              <a:pt x="20003" y="31433"/>
                              <a:pt x="20003" y="31433"/>
                              <a:pt x="19050" y="30480"/>
                            </a:cubicBezTo>
                            <a:close/>
                            <a:moveTo>
                              <a:pt x="18098" y="26670"/>
                            </a:moveTo>
                            <a:lnTo>
                              <a:pt x="18098" y="26670"/>
                            </a:lnTo>
                            <a:cubicBezTo>
                              <a:pt x="19050" y="27623"/>
                              <a:pt x="19050" y="27623"/>
                              <a:pt x="19050" y="28575"/>
                            </a:cubicBezTo>
                            <a:lnTo>
                              <a:pt x="19050" y="28575"/>
                            </a:lnTo>
                            <a:cubicBezTo>
                              <a:pt x="19050" y="27623"/>
                              <a:pt x="18098" y="26670"/>
                              <a:pt x="18098" y="26670"/>
                            </a:cubicBezTo>
                            <a:close/>
                            <a:moveTo>
                              <a:pt x="16193" y="22860"/>
                            </a:moveTo>
                            <a:lnTo>
                              <a:pt x="16193" y="22860"/>
                            </a:lnTo>
                            <a:cubicBezTo>
                              <a:pt x="17145" y="22860"/>
                              <a:pt x="17145" y="23813"/>
                              <a:pt x="17145" y="24765"/>
                            </a:cubicBezTo>
                            <a:lnTo>
                              <a:pt x="17145" y="24765"/>
                            </a:lnTo>
                            <a:cubicBezTo>
                              <a:pt x="17145" y="23813"/>
                              <a:pt x="17145" y="23813"/>
                              <a:pt x="16193" y="22860"/>
                            </a:cubicBezTo>
                            <a:close/>
                            <a:moveTo>
                              <a:pt x="15240" y="19050"/>
                            </a:moveTo>
                            <a:lnTo>
                              <a:pt x="15240" y="19050"/>
                            </a:lnTo>
                            <a:cubicBezTo>
                              <a:pt x="16193" y="19050"/>
                              <a:pt x="16193" y="20003"/>
                              <a:pt x="16193" y="20955"/>
                            </a:cubicBezTo>
                            <a:lnTo>
                              <a:pt x="16193" y="20955"/>
                            </a:lnTo>
                            <a:cubicBezTo>
                              <a:pt x="15240" y="20003"/>
                              <a:pt x="15240" y="20003"/>
                              <a:pt x="15240" y="19050"/>
                            </a:cubicBezTo>
                            <a:close/>
                            <a:moveTo>
                              <a:pt x="13335" y="15240"/>
                            </a:moveTo>
                            <a:lnTo>
                              <a:pt x="13335" y="15240"/>
                            </a:lnTo>
                            <a:cubicBezTo>
                              <a:pt x="14288" y="15240"/>
                              <a:pt x="14288" y="16192"/>
                              <a:pt x="14288" y="17145"/>
                            </a:cubicBezTo>
                            <a:lnTo>
                              <a:pt x="14288" y="17145"/>
                            </a:lnTo>
                            <a:cubicBezTo>
                              <a:pt x="13335" y="16192"/>
                              <a:pt x="13335" y="16192"/>
                              <a:pt x="13335" y="15240"/>
                            </a:cubicBezTo>
                            <a:close/>
                            <a:moveTo>
                              <a:pt x="11430" y="11430"/>
                            </a:moveTo>
                            <a:lnTo>
                              <a:pt x="11430" y="11430"/>
                            </a:lnTo>
                            <a:cubicBezTo>
                              <a:pt x="12383" y="11430"/>
                              <a:pt x="12383" y="12383"/>
                              <a:pt x="12383" y="13335"/>
                            </a:cubicBezTo>
                            <a:lnTo>
                              <a:pt x="12383" y="13335"/>
                            </a:lnTo>
                            <a:cubicBezTo>
                              <a:pt x="11430" y="13335"/>
                              <a:pt x="11430" y="12383"/>
                              <a:pt x="11430" y="11430"/>
                            </a:cubicBezTo>
                            <a:close/>
                            <a:moveTo>
                              <a:pt x="8573" y="8573"/>
                            </a:moveTo>
                            <a:lnTo>
                              <a:pt x="8573" y="8573"/>
                            </a:lnTo>
                            <a:cubicBezTo>
                              <a:pt x="9525" y="8573"/>
                              <a:pt x="9525" y="9525"/>
                              <a:pt x="10478" y="10478"/>
                            </a:cubicBezTo>
                            <a:lnTo>
                              <a:pt x="10478" y="10478"/>
                            </a:lnTo>
                            <a:cubicBezTo>
                              <a:pt x="9525" y="9525"/>
                              <a:pt x="9525" y="8573"/>
                              <a:pt x="8573" y="8573"/>
                            </a:cubicBezTo>
                            <a:close/>
                            <a:moveTo>
                              <a:pt x="6668" y="4763"/>
                            </a:moveTo>
                            <a:lnTo>
                              <a:pt x="6668" y="4763"/>
                            </a:lnTo>
                            <a:cubicBezTo>
                              <a:pt x="7620" y="4763"/>
                              <a:pt x="7620" y="5715"/>
                              <a:pt x="8573" y="5715"/>
                            </a:cubicBezTo>
                            <a:lnTo>
                              <a:pt x="8573" y="5715"/>
                            </a:lnTo>
                            <a:cubicBezTo>
                              <a:pt x="7620" y="6667"/>
                              <a:pt x="6668" y="5715"/>
                              <a:pt x="6668" y="4763"/>
                            </a:cubicBezTo>
                            <a:close/>
                            <a:moveTo>
                              <a:pt x="3810" y="1905"/>
                            </a:moveTo>
                            <a:lnTo>
                              <a:pt x="3810" y="1905"/>
                            </a:lnTo>
                            <a:cubicBezTo>
                              <a:pt x="4763" y="1905"/>
                              <a:pt x="4763" y="2858"/>
                              <a:pt x="5715" y="2858"/>
                            </a:cubicBezTo>
                            <a:lnTo>
                              <a:pt x="5715" y="2858"/>
                            </a:lnTo>
                            <a:cubicBezTo>
                              <a:pt x="4763" y="2858"/>
                              <a:pt x="3810" y="2858"/>
                              <a:pt x="3810" y="1905"/>
                            </a:cubicBezTo>
                            <a:close/>
                            <a:moveTo>
                              <a:pt x="0" y="0"/>
                            </a:moveTo>
                            <a:lnTo>
                              <a:pt x="0" y="0"/>
                            </a:lnTo>
                            <a:cubicBezTo>
                              <a:pt x="953" y="0"/>
                              <a:pt x="953" y="0"/>
                              <a:pt x="1905" y="953"/>
                            </a:cubicBezTo>
                            <a:lnTo>
                              <a:pt x="1905" y="953"/>
                            </a:lnTo>
                            <a:cubicBezTo>
                              <a:pt x="1905" y="953"/>
                              <a:pt x="953" y="0"/>
                              <a:pt x="0" y="0"/>
                            </a:cubicBezTo>
                            <a:close/>
                          </a:path>
                        </a:pathLst>
                      </a:custGeom>
                      <a:solidFill>
                        <a:srgbClr val="496489"/>
                      </a:solidFill>
                      <a:ln w="9525" cap="flat">
                        <a:noFill/>
                        <a:prstDash val="solid"/>
                        <a:miter/>
                      </a:ln>
                    </p:spPr>
                    <p:txBody>
                      <a:bodyPr rtlCol="0" anchor="ctr"/>
                      <a:lstStyle/>
                      <a:p>
                        <a:endParaRPr lang="zh-CN" altLang="en-US"/>
                      </a:p>
                    </p:txBody>
                  </p:sp>
                  <p:sp>
                    <p:nvSpPr>
                      <p:cNvPr id="549" name="任意多边形: 形状 373"/>
                      <p:cNvSpPr/>
                      <p:nvPr/>
                    </p:nvSpPr>
                    <p:spPr>
                      <a:xfrm>
                        <a:off x="3682364" y="4049077"/>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0"/>
                            </a:moveTo>
                            <a:lnTo>
                              <a:pt x="0" y="0"/>
                            </a:lnTo>
                            <a:cubicBezTo>
                              <a:pt x="0" y="0"/>
                              <a:pt x="0" y="0"/>
                              <a:pt x="0" y="0"/>
                            </a:cubicBezTo>
                            <a:lnTo>
                              <a:pt x="0" y="0"/>
                            </a:lnTo>
                            <a:cubicBezTo>
                              <a:pt x="0" y="0"/>
                              <a:pt x="0" y="0"/>
                              <a:pt x="0" y="0"/>
                            </a:cubicBezTo>
                            <a:close/>
                          </a:path>
                        </a:pathLst>
                      </a:custGeom>
                      <a:solidFill>
                        <a:srgbClr val="496489"/>
                      </a:solidFill>
                      <a:ln w="9525" cap="flat">
                        <a:noFill/>
                        <a:prstDash val="solid"/>
                        <a:miter/>
                      </a:ln>
                    </p:spPr>
                    <p:txBody>
                      <a:bodyPr rtlCol="0" anchor="ctr"/>
                      <a:lstStyle/>
                      <a:p>
                        <a:endParaRPr lang="zh-CN" altLang="en-US"/>
                      </a:p>
                    </p:txBody>
                  </p:sp>
                </p:grpSp>
                <p:grpSp>
                  <p:nvGrpSpPr>
                    <p:cNvPr id="550" name="图形 5"/>
                    <p:cNvGrpSpPr/>
                    <p:nvPr/>
                  </p:nvGrpSpPr>
                  <p:grpSpPr>
                    <a:xfrm>
                      <a:off x="3649027" y="4049077"/>
                      <a:ext cx="32384" cy="34289"/>
                      <a:chOff x="3649027" y="4049077"/>
                      <a:chExt cx="32384" cy="34289"/>
                    </a:xfrm>
                    <a:solidFill>
                      <a:srgbClr val="496489"/>
                    </a:solidFill>
                  </p:grpSpPr>
                  <p:sp>
                    <p:nvSpPr>
                      <p:cNvPr id="551" name="任意多边形: 形状 375"/>
                      <p:cNvSpPr/>
                      <p:nvPr/>
                    </p:nvSpPr>
                    <p:spPr>
                      <a:xfrm>
                        <a:off x="3649027" y="4082415"/>
                        <a:ext cx="9525" cy="952"/>
                      </a:xfrm>
                      <a:custGeom>
                        <a:avLst/>
                        <a:gdLst>
                          <a:gd name="connsiteX0" fmla="*/ 0 w 9525"/>
                          <a:gd name="connsiteY0" fmla="*/ 952 h 952"/>
                          <a:gd name="connsiteX1" fmla="*/ 0 w 9525"/>
                          <a:gd name="connsiteY1" fmla="*/ 952 h 952"/>
                          <a:gd name="connsiteX2" fmla="*/ 0 w 9525"/>
                          <a:gd name="connsiteY2" fmla="*/ 0 h 952"/>
                          <a:gd name="connsiteX3" fmla="*/ 0 w 9525"/>
                          <a:gd name="connsiteY3" fmla="*/ 952 h 952"/>
                          <a:gd name="connsiteX4" fmla="*/ 0 w 9525"/>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
                            <a:moveTo>
                              <a:pt x="0" y="952"/>
                            </a:moveTo>
                            <a:lnTo>
                              <a:pt x="0" y="952"/>
                            </a:lnTo>
                            <a:cubicBezTo>
                              <a:pt x="0" y="952"/>
                              <a:pt x="0" y="0"/>
                              <a:pt x="0" y="0"/>
                            </a:cubicBezTo>
                            <a:lnTo>
                              <a:pt x="0" y="952"/>
                            </a:lnTo>
                            <a:cubicBezTo>
                              <a:pt x="0" y="0"/>
                              <a:pt x="0" y="952"/>
                              <a:pt x="0" y="952"/>
                            </a:cubicBezTo>
                            <a:close/>
                          </a:path>
                        </a:pathLst>
                      </a:custGeom>
                      <a:solidFill>
                        <a:srgbClr val="496489"/>
                      </a:solidFill>
                      <a:ln w="9525" cap="flat">
                        <a:noFill/>
                        <a:prstDash val="solid"/>
                        <a:miter/>
                      </a:ln>
                    </p:spPr>
                    <p:txBody>
                      <a:bodyPr rtlCol="0" anchor="ctr"/>
                      <a:lstStyle/>
                      <a:p>
                        <a:endParaRPr lang="zh-CN" altLang="en-US"/>
                      </a:p>
                    </p:txBody>
                  </p:sp>
                  <p:sp>
                    <p:nvSpPr>
                      <p:cNvPr id="552" name="任意多边形: 形状 376"/>
                      <p:cNvSpPr/>
                      <p:nvPr/>
                    </p:nvSpPr>
                    <p:spPr>
                      <a:xfrm>
                        <a:off x="3650931" y="4049077"/>
                        <a:ext cx="27622" cy="31432"/>
                      </a:xfrm>
                      <a:custGeom>
                        <a:avLst/>
                        <a:gdLst>
                          <a:gd name="connsiteX0" fmla="*/ 0 w 27622"/>
                          <a:gd name="connsiteY0" fmla="*/ 31432 h 31432"/>
                          <a:gd name="connsiteX1" fmla="*/ 0 w 27622"/>
                          <a:gd name="connsiteY1" fmla="*/ 31432 h 31432"/>
                          <a:gd name="connsiteX2" fmla="*/ 953 w 27622"/>
                          <a:gd name="connsiteY2" fmla="*/ 29527 h 31432"/>
                          <a:gd name="connsiteX3" fmla="*/ 953 w 27622"/>
                          <a:gd name="connsiteY3" fmla="*/ 29527 h 31432"/>
                          <a:gd name="connsiteX4" fmla="*/ 0 w 27622"/>
                          <a:gd name="connsiteY4" fmla="*/ 31432 h 31432"/>
                          <a:gd name="connsiteX5" fmla="*/ 1905 w 27622"/>
                          <a:gd name="connsiteY5" fmla="*/ 27622 h 31432"/>
                          <a:gd name="connsiteX6" fmla="*/ 1905 w 27622"/>
                          <a:gd name="connsiteY6" fmla="*/ 27622 h 31432"/>
                          <a:gd name="connsiteX7" fmla="*/ 2858 w 27622"/>
                          <a:gd name="connsiteY7" fmla="*/ 25717 h 31432"/>
                          <a:gd name="connsiteX8" fmla="*/ 2858 w 27622"/>
                          <a:gd name="connsiteY8" fmla="*/ 25717 h 31432"/>
                          <a:gd name="connsiteX9" fmla="*/ 1905 w 27622"/>
                          <a:gd name="connsiteY9" fmla="*/ 27622 h 31432"/>
                          <a:gd name="connsiteX10" fmla="*/ 3810 w 27622"/>
                          <a:gd name="connsiteY10" fmla="*/ 24765 h 31432"/>
                          <a:gd name="connsiteX11" fmla="*/ 3810 w 27622"/>
                          <a:gd name="connsiteY11" fmla="*/ 24765 h 31432"/>
                          <a:gd name="connsiteX12" fmla="*/ 4763 w 27622"/>
                          <a:gd name="connsiteY12" fmla="*/ 22860 h 31432"/>
                          <a:gd name="connsiteX13" fmla="*/ 4763 w 27622"/>
                          <a:gd name="connsiteY13" fmla="*/ 22860 h 31432"/>
                          <a:gd name="connsiteX14" fmla="*/ 3810 w 27622"/>
                          <a:gd name="connsiteY14" fmla="*/ 24765 h 31432"/>
                          <a:gd name="connsiteX15" fmla="*/ 6668 w 27622"/>
                          <a:gd name="connsiteY15" fmla="*/ 20955 h 31432"/>
                          <a:gd name="connsiteX16" fmla="*/ 6668 w 27622"/>
                          <a:gd name="connsiteY16" fmla="*/ 20955 h 31432"/>
                          <a:gd name="connsiteX17" fmla="*/ 7620 w 27622"/>
                          <a:gd name="connsiteY17" fmla="*/ 19050 h 31432"/>
                          <a:gd name="connsiteX18" fmla="*/ 7620 w 27622"/>
                          <a:gd name="connsiteY18" fmla="*/ 19050 h 31432"/>
                          <a:gd name="connsiteX19" fmla="*/ 6668 w 27622"/>
                          <a:gd name="connsiteY19" fmla="*/ 20955 h 31432"/>
                          <a:gd name="connsiteX20" fmla="*/ 8573 w 27622"/>
                          <a:gd name="connsiteY20" fmla="*/ 18097 h 31432"/>
                          <a:gd name="connsiteX21" fmla="*/ 8573 w 27622"/>
                          <a:gd name="connsiteY21" fmla="*/ 18097 h 31432"/>
                          <a:gd name="connsiteX22" fmla="*/ 9525 w 27622"/>
                          <a:gd name="connsiteY22" fmla="*/ 16192 h 31432"/>
                          <a:gd name="connsiteX23" fmla="*/ 9525 w 27622"/>
                          <a:gd name="connsiteY23" fmla="*/ 16192 h 31432"/>
                          <a:gd name="connsiteX24" fmla="*/ 8573 w 27622"/>
                          <a:gd name="connsiteY24" fmla="*/ 18097 h 31432"/>
                          <a:gd name="connsiteX25" fmla="*/ 11430 w 27622"/>
                          <a:gd name="connsiteY25" fmla="*/ 14288 h 31432"/>
                          <a:gd name="connsiteX26" fmla="*/ 11430 w 27622"/>
                          <a:gd name="connsiteY26" fmla="*/ 14288 h 31432"/>
                          <a:gd name="connsiteX27" fmla="*/ 12383 w 27622"/>
                          <a:gd name="connsiteY27" fmla="*/ 12382 h 31432"/>
                          <a:gd name="connsiteX28" fmla="*/ 12383 w 27622"/>
                          <a:gd name="connsiteY28" fmla="*/ 12382 h 31432"/>
                          <a:gd name="connsiteX29" fmla="*/ 11430 w 27622"/>
                          <a:gd name="connsiteY29" fmla="*/ 14288 h 31432"/>
                          <a:gd name="connsiteX30" fmla="*/ 13335 w 27622"/>
                          <a:gd name="connsiteY30" fmla="*/ 11430 h 31432"/>
                          <a:gd name="connsiteX31" fmla="*/ 13335 w 27622"/>
                          <a:gd name="connsiteY31" fmla="*/ 11430 h 31432"/>
                          <a:gd name="connsiteX32" fmla="*/ 14288 w 27622"/>
                          <a:gd name="connsiteY32" fmla="*/ 9525 h 31432"/>
                          <a:gd name="connsiteX33" fmla="*/ 14288 w 27622"/>
                          <a:gd name="connsiteY33" fmla="*/ 9525 h 31432"/>
                          <a:gd name="connsiteX34" fmla="*/ 13335 w 27622"/>
                          <a:gd name="connsiteY34" fmla="*/ 11430 h 31432"/>
                          <a:gd name="connsiteX35" fmla="*/ 16193 w 27622"/>
                          <a:gd name="connsiteY35" fmla="*/ 8572 h 31432"/>
                          <a:gd name="connsiteX36" fmla="*/ 16193 w 27622"/>
                          <a:gd name="connsiteY36" fmla="*/ 8572 h 31432"/>
                          <a:gd name="connsiteX37" fmla="*/ 17145 w 27622"/>
                          <a:gd name="connsiteY37" fmla="*/ 6667 h 31432"/>
                          <a:gd name="connsiteX38" fmla="*/ 17145 w 27622"/>
                          <a:gd name="connsiteY38" fmla="*/ 6667 h 31432"/>
                          <a:gd name="connsiteX39" fmla="*/ 16193 w 27622"/>
                          <a:gd name="connsiteY39" fmla="*/ 8572 h 31432"/>
                          <a:gd name="connsiteX40" fmla="*/ 19050 w 27622"/>
                          <a:gd name="connsiteY40" fmla="*/ 5715 h 31432"/>
                          <a:gd name="connsiteX41" fmla="*/ 19050 w 27622"/>
                          <a:gd name="connsiteY41" fmla="*/ 5715 h 31432"/>
                          <a:gd name="connsiteX42" fmla="*/ 20003 w 27622"/>
                          <a:gd name="connsiteY42" fmla="*/ 3810 h 31432"/>
                          <a:gd name="connsiteX43" fmla="*/ 20003 w 27622"/>
                          <a:gd name="connsiteY43" fmla="*/ 3810 h 31432"/>
                          <a:gd name="connsiteX44" fmla="*/ 19050 w 27622"/>
                          <a:gd name="connsiteY44" fmla="*/ 5715 h 31432"/>
                          <a:gd name="connsiteX45" fmla="*/ 22860 w 27622"/>
                          <a:gd name="connsiteY45" fmla="*/ 2857 h 31432"/>
                          <a:gd name="connsiteX46" fmla="*/ 22860 w 27622"/>
                          <a:gd name="connsiteY46" fmla="*/ 2857 h 31432"/>
                          <a:gd name="connsiteX47" fmla="*/ 24765 w 27622"/>
                          <a:gd name="connsiteY47" fmla="*/ 1905 h 31432"/>
                          <a:gd name="connsiteX48" fmla="*/ 24765 w 27622"/>
                          <a:gd name="connsiteY48" fmla="*/ 1905 h 31432"/>
                          <a:gd name="connsiteX49" fmla="*/ 22860 w 27622"/>
                          <a:gd name="connsiteY49" fmla="*/ 2857 h 31432"/>
                          <a:gd name="connsiteX50" fmla="*/ 25718 w 27622"/>
                          <a:gd name="connsiteY50" fmla="*/ 952 h 31432"/>
                          <a:gd name="connsiteX51" fmla="*/ 25718 w 27622"/>
                          <a:gd name="connsiteY51" fmla="*/ 952 h 31432"/>
                          <a:gd name="connsiteX52" fmla="*/ 27623 w 27622"/>
                          <a:gd name="connsiteY52" fmla="*/ 0 h 31432"/>
                          <a:gd name="connsiteX53" fmla="*/ 27623 w 27622"/>
                          <a:gd name="connsiteY53" fmla="*/ 0 h 31432"/>
                          <a:gd name="connsiteX54" fmla="*/ 25718 w 27622"/>
                          <a:gd name="connsiteY54" fmla="*/ 952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622" h="31432">
                            <a:moveTo>
                              <a:pt x="0" y="31432"/>
                            </a:moveTo>
                            <a:lnTo>
                              <a:pt x="0" y="31432"/>
                            </a:lnTo>
                            <a:cubicBezTo>
                              <a:pt x="0" y="30480"/>
                              <a:pt x="0" y="30480"/>
                              <a:pt x="953" y="29527"/>
                            </a:cubicBezTo>
                            <a:lnTo>
                              <a:pt x="953" y="29527"/>
                            </a:lnTo>
                            <a:cubicBezTo>
                              <a:pt x="0" y="30480"/>
                              <a:pt x="0" y="30480"/>
                              <a:pt x="0" y="31432"/>
                            </a:cubicBezTo>
                            <a:close/>
                            <a:moveTo>
                              <a:pt x="1905" y="27622"/>
                            </a:moveTo>
                            <a:lnTo>
                              <a:pt x="1905" y="27622"/>
                            </a:lnTo>
                            <a:cubicBezTo>
                              <a:pt x="1905" y="26670"/>
                              <a:pt x="1905" y="26670"/>
                              <a:pt x="2858" y="25717"/>
                            </a:cubicBezTo>
                            <a:lnTo>
                              <a:pt x="2858" y="25717"/>
                            </a:lnTo>
                            <a:cubicBezTo>
                              <a:pt x="2858" y="26670"/>
                              <a:pt x="1905" y="27622"/>
                              <a:pt x="1905" y="27622"/>
                            </a:cubicBezTo>
                            <a:close/>
                            <a:moveTo>
                              <a:pt x="3810" y="24765"/>
                            </a:moveTo>
                            <a:lnTo>
                              <a:pt x="3810" y="24765"/>
                            </a:lnTo>
                            <a:cubicBezTo>
                              <a:pt x="3810" y="23813"/>
                              <a:pt x="3810" y="23813"/>
                              <a:pt x="4763" y="22860"/>
                            </a:cubicBezTo>
                            <a:lnTo>
                              <a:pt x="4763" y="22860"/>
                            </a:lnTo>
                            <a:cubicBezTo>
                              <a:pt x="4763" y="22860"/>
                              <a:pt x="4763" y="23813"/>
                              <a:pt x="3810" y="24765"/>
                            </a:cubicBezTo>
                            <a:close/>
                            <a:moveTo>
                              <a:pt x="6668" y="20955"/>
                            </a:moveTo>
                            <a:lnTo>
                              <a:pt x="6668" y="20955"/>
                            </a:lnTo>
                            <a:cubicBezTo>
                              <a:pt x="6668" y="20002"/>
                              <a:pt x="6668" y="20002"/>
                              <a:pt x="7620" y="19050"/>
                            </a:cubicBezTo>
                            <a:lnTo>
                              <a:pt x="7620" y="19050"/>
                            </a:lnTo>
                            <a:cubicBezTo>
                              <a:pt x="6668" y="20002"/>
                              <a:pt x="6668" y="20002"/>
                              <a:pt x="6668" y="20955"/>
                            </a:cubicBezTo>
                            <a:close/>
                            <a:moveTo>
                              <a:pt x="8573" y="18097"/>
                            </a:moveTo>
                            <a:lnTo>
                              <a:pt x="8573" y="18097"/>
                            </a:lnTo>
                            <a:cubicBezTo>
                              <a:pt x="8573" y="17145"/>
                              <a:pt x="9525" y="17145"/>
                              <a:pt x="9525" y="16192"/>
                            </a:cubicBezTo>
                            <a:lnTo>
                              <a:pt x="9525" y="16192"/>
                            </a:lnTo>
                            <a:cubicBezTo>
                              <a:pt x="9525" y="16192"/>
                              <a:pt x="8573" y="17145"/>
                              <a:pt x="8573" y="18097"/>
                            </a:cubicBezTo>
                            <a:close/>
                            <a:moveTo>
                              <a:pt x="11430" y="14288"/>
                            </a:moveTo>
                            <a:lnTo>
                              <a:pt x="11430" y="14288"/>
                            </a:lnTo>
                            <a:cubicBezTo>
                              <a:pt x="11430" y="13335"/>
                              <a:pt x="12383" y="13335"/>
                              <a:pt x="12383" y="12382"/>
                            </a:cubicBezTo>
                            <a:lnTo>
                              <a:pt x="12383" y="12382"/>
                            </a:lnTo>
                            <a:cubicBezTo>
                              <a:pt x="11430" y="13335"/>
                              <a:pt x="11430" y="14288"/>
                              <a:pt x="11430" y="14288"/>
                            </a:cubicBezTo>
                            <a:close/>
                            <a:moveTo>
                              <a:pt x="13335" y="11430"/>
                            </a:moveTo>
                            <a:lnTo>
                              <a:pt x="13335" y="11430"/>
                            </a:lnTo>
                            <a:cubicBezTo>
                              <a:pt x="13335" y="10477"/>
                              <a:pt x="14288" y="10477"/>
                              <a:pt x="14288" y="9525"/>
                            </a:cubicBezTo>
                            <a:lnTo>
                              <a:pt x="14288" y="9525"/>
                            </a:lnTo>
                            <a:cubicBezTo>
                              <a:pt x="14288" y="10477"/>
                              <a:pt x="14288" y="10477"/>
                              <a:pt x="13335" y="11430"/>
                            </a:cubicBezTo>
                            <a:close/>
                            <a:moveTo>
                              <a:pt x="16193" y="8572"/>
                            </a:moveTo>
                            <a:lnTo>
                              <a:pt x="16193" y="8572"/>
                            </a:lnTo>
                            <a:cubicBezTo>
                              <a:pt x="16193" y="7620"/>
                              <a:pt x="17145" y="7620"/>
                              <a:pt x="17145" y="6667"/>
                            </a:cubicBezTo>
                            <a:lnTo>
                              <a:pt x="17145" y="6667"/>
                            </a:lnTo>
                            <a:cubicBezTo>
                              <a:pt x="17145" y="7620"/>
                              <a:pt x="17145" y="7620"/>
                              <a:pt x="16193" y="8572"/>
                            </a:cubicBezTo>
                            <a:close/>
                            <a:moveTo>
                              <a:pt x="19050" y="5715"/>
                            </a:moveTo>
                            <a:lnTo>
                              <a:pt x="19050" y="5715"/>
                            </a:lnTo>
                            <a:cubicBezTo>
                              <a:pt x="19050" y="4763"/>
                              <a:pt x="20003" y="4763"/>
                              <a:pt x="20003" y="3810"/>
                            </a:cubicBezTo>
                            <a:lnTo>
                              <a:pt x="20003" y="3810"/>
                            </a:lnTo>
                            <a:cubicBezTo>
                              <a:pt x="20003" y="4763"/>
                              <a:pt x="20003" y="4763"/>
                              <a:pt x="19050" y="5715"/>
                            </a:cubicBezTo>
                            <a:close/>
                            <a:moveTo>
                              <a:pt x="22860" y="2857"/>
                            </a:moveTo>
                            <a:lnTo>
                              <a:pt x="22860" y="2857"/>
                            </a:lnTo>
                            <a:cubicBezTo>
                              <a:pt x="22860" y="1905"/>
                              <a:pt x="23813" y="1905"/>
                              <a:pt x="24765" y="1905"/>
                            </a:cubicBezTo>
                            <a:lnTo>
                              <a:pt x="24765" y="1905"/>
                            </a:lnTo>
                            <a:cubicBezTo>
                              <a:pt x="23813" y="2857"/>
                              <a:pt x="22860" y="2857"/>
                              <a:pt x="22860" y="2857"/>
                            </a:cubicBezTo>
                            <a:close/>
                            <a:moveTo>
                              <a:pt x="25718" y="952"/>
                            </a:moveTo>
                            <a:lnTo>
                              <a:pt x="25718" y="952"/>
                            </a:lnTo>
                            <a:cubicBezTo>
                              <a:pt x="26670" y="0"/>
                              <a:pt x="26670" y="0"/>
                              <a:pt x="27623" y="0"/>
                            </a:cubicBezTo>
                            <a:lnTo>
                              <a:pt x="27623" y="0"/>
                            </a:lnTo>
                            <a:cubicBezTo>
                              <a:pt x="27623" y="952"/>
                              <a:pt x="26670" y="952"/>
                              <a:pt x="25718" y="952"/>
                            </a:cubicBezTo>
                            <a:close/>
                          </a:path>
                        </a:pathLst>
                      </a:custGeom>
                      <a:solidFill>
                        <a:srgbClr val="496489"/>
                      </a:solidFill>
                      <a:ln w="9525" cap="flat">
                        <a:noFill/>
                        <a:prstDash val="solid"/>
                        <a:miter/>
                      </a:ln>
                    </p:spPr>
                    <p:txBody>
                      <a:bodyPr rtlCol="0" anchor="ctr"/>
                      <a:lstStyle/>
                      <a:p>
                        <a:endParaRPr lang="zh-CN" altLang="en-US"/>
                      </a:p>
                    </p:txBody>
                  </p:sp>
                  <p:sp>
                    <p:nvSpPr>
                      <p:cNvPr id="553" name="任意多边形: 形状 377"/>
                      <p:cNvSpPr/>
                      <p:nvPr/>
                    </p:nvSpPr>
                    <p:spPr>
                      <a:xfrm>
                        <a:off x="3680459" y="4049077"/>
                        <a:ext cx="952" cy="9525"/>
                      </a:xfrm>
                      <a:custGeom>
                        <a:avLst/>
                        <a:gdLst>
                          <a:gd name="connsiteX0" fmla="*/ 0 w 952"/>
                          <a:gd name="connsiteY0" fmla="*/ 0 h 9525"/>
                          <a:gd name="connsiteX1" fmla="*/ 0 w 952"/>
                          <a:gd name="connsiteY1" fmla="*/ 0 h 9525"/>
                          <a:gd name="connsiteX2" fmla="*/ 953 w 952"/>
                          <a:gd name="connsiteY2" fmla="*/ 0 h 9525"/>
                          <a:gd name="connsiteX3" fmla="*/ 953 w 952"/>
                          <a:gd name="connsiteY3" fmla="*/ 0 h 9525"/>
                          <a:gd name="connsiteX4" fmla="*/ 0 w 952"/>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 h="9525">
                            <a:moveTo>
                              <a:pt x="0" y="0"/>
                            </a:moveTo>
                            <a:lnTo>
                              <a:pt x="0" y="0"/>
                            </a:lnTo>
                            <a:cubicBezTo>
                              <a:pt x="0" y="0"/>
                              <a:pt x="953" y="0"/>
                              <a:pt x="953" y="0"/>
                            </a:cubicBezTo>
                            <a:lnTo>
                              <a:pt x="953" y="0"/>
                            </a:lnTo>
                            <a:cubicBezTo>
                              <a:pt x="953" y="0"/>
                              <a:pt x="953" y="0"/>
                              <a:pt x="0" y="0"/>
                            </a:cubicBezTo>
                            <a:close/>
                          </a:path>
                        </a:pathLst>
                      </a:custGeom>
                      <a:solidFill>
                        <a:srgbClr val="496489"/>
                      </a:solidFill>
                      <a:ln w="9525" cap="flat">
                        <a:noFill/>
                        <a:prstDash val="solid"/>
                        <a:miter/>
                      </a:ln>
                    </p:spPr>
                    <p:txBody>
                      <a:bodyPr rtlCol="0" anchor="ctr"/>
                      <a:lstStyle/>
                      <a:p>
                        <a:endParaRPr lang="zh-CN" altLang="en-US"/>
                      </a:p>
                    </p:txBody>
                  </p:sp>
                </p:grpSp>
                <p:grpSp>
                  <p:nvGrpSpPr>
                    <p:cNvPr id="554" name="图形 5"/>
                    <p:cNvGrpSpPr/>
                    <p:nvPr/>
                  </p:nvGrpSpPr>
                  <p:grpSpPr>
                    <a:xfrm>
                      <a:off x="3676649" y="4049077"/>
                      <a:ext cx="5715" cy="39052"/>
                      <a:chOff x="3676649" y="4049077"/>
                      <a:chExt cx="5715" cy="39052"/>
                    </a:xfrm>
                    <a:solidFill>
                      <a:srgbClr val="496489"/>
                    </a:solidFill>
                  </p:grpSpPr>
                  <p:sp>
                    <p:nvSpPr>
                      <p:cNvPr id="555" name="任意多边形: 形状 379"/>
                      <p:cNvSpPr/>
                      <p:nvPr/>
                    </p:nvSpPr>
                    <p:spPr>
                      <a:xfrm>
                        <a:off x="3676649" y="4087177"/>
                        <a:ext cx="952" cy="952"/>
                      </a:xfrm>
                      <a:custGeom>
                        <a:avLst/>
                        <a:gdLst>
                          <a:gd name="connsiteX0" fmla="*/ 0 w 952"/>
                          <a:gd name="connsiteY0" fmla="*/ 952 h 952"/>
                          <a:gd name="connsiteX1" fmla="*/ 953 w 952"/>
                          <a:gd name="connsiteY1" fmla="*/ 952 h 952"/>
                          <a:gd name="connsiteX2" fmla="*/ 953 w 952"/>
                          <a:gd name="connsiteY2" fmla="*/ 0 h 952"/>
                          <a:gd name="connsiteX3" fmla="*/ 0 w 952"/>
                          <a:gd name="connsiteY3" fmla="*/ 0 h 952"/>
                        </a:gdLst>
                        <a:ahLst/>
                        <a:cxnLst>
                          <a:cxn ang="0">
                            <a:pos x="connsiteX0" y="connsiteY0"/>
                          </a:cxn>
                          <a:cxn ang="0">
                            <a:pos x="connsiteX1" y="connsiteY1"/>
                          </a:cxn>
                          <a:cxn ang="0">
                            <a:pos x="connsiteX2" y="connsiteY2"/>
                          </a:cxn>
                          <a:cxn ang="0">
                            <a:pos x="connsiteX3" y="connsiteY3"/>
                          </a:cxn>
                        </a:cxnLst>
                        <a:rect l="l" t="t" r="r" b="b"/>
                        <a:pathLst>
                          <a:path w="952" h="952">
                            <a:moveTo>
                              <a:pt x="0" y="952"/>
                            </a:moveTo>
                            <a:lnTo>
                              <a:pt x="953" y="952"/>
                            </a:lnTo>
                            <a:lnTo>
                              <a:pt x="953" y="0"/>
                            </a:lnTo>
                            <a:lnTo>
                              <a:pt x="0" y="0"/>
                            </a:lnTo>
                            <a:close/>
                          </a:path>
                        </a:pathLst>
                      </a:custGeom>
                      <a:solidFill>
                        <a:srgbClr val="496489"/>
                      </a:solidFill>
                      <a:ln w="9525" cap="flat">
                        <a:noFill/>
                        <a:prstDash val="solid"/>
                        <a:miter/>
                      </a:ln>
                    </p:spPr>
                    <p:txBody>
                      <a:bodyPr rtlCol="0" anchor="ctr"/>
                      <a:lstStyle/>
                      <a:p>
                        <a:endParaRPr lang="zh-CN" altLang="en-US"/>
                      </a:p>
                    </p:txBody>
                  </p:sp>
                  <p:sp>
                    <p:nvSpPr>
                      <p:cNvPr id="556" name="任意多边形: 形状 380"/>
                      <p:cNvSpPr/>
                      <p:nvPr/>
                    </p:nvSpPr>
                    <p:spPr>
                      <a:xfrm>
                        <a:off x="3677602" y="4051934"/>
                        <a:ext cx="3809" cy="33337"/>
                      </a:xfrm>
                      <a:custGeom>
                        <a:avLst/>
                        <a:gdLst>
                          <a:gd name="connsiteX0" fmla="*/ 0 w 3809"/>
                          <a:gd name="connsiteY0" fmla="*/ 31433 h 33337"/>
                          <a:gd name="connsiteX1" fmla="*/ 0 w 3809"/>
                          <a:gd name="connsiteY1" fmla="*/ 31433 h 33337"/>
                          <a:gd name="connsiteX2" fmla="*/ 0 w 3809"/>
                          <a:gd name="connsiteY2" fmla="*/ 33338 h 33337"/>
                          <a:gd name="connsiteX3" fmla="*/ 0 w 3809"/>
                          <a:gd name="connsiteY3" fmla="*/ 33338 h 33337"/>
                          <a:gd name="connsiteX4" fmla="*/ 0 w 3809"/>
                          <a:gd name="connsiteY4" fmla="*/ 31433 h 33337"/>
                          <a:gd name="connsiteX5" fmla="*/ 0 w 3809"/>
                          <a:gd name="connsiteY5" fmla="*/ 27623 h 33337"/>
                          <a:gd name="connsiteX6" fmla="*/ 0 w 3809"/>
                          <a:gd name="connsiteY6" fmla="*/ 27623 h 33337"/>
                          <a:gd name="connsiteX7" fmla="*/ 0 w 3809"/>
                          <a:gd name="connsiteY7" fmla="*/ 29528 h 33337"/>
                          <a:gd name="connsiteX8" fmla="*/ 0 w 3809"/>
                          <a:gd name="connsiteY8" fmla="*/ 29528 h 33337"/>
                          <a:gd name="connsiteX9" fmla="*/ 0 w 3809"/>
                          <a:gd name="connsiteY9" fmla="*/ 27623 h 33337"/>
                          <a:gd name="connsiteX10" fmla="*/ 953 w 3809"/>
                          <a:gd name="connsiteY10" fmla="*/ 23813 h 33337"/>
                          <a:gd name="connsiteX11" fmla="*/ 953 w 3809"/>
                          <a:gd name="connsiteY11" fmla="*/ 23813 h 33337"/>
                          <a:gd name="connsiteX12" fmla="*/ 953 w 3809"/>
                          <a:gd name="connsiteY12" fmla="*/ 25718 h 33337"/>
                          <a:gd name="connsiteX13" fmla="*/ 953 w 3809"/>
                          <a:gd name="connsiteY13" fmla="*/ 25718 h 33337"/>
                          <a:gd name="connsiteX14" fmla="*/ 953 w 3809"/>
                          <a:gd name="connsiteY14" fmla="*/ 23813 h 33337"/>
                          <a:gd name="connsiteX15" fmla="*/ 953 w 3809"/>
                          <a:gd name="connsiteY15" fmla="*/ 20955 h 33337"/>
                          <a:gd name="connsiteX16" fmla="*/ 953 w 3809"/>
                          <a:gd name="connsiteY16" fmla="*/ 20003 h 33337"/>
                          <a:gd name="connsiteX17" fmla="*/ 953 w 3809"/>
                          <a:gd name="connsiteY17" fmla="*/ 20003 h 33337"/>
                          <a:gd name="connsiteX18" fmla="*/ 953 w 3809"/>
                          <a:gd name="connsiteY18" fmla="*/ 20955 h 33337"/>
                          <a:gd name="connsiteX19" fmla="*/ 953 w 3809"/>
                          <a:gd name="connsiteY19" fmla="*/ 20955 h 33337"/>
                          <a:gd name="connsiteX20" fmla="*/ 953 w 3809"/>
                          <a:gd name="connsiteY20" fmla="*/ 20955 h 33337"/>
                          <a:gd name="connsiteX21" fmla="*/ 953 w 3809"/>
                          <a:gd name="connsiteY21" fmla="*/ 20955 h 33337"/>
                          <a:gd name="connsiteX22" fmla="*/ 953 w 3809"/>
                          <a:gd name="connsiteY22" fmla="*/ 18098 h 33337"/>
                          <a:gd name="connsiteX23" fmla="*/ 953 w 3809"/>
                          <a:gd name="connsiteY23" fmla="*/ 16193 h 33337"/>
                          <a:gd name="connsiteX24" fmla="*/ 953 w 3809"/>
                          <a:gd name="connsiteY24" fmla="*/ 16193 h 33337"/>
                          <a:gd name="connsiteX25" fmla="*/ 953 w 3809"/>
                          <a:gd name="connsiteY25" fmla="*/ 18098 h 33337"/>
                          <a:gd name="connsiteX26" fmla="*/ 953 w 3809"/>
                          <a:gd name="connsiteY26" fmla="*/ 18098 h 33337"/>
                          <a:gd name="connsiteX27" fmla="*/ 1905 w 3809"/>
                          <a:gd name="connsiteY27" fmla="*/ 13335 h 33337"/>
                          <a:gd name="connsiteX28" fmla="*/ 1905 w 3809"/>
                          <a:gd name="connsiteY28" fmla="*/ 11430 h 33337"/>
                          <a:gd name="connsiteX29" fmla="*/ 1905 w 3809"/>
                          <a:gd name="connsiteY29" fmla="*/ 11430 h 33337"/>
                          <a:gd name="connsiteX30" fmla="*/ 1905 w 3809"/>
                          <a:gd name="connsiteY30" fmla="*/ 13335 h 33337"/>
                          <a:gd name="connsiteX31" fmla="*/ 1905 w 3809"/>
                          <a:gd name="connsiteY31" fmla="*/ 13335 h 33337"/>
                          <a:gd name="connsiteX32" fmla="*/ 1905 w 3809"/>
                          <a:gd name="connsiteY32" fmla="*/ 9525 h 33337"/>
                          <a:gd name="connsiteX33" fmla="*/ 1905 w 3809"/>
                          <a:gd name="connsiteY33" fmla="*/ 7620 h 33337"/>
                          <a:gd name="connsiteX34" fmla="*/ 1905 w 3809"/>
                          <a:gd name="connsiteY34" fmla="*/ 7620 h 33337"/>
                          <a:gd name="connsiteX35" fmla="*/ 1905 w 3809"/>
                          <a:gd name="connsiteY35" fmla="*/ 9525 h 33337"/>
                          <a:gd name="connsiteX36" fmla="*/ 1905 w 3809"/>
                          <a:gd name="connsiteY36" fmla="*/ 9525 h 33337"/>
                          <a:gd name="connsiteX37" fmla="*/ 2857 w 3809"/>
                          <a:gd name="connsiteY37" fmla="*/ 5715 h 33337"/>
                          <a:gd name="connsiteX38" fmla="*/ 2857 w 3809"/>
                          <a:gd name="connsiteY38" fmla="*/ 3810 h 33337"/>
                          <a:gd name="connsiteX39" fmla="*/ 2857 w 3809"/>
                          <a:gd name="connsiteY39" fmla="*/ 3810 h 33337"/>
                          <a:gd name="connsiteX40" fmla="*/ 2857 w 3809"/>
                          <a:gd name="connsiteY40" fmla="*/ 5715 h 33337"/>
                          <a:gd name="connsiteX41" fmla="*/ 2857 w 3809"/>
                          <a:gd name="connsiteY41" fmla="*/ 5715 h 33337"/>
                          <a:gd name="connsiteX42" fmla="*/ 3810 w 3809"/>
                          <a:gd name="connsiteY42" fmla="*/ 1905 h 33337"/>
                          <a:gd name="connsiteX43" fmla="*/ 3810 w 3809"/>
                          <a:gd name="connsiteY43" fmla="*/ 0 h 33337"/>
                          <a:gd name="connsiteX44" fmla="*/ 3810 w 3809"/>
                          <a:gd name="connsiteY44" fmla="*/ 0 h 33337"/>
                          <a:gd name="connsiteX45" fmla="*/ 3810 w 3809"/>
                          <a:gd name="connsiteY45" fmla="*/ 1905 h 33337"/>
                          <a:gd name="connsiteX46" fmla="*/ 3810 w 3809"/>
                          <a:gd name="connsiteY46" fmla="*/ 1905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809" h="33337">
                            <a:moveTo>
                              <a:pt x="0" y="31433"/>
                            </a:moveTo>
                            <a:lnTo>
                              <a:pt x="0" y="31433"/>
                            </a:lnTo>
                            <a:cubicBezTo>
                              <a:pt x="0" y="32385"/>
                              <a:pt x="0" y="32385"/>
                              <a:pt x="0" y="33338"/>
                            </a:cubicBezTo>
                            <a:lnTo>
                              <a:pt x="0" y="33338"/>
                            </a:lnTo>
                            <a:cubicBezTo>
                              <a:pt x="0" y="32385"/>
                              <a:pt x="0" y="32385"/>
                              <a:pt x="0" y="31433"/>
                            </a:cubicBezTo>
                            <a:close/>
                            <a:moveTo>
                              <a:pt x="0" y="27623"/>
                            </a:moveTo>
                            <a:lnTo>
                              <a:pt x="0" y="27623"/>
                            </a:lnTo>
                            <a:cubicBezTo>
                              <a:pt x="0" y="28575"/>
                              <a:pt x="0" y="28575"/>
                              <a:pt x="0" y="29528"/>
                            </a:cubicBezTo>
                            <a:lnTo>
                              <a:pt x="0" y="29528"/>
                            </a:lnTo>
                            <a:cubicBezTo>
                              <a:pt x="0" y="28575"/>
                              <a:pt x="0" y="28575"/>
                              <a:pt x="0" y="27623"/>
                            </a:cubicBezTo>
                            <a:close/>
                            <a:moveTo>
                              <a:pt x="953" y="23813"/>
                            </a:moveTo>
                            <a:lnTo>
                              <a:pt x="953" y="23813"/>
                            </a:lnTo>
                            <a:cubicBezTo>
                              <a:pt x="953" y="24765"/>
                              <a:pt x="953" y="24765"/>
                              <a:pt x="953" y="25718"/>
                            </a:cubicBezTo>
                            <a:lnTo>
                              <a:pt x="953" y="25718"/>
                            </a:lnTo>
                            <a:cubicBezTo>
                              <a:pt x="0" y="24765"/>
                              <a:pt x="953" y="23813"/>
                              <a:pt x="953" y="23813"/>
                            </a:cubicBezTo>
                            <a:close/>
                            <a:moveTo>
                              <a:pt x="953" y="20955"/>
                            </a:moveTo>
                            <a:lnTo>
                              <a:pt x="953" y="20003"/>
                            </a:lnTo>
                            <a:lnTo>
                              <a:pt x="953" y="20003"/>
                            </a:lnTo>
                            <a:lnTo>
                              <a:pt x="953" y="20955"/>
                            </a:lnTo>
                            <a:lnTo>
                              <a:pt x="953" y="20955"/>
                            </a:lnTo>
                            <a:lnTo>
                              <a:pt x="953" y="20955"/>
                            </a:lnTo>
                            <a:lnTo>
                              <a:pt x="953" y="20955"/>
                            </a:lnTo>
                            <a:close/>
                            <a:moveTo>
                              <a:pt x="953" y="18098"/>
                            </a:moveTo>
                            <a:cubicBezTo>
                              <a:pt x="953" y="17145"/>
                              <a:pt x="953" y="17145"/>
                              <a:pt x="953" y="16193"/>
                            </a:cubicBezTo>
                            <a:lnTo>
                              <a:pt x="953" y="16193"/>
                            </a:lnTo>
                            <a:cubicBezTo>
                              <a:pt x="1905" y="16193"/>
                              <a:pt x="1905" y="17145"/>
                              <a:pt x="953" y="18098"/>
                            </a:cubicBezTo>
                            <a:lnTo>
                              <a:pt x="953" y="18098"/>
                            </a:lnTo>
                            <a:close/>
                            <a:moveTo>
                              <a:pt x="1905" y="13335"/>
                            </a:moveTo>
                            <a:cubicBezTo>
                              <a:pt x="1905" y="12383"/>
                              <a:pt x="1905" y="12383"/>
                              <a:pt x="1905" y="11430"/>
                            </a:cubicBezTo>
                            <a:lnTo>
                              <a:pt x="1905" y="11430"/>
                            </a:lnTo>
                            <a:cubicBezTo>
                              <a:pt x="1905" y="12383"/>
                              <a:pt x="1905" y="13335"/>
                              <a:pt x="1905" y="13335"/>
                            </a:cubicBezTo>
                            <a:lnTo>
                              <a:pt x="1905" y="13335"/>
                            </a:lnTo>
                            <a:close/>
                            <a:moveTo>
                              <a:pt x="1905" y="9525"/>
                            </a:moveTo>
                            <a:cubicBezTo>
                              <a:pt x="1905" y="8573"/>
                              <a:pt x="1905" y="8573"/>
                              <a:pt x="1905" y="7620"/>
                            </a:cubicBezTo>
                            <a:lnTo>
                              <a:pt x="1905" y="7620"/>
                            </a:lnTo>
                            <a:cubicBezTo>
                              <a:pt x="2857" y="8573"/>
                              <a:pt x="2857" y="9525"/>
                              <a:pt x="1905" y="9525"/>
                            </a:cubicBezTo>
                            <a:lnTo>
                              <a:pt x="1905" y="9525"/>
                            </a:lnTo>
                            <a:close/>
                            <a:moveTo>
                              <a:pt x="2857" y="5715"/>
                            </a:moveTo>
                            <a:cubicBezTo>
                              <a:pt x="2857" y="4763"/>
                              <a:pt x="2857" y="4763"/>
                              <a:pt x="2857" y="3810"/>
                            </a:cubicBezTo>
                            <a:lnTo>
                              <a:pt x="2857" y="3810"/>
                            </a:lnTo>
                            <a:cubicBezTo>
                              <a:pt x="2857" y="4763"/>
                              <a:pt x="2857" y="5715"/>
                              <a:pt x="2857" y="5715"/>
                            </a:cubicBezTo>
                            <a:lnTo>
                              <a:pt x="2857" y="5715"/>
                            </a:lnTo>
                            <a:close/>
                            <a:moveTo>
                              <a:pt x="3810" y="1905"/>
                            </a:moveTo>
                            <a:cubicBezTo>
                              <a:pt x="3810" y="953"/>
                              <a:pt x="3810" y="953"/>
                              <a:pt x="3810" y="0"/>
                            </a:cubicBezTo>
                            <a:lnTo>
                              <a:pt x="3810" y="0"/>
                            </a:lnTo>
                            <a:cubicBezTo>
                              <a:pt x="3810" y="953"/>
                              <a:pt x="3810" y="1905"/>
                              <a:pt x="3810" y="1905"/>
                            </a:cubicBezTo>
                            <a:lnTo>
                              <a:pt x="3810" y="1905"/>
                            </a:lnTo>
                            <a:close/>
                          </a:path>
                        </a:pathLst>
                      </a:custGeom>
                      <a:solidFill>
                        <a:srgbClr val="496489"/>
                      </a:solidFill>
                      <a:ln w="9525" cap="flat">
                        <a:noFill/>
                        <a:prstDash val="solid"/>
                        <a:miter/>
                      </a:ln>
                    </p:spPr>
                    <p:txBody>
                      <a:bodyPr rtlCol="0" anchor="ctr"/>
                      <a:lstStyle/>
                      <a:p>
                        <a:endParaRPr lang="zh-CN" altLang="en-US"/>
                      </a:p>
                    </p:txBody>
                  </p:sp>
                  <p:sp>
                    <p:nvSpPr>
                      <p:cNvPr id="557" name="任意多边形: 形状 381"/>
                      <p:cNvSpPr/>
                      <p:nvPr/>
                    </p:nvSpPr>
                    <p:spPr>
                      <a:xfrm>
                        <a:off x="3682364" y="4049077"/>
                        <a:ext cx="9525" cy="952"/>
                      </a:xfrm>
                      <a:custGeom>
                        <a:avLst/>
                        <a:gdLst>
                          <a:gd name="connsiteX0" fmla="*/ 0 w 9525"/>
                          <a:gd name="connsiteY0" fmla="*/ 952 h 952"/>
                          <a:gd name="connsiteX1" fmla="*/ 0 w 9525"/>
                          <a:gd name="connsiteY1" fmla="*/ 952 h 952"/>
                          <a:gd name="connsiteX2" fmla="*/ 0 w 9525"/>
                          <a:gd name="connsiteY2" fmla="*/ 0 h 952"/>
                          <a:gd name="connsiteX3" fmla="*/ 0 w 9525"/>
                          <a:gd name="connsiteY3" fmla="*/ 952 h 952"/>
                          <a:gd name="connsiteX4" fmla="*/ 0 w 9525"/>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
                            <a:moveTo>
                              <a:pt x="0" y="952"/>
                            </a:moveTo>
                            <a:cubicBezTo>
                              <a:pt x="0" y="952"/>
                              <a:pt x="0" y="952"/>
                              <a:pt x="0" y="952"/>
                            </a:cubicBezTo>
                            <a:lnTo>
                              <a:pt x="0" y="0"/>
                            </a:lnTo>
                            <a:cubicBezTo>
                              <a:pt x="0" y="0"/>
                              <a:pt x="0" y="952"/>
                              <a:pt x="0" y="952"/>
                            </a:cubicBezTo>
                            <a:lnTo>
                              <a:pt x="0" y="952"/>
                            </a:lnTo>
                            <a:close/>
                          </a:path>
                        </a:pathLst>
                      </a:custGeom>
                      <a:solidFill>
                        <a:srgbClr val="496489"/>
                      </a:solidFill>
                      <a:ln w="9525" cap="flat">
                        <a:noFill/>
                        <a:prstDash val="solid"/>
                        <a:miter/>
                      </a:ln>
                    </p:spPr>
                    <p:txBody>
                      <a:bodyPr rtlCol="0" anchor="ctr"/>
                      <a:lstStyle/>
                      <a:p>
                        <a:endParaRPr lang="zh-CN" altLang="en-US"/>
                      </a:p>
                    </p:txBody>
                  </p:sp>
                </p:grpSp>
                <p:sp>
                  <p:nvSpPr>
                    <p:cNvPr id="558" name="任意多边形: 形状 382"/>
                    <p:cNvSpPr/>
                    <p:nvPr/>
                  </p:nvSpPr>
                  <p:spPr>
                    <a:xfrm>
                      <a:off x="3656646" y="4074795"/>
                      <a:ext cx="1905" cy="1904"/>
                    </a:xfrm>
                    <a:custGeom>
                      <a:avLst/>
                      <a:gdLst>
                        <a:gd name="connsiteX0" fmla="*/ 0 w 1905"/>
                        <a:gd name="connsiteY0" fmla="*/ 952 h 1904"/>
                        <a:gd name="connsiteX1" fmla="*/ 953 w 1905"/>
                        <a:gd name="connsiteY1" fmla="*/ 1905 h 1904"/>
                        <a:gd name="connsiteX2" fmla="*/ 1905 w 1905"/>
                        <a:gd name="connsiteY2" fmla="*/ 952 h 1904"/>
                        <a:gd name="connsiteX3" fmla="*/ 953 w 1905"/>
                        <a:gd name="connsiteY3" fmla="*/ 0 h 1904"/>
                        <a:gd name="connsiteX4" fmla="*/ 0 w 1905"/>
                        <a:gd name="connsiteY4" fmla="*/ 952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4">
                          <a:moveTo>
                            <a:pt x="0" y="952"/>
                          </a:moveTo>
                          <a:cubicBezTo>
                            <a:pt x="0" y="1905"/>
                            <a:pt x="0" y="1905"/>
                            <a:pt x="953" y="1905"/>
                          </a:cubicBezTo>
                          <a:cubicBezTo>
                            <a:pt x="1905" y="1905"/>
                            <a:pt x="1905" y="1905"/>
                            <a:pt x="1905" y="952"/>
                          </a:cubicBezTo>
                          <a:cubicBezTo>
                            <a:pt x="1905" y="0"/>
                            <a:pt x="1905" y="0"/>
                            <a:pt x="953" y="0"/>
                          </a:cubicBezTo>
                          <a:cubicBezTo>
                            <a:pt x="953" y="0"/>
                            <a:pt x="953" y="952"/>
                            <a:pt x="0" y="952"/>
                          </a:cubicBezTo>
                          <a:close/>
                        </a:path>
                      </a:pathLst>
                    </a:custGeom>
                    <a:solidFill>
                      <a:srgbClr val="496489"/>
                    </a:solidFill>
                    <a:ln w="9525" cap="flat">
                      <a:noFill/>
                      <a:prstDash val="solid"/>
                      <a:miter/>
                    </a:ln>
                  </p:spPr>
                  <p:txBody>
                    <a:bodyPr rtlCol="0" anchor="ctr"/>
                    <a:lstStyle/>
                    <a:p>
                      <a:endParaRPr lang="zh-CN" altLang="en-US"/>
                    </a:p>
                  </p:txBody>
                </p:sp>
                <p:sp>
                  <p:nvSpPr>
                    <p:cNvPr id="559" name="任意多边形: 形状 383"/>
                    <p:cNvSpPr/>
                    <p:nvPr/>
                  </p:nvSpPr>
                  <p:spPr>
                    <a:xfrm>
                      <a:off x="3649979" y="4073842"/>
                      <a:ext cx="1904" cy="1904"/>
                    </a:xfrm>
                    <a:custGeom>
                      <a:avLst/>
                      <a:gdLst>
                        <a:gd name="connsiteX0" fmla="*/ 0 w 1904"/>
                        <a:gd name="connsiteY0" fmla="*/ 953 h 1904"/>
                        <a:gd name="connsiteX1" fmla="*/ 952 w 1904"/>
                        <a:gd name="connsiteY1" fmla="*/ 1905 h 1904"/>
                        <a:gd name="connsiteX2" fmla="*/ 1905 w 1904"/>
                        <a:gd name="connsiteY2" fmla="*/ 953 h 1904"/>
                        <a:gd name="connsiteX3" fmla="*/ 952 w 1904"/>
                        <a:gd name="connsiteY3" fmla="*/ 0 h 1904"/>
                        <a:gd name="connsiteX4" fmla="*/ 0 w 1904"/>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3"/>
                          </a:moveTo>
                          <a:cubicBezTo>
                            <a:pt x="0" y="1905"/>
                            <a:pt x="0" y="1905"/>
                            <a:pt x="952" y="1905"/>
                          </a:cubicBezTo>
                          <a:cubicBezTo>
                            <a:pt x="1905" y="1905"/>
                            <a:pt x="1905" y="1905"/>
                            <a:pt x="1905" y="953"/>
                          </a:cubicBezTo>
                          <a:cubicBezTo>
                            <a:pt x="1905" y="0"/>
                            <a:pt x="1905" y="0"/>
                            <a:pt x="952" y="0"/>
                          </a:cubicBezTo>
                          <a:cubicBezTo>
                            <a:pt x="952" y="0"/>
                            <a:pt x="0" y="0"/>
                            <a:pt x="0" y="953"/>
                          </a:cubicBezTo>
                          <a:close/>
                        </a:path>
                      </a:pathLst>
                    </a:custGeom>
                    <a:solidFill>
                      <a:srgbClr val="496489"/>
                    </a:solidFill>
                    <a:ln w="9525" cap="flat">
                      <a:noFill/>
                      <a:prstDash val="solid"/>
                      <a:miter/>
                    </a:ln>
                  </p:spPr>
                  <p:txBody>
                    <a:bodyPr rtlCol="0" anchor="ctr"/>
                    <a:lstStyle/>
                    <a:p>
                      <a:endParaRPr lang="zh-CN" altLang="en-US"/>
                    </a:p>
                  </p:txBody>
                </p:sp>
                <p:sp>
                  <p:nvSpPr>
                    <p:cNvPr id="560" name="任意多边形: 形状 384"/>
                    <p:cNvSpPr/>
                    <p:nvPr/>
                  </p:nvSpPr>
                  <p:spPr>
                    <a:xfrm>
                      <a:off x="3672839" y="4076700"/>
                      <a:ext cx="1904" cy="1904"/>
                    </a:xfrm>
                    <a:custGeom>
                      <a:avLst/>
                      <a:gdLst>
                        <a:gd name="connsiteX0" fmla="*/ 0 w 1904"/>
                        <a:gd name="connsiteY0" fmla="*/ 953 h 1904"/>
                        <a:gd name="connsiteX1" fmla="*/ 953 w 1904"/>
                        <a:gd name="connsiteY1" fmla="*/ 1905 h 1904"/>
                        <a:gd name="connsiteX2" fmla="*/ 1905 w 1904"/>
                        <a:gd name="connsiteY2" fmla="*/ 953 h 1904"/>
                        <a:gd name="connsiteX3" fmla="*/ 953 w 1904"/>
                        <a:gd name="connsiteY3" fmla="*/ 0 h 1904"/>
                        <a:gd name="connsiteX4" fmla="*/ 0 w 1904"/>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3"/>
                          </a:moveTo>
                          <a:cubicBezTo>
                            <a:pt x="0" y="1905"/>
                            <a:pt x="0" y="1905"/>
                            <a:pt x="953" y="1905"/>
                          </a:cubicBezTo>
                          <a:cubicBezTo>
                            <a:pt x="1905" y="1905"/>
                            <a:pt x="1905" y="1905"/>
                            <a:pt x="1905" y="953"/>
                          </a:cubicBezTo>
                          <a:cubicBezTo>
                            <a:pt x="1905" y="0"/>
                            <a:pt x="1905" y="0"/>
                            <a:pt x="953" y="0"/>
                          </a:cubicBezTo>
                          <a:cubicBezTo>
                            <a:pt x="0" y="0"/>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561" name="任意多边形: 形状 385"/>
                    <p:cNvSpPr/>
                    <p:nvPr/>
                  </p:nvSpPr>
                  <p:spPr>
                    <a:xfrm>
                      <a:off x="3681412" y="4077652"/>
                      <a:ext cx="1905" cy="1904"/>
                    </a:xfrm>
                    <a:custGeom>
                      <a:avLst/>
                      <a:gdLst>
                        <a:gd name="connsiteX0" fmla="*/ 0 w 1905"/>
                        <a:gd name="connsiteY0" fmla="*/ 952 h 1904"/>
                        <a:gd name="connsiteX1" fmla="*/ 953 w 1905"/>
                        <a:gd name="connsiteY1" fmla="*/ 1905 h 1904"/>
                        <a:gd name="connsiteX2" fmla="*/ 1905 w 1905"/>
                        <a:gd name="connsiteY2" fmla="*/ 952 h 1904"/>
                        <a:gd name="connsiteX3" fmla="*/ 953 w 1905"/>
                        <a:gd name="connsiteY3" fmla="*/ 0 h 1904"/>
                        <a:gd name="connsiteX4" fmla="*/ 0 w 1905"/>
                        <a:gd name="connsiteY4" fmla="*/ 952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4">
                          <a:moveTo>
                            <a:pt x="0" y="952"/>
                          </a:moveTo>
                          <a:cubicBezTo>
                            <a:pt x="0" y="1905"/>
                            <a:pt x="0" y="1905"/>
                            <a:pt x="953" y="1905"/>
                          </a:cubicBezTo>
                          <a:cubicBezTo>
                            <a:pt x="1905" y="1905"/>
                            <a:pt x="1905" y="1905"/>
                            <a:pt x="1905" y="952"/>
                          </a:cubicBezTo>
                          <a:cubicBezTo>
                            <a:pt x="1905" y="0"/>
                            <a:pt x="1905" y="0"/>
                            <a:pt x="953" y="0"/>
                          </a:cubicBezTo>
                          <a:cubicBezTo>
                            <a:pt x="0" y="0"/>
                            <a:pt x="0" y="0"/>
                            <a:pt x="0" y="952"/>
                          </a:cubicBezTo>
                          <a:close/>
                        </a:path>
                      </a:pathLst>
                    </a:custGeom>
                    <a:solidFill>
                      <a:srgbClr val="496489"/>
                    </a:solidFill>
                    <a:ln w="9525" cap="flat">
                      <a:noFill/>
                      <a:prstDash val="solid"/>
                      <a:miter/>
                    </a:ln>
                  </p:spPr>
                  <p:txBody>
                    <a:bodyPr rtlCol="0" anchor="ctr"/>
                    <a:lstStyle/>
                    <a:p>
                      <a:endParaRPr lang="zh-CN" altLang="en-US"/>
                    </a:p>
                  </p:txBody>
                </p:sp>
                <p:sp>
                  <p:nvSpPr>
                    <p:cNvPr id="562" name="任意多边形: 形状 386"/>
                    <p:cNvSpPr/>
                    <p:nvPr/>
                  </p:nvSpPr>
                  <p:spPr>
                    <a:xfrm>
                      <a:off x="3697604" y="4076700"/>
                      <a:ext cx="1904" cy="1904"/>
                    </a:xfrm>
                    <a:custGeom>
                      <a:avLst/>
                      <a:gdLst>
                        <a:gd name="connsiteX0" fmla="*/ 0 w 1904"/>
                        <a:gd name="connsiteY0" fmla="*/ 953 h 1904"/>
                        <a:gd name="connsiteX1" fmla="*/ 952 w 1904"/>
                        <a:gd name="connsiteY1" fmla="*/ 1905 h 1904"/>
                        <a:gd name="connsiteX2" fmla="*/ 1905 w 1904"/>
                        <a:gd name="connsiteY2" fmla="*/ 953 h 1904"/>
                        <a:gd name="connsiteX3" fmla="*/ 952 w 1904"/>
                        <a:gd name="connsiteY3" fmla="*/ 0 h 1904"/>
                        <a:gd name="connsiteX4" fmla="*/ 0 w 1904"/>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3"/>
                          </a:moveTo>
                          <a:cubicBezTo>
                            <a:pt x="0" y="1905"/>
                            <a:pt x="0" y="1905"/>
                            <a:pt x="952" y="1905"/>
                          </a:cubicBezTo>
                          <a:cubicBezTo>
                            <a:pt x="1905" y="1905"/>
                            <a:pt x="1905" y="1905"/>
                            <a:pt x="1905" y="953"/>
                          </a:cubicBezTo>
                          <a:cubicBezTo>
                            <a:pt x="1905" y="0"/>
                            <a:pt x="1905" y="0"/>
                            <a:pt x="952" y="0"/>
                          </a:cubicBezTo>
                          <a:cubicBezTo>
                            <a:pt x="952" y="0"/>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563" name="任意多边形: 形状 387"/>
                    <p:cNvSpPr/>
                    <p:nvPr/>
                  </p:nvSpPr>
                  <p:spPr>
                    <a:xfrm>
                      <a:off x="3703319" y="4074795"/>
                      <a:ext cx="1905" cy="1904"/>
                    </a:xfrm>
                    <a:custGeom>
                      <a:avLst/>
                      <a:gdLst>
                        <a:gd name="connsiteX0" fmla="*/ 0 w 1905"/>
                        <a:gd name="connsiteY0" fmla="*/ 952 h 1904"/>
                        <a:gd name="connsiteX1" fmla="*/ 953 w 1905"/>
                        <a:gd name="connsiteY1" fmla="*/ 1905 h 1904"/>
                        <a:gd name="connsiteX2" fmla="*/ 1905 w 1905"/>
                        <a:gd name="connsiteY2" fmla="*/ 952 h 1904"/>
                        <a:gd name="connsiteX3" fmla="*/ 953 w 1905"/>
                        <a:gd name="connsiteY3" fmla="*/ 0 h 1904"/>
                        <a:gd name="connsiteX4" fmla="*/ 0 w 1905"/>
                        <a:gd name="connsiteY4" fmla="*/ 952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4">
                          <a:moveTo>
                            <a:pt x="0" y="952"/>
                          </a:moveTo>
                          <a:cubicBezTo>
                            <a:pt x="0" y="1905"/>
                            <a:pt x="0" y="1905"/>
                            <a:pt x="953" y="1905"/>
                          </a:cubicBezTo>
                          <a:cubicBezTo>
                            <a:pt x="1905" y="1905"/>
                            <a:pt x="1905" y="1905"/>
                            <a:pt x="1905" y="952"/>
                          </a:cubicBezTo>
                          <a:cubicBezTo>
                            <a:pt x="1905" y="0"/>
                            <a:pt x="1905" y="0"/>
                            <a:pt x="953" y="0"/>
                          </a:cubicBezTo>
                          <a:cubicBezTo>
                            <a:pt x="953" y="952"/>
                            <a:pt x="0" y="952"/>
                            <a:pt x="0" y="952"/>
                          </a:cubicBezTo>
                          <a:close/>
                        </a:path>
                      </a:pathLst>
                    </a:custGeom>
                    <a:solidFill>
                      <a:srgbClr val="496489"/>
                    </a:solidFill>
                    <a:ln w="9525" cap="flat">
                      <a:noFill/>
                      <a:prstDash val="solid"/>
                      <a:miter/>
                    </a:ln>
                  </p:spPr>
                  <p:txBody>
                    <a:bodyPr rtlCol="0" anchor="ctr"/>
                    <a:lstStyle/>
                    <a:p>
                      <a:endParaRPr lang="zh-CN" altLang="en-US"/>
                    </a:p>
                  </p:txBody>
                </p:sp>
                <p:sp>
                  <p:nvSpPr>
                    <p:cNvPr id="564" name="任意多边形: 形状 388"/>
                    <p:cNvSpPr/>
                    <p:nvPr/>
                  </p:nvSpPr>
                  <p:spPr>
                    <a:xfrm>
                      <a:off x="3711892" y="4070984"/>
                      <a:ext cx="1904" cy="1905"/>
                    </a:xfrm>
                    <a:custGeom>
                      <a:avLst/>
                      <a:gdLst>
                        <a:gd name="connsiteX0" fmla="*/ 0 w 1904"/>
                        <a:gd name="connsiteY0" fmla="*/ 953 h 1905"/>
                        <a:gd name="connsiteX1" fmla="*/ 952 w 1904"/>
                        <a:gd name="connsiteY1" fmla="*/ 1905 h 1905"/>
                        <a:gd name="connsiteX2" fmla="*/ 1905 w 1904"/>
                        <a:gd name="connsiteY2" fmla="*/ 953 h 1905"/>
                        <a:gd name="connsiteX3" fmla="*/ 952 w 1904"/>
                        <a:gd name="connsiteY3" fmla="*/ 0 h 1905"/>
                        <a:gd name="connsiteX4" fmla="*/ 0 w 1904"/>
                        <a:gd name="connsiteY4" fmla="*/ 953 h 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5">
                          <a:moveTo>
                            <a:pt x="0" y="953"/>
                          </a:moveTo>
                          <a:cubicBezTo>
                            <a:pt x="0" y="1905"/>
                            <a:pt x="0" y="1905"/>
                            <a:pt x="952" y="1905"/>
                          </a:cubicBezTo>
                          <a:cubicBezTo>
                            <a:pt x="1905" y="1905"/>
                            <a:pt x="1905" y="1905"/>
                            <a:pt x="1905" y="953"/>
                          </a:cubicBezTo>
                          <a:cubicBezTo>
                            <a:pt x="1905" y="0"/>
                            <a:pt x="1905" y="0"/>
                            <a:pt x="952" y="0"/>
                          </a:cubicBezTo>
                          <a:cubicBezTo>
                            <a:pt x="952" y="0"/>
                            <a:pt x="952" y="0"/>
                            <a:pt x="0" y="953"/>
                          </a:cubicBezTo>
                          <a:close/>
                        </a:path>
                      </a:pathLst>
                    </a:custGeom>
                    <a:solidFill>
                      <a:srgbClr val="496489"/>
                    </a:solidFill>
                    <a:ln w="9525" cap="flat">
                      <a:noFill/>
                      <a:prstDash val="solid"/>
                      <a:miter/>
                    </a:ln>
                  </p:spPr>
                  <p:txBody>
                    <a:bodyPr rtlCol="0" anchor="ctr"/>
                    <a:lstStyle/>
                    <a:p>
                      <a:endParaRPr lang="zh-CN" altLang="en-US"/>
                    </a:p>
                  </p:txBody>
                </p:sp>
              </p:grpSp>
              <p:sp>
                <p:nvSpPr>
                  <p:cNvPr id="565" name="任意多边形: 形状 389"/>
                  <p:cNvSpPr/>
                  <p:nvPr/>
                </p:nvSpPr>
                <p:spPr>
                  <a:xfrm>
                    <a:off x="3651172" y="4082232"/>
                    <a:ext cx="33096" cy="52570"/>
                  </a:xfrm>
                  <a:custGeom>
                    <a:avLst/>
                    <a:gdLst>
                      <a:gd name="connsiteX0" fmla="*/ 18809 w 33096"/>
                      <a:gd name="connsiteY0" fmla="*/ 52570 h 52570"/>
                      <a:gd name="connsiteX1" fmla="*/ 8332 w 33096"/>
                      <a:gd name="connsiteY1" fmla="*/ 41140 h 52570"/>
                      <a:gd name="connsiteX2" fmla="*/ 5475 w 33096"/>
                      <a:gd name="connsiteY2" fmla="*/ 12565 h 52570"/>
                      <a:gd name="connsiteX3" fmla="*/ 10237 w 33096"/>
                      <a:gd name="connsiteY3" fmla="*/ 6850 h 52570"/>
                      <a:gd name="connsiteX4" fmla="*/ 22620 w 33096"/>
                      <a:gd name="connsiteY4" fmla="*/ 183 h 52570"/>
                      <a:gd name="connsiteX5" fmla="*/ 33097 w 33096"/>
                      <a:gd name="connsiteY5" fmla="*/ 12565 h 52570"/>
                      <a:gd name="connsiteX6" fmla="*/ 33097 w 33096"/>
                      <a:gd name="connsiteY6" fmla="*/ 13517 h 52570"/>
                      <a:gd name="connsiteX7" fmla="*/ 25477 w 33096"/>
                      <a:gd name="connsiteY7" fmla="*/ 42092 h 52570"/>
                      <a:gd name="connsiteX8" fmla="*/ 21667 w 33096"/>
                      <a:gd name="connsiteY8" fmla="*/ 52570 h 52570"/>
                      <a:gd name="connsiteX9" fmla="*/ 18809 w 33096"/>
                      <a:gd name="connsiteY9" fmla="*/ 52570 h 52570"/>
                      <a:gd name="connsiteX10" fmla="*/ 20715 w 33096"/>
                      <a:gd name="connsiteY10" fmla="*/ 7802 h 52570"/>
                      <a:gd name="connsiteX11" fmla="*/ 20715 w 33096"/>
                      <a:gd name="connsiteY11" fmla="*/ 7802 h 52570"/>
                      <a:gd name="connsiteX12" fmla="*/ 15952 w 33096"/>
                      <a:gd name="connsiteY12" fmla="*/ 11612 h 52570"/>
                      <a:gd name="connsiteX13" fmla="*/ 11190 w 33096"/>
                      <a:gd name="connsiteY13" fmla="*/ 17327 h 52570"/>
                      <a:gd name="connsiteX14" fmla="*/ 7380 w 33096"/>
                      <a:gd name="connsiteY14" fmla="*/ 23042 h 52570"/>
                      <a:gd name="connsiteX15" fmla="*/ 15000 w 33096"/>
                      <a:gd name="connsiteY15" fmla="*/ 37330 h 52570"/>
                      <a:gd name="connsiteX16" fmla="*/ 17857 w 33096"/>
                      <a:gd name="connsiteY16" fmla="*/ 41140 h 52570"/>
                      <a:gd name="connsiteX17" fmla="*/ 24525 w 33096"/>
                      <a:gd name="connsiteY17" fmla="*/ 13517 h 52570"/>
                      <a:gd name="connsiteX18" fmla="*/ 20715 w 33096"/>
                      <a:gd name="connsiteY18" fmla="*/ 7802 h 5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096" h="52570">
                        <a:moveTo>
                          <a:pt x="18809" y="52570"/>
                        </a:moveTo>
                        <a:cubicBezTo>
                          <a:pt x="15952" y="51617"/>
                          <a:pt x="12142" y="47808"/>
                          <a:pt x="8332" y="41140"/>
                        </a:cubicBezTo>
                        <a:cubicBezTo>
                          <a:pt x="-1193" y="24947"/>
                          <a:pt x="-3098" y="22090"/>
                          <a:pt x="5475" y="12565"/>
                        </a:cubicBezTo>
                        <a:cubicBezTo>
                          <a:pt x="6427" y="10660"/>
                          <a:pt x="8332" y="9708"/>
                          <a:pt x="10237" y="6850"/>
                        </a:cubicBezTo>
                        <a:cubicBezTo>
                          <a:pt x="14047" y="2087"/>
                          <a:pt x="17857" y="-770"/>
                          <a:pt x="22620" y="183"/>
                        </a:cubicBezTo>
                        <a:cubicBezTo>
                          <a:pt x="29287" y="1135"/>
                          <a:pt x="32145" y="10660"/>
                          <a:pt x="33097" y="12565"/>
                        </a:cubicBezTo>
                        <a:lnTo>
                          <a:pt x="33097" y="13517"/>
                        </a:lnTo>
                        <a:lnTo>
                          <a:pt x="25477" y="42092"/>
                        </a:lnTo>
                        <a:cubicBezTo>
                          <a:pt x="25477" y="45902"/>
                          <a:pt x="25477" y="50665"/>
                          <a:pt x="21667" y="52570"/>
                        </a:cubicBezTo>
                        <a:cubicBezTo>
                          <a:pt x="20715" y="52570"/>
                          <a:pt x="19762" y="52570"/>
                          <a:pt x="18809" y="52570"/>
                        </a:cubicBezTo>
                        <a:close/>
                        <a:moveTo>
                          <a:pt x="20715" y="7802"/>
                        </a:moveTo>
                        <a:cubicBezTo>
                          <a:pt x="20715" y="7802"/>
                          <a:pt x="20715" y="7802"/>
                          <a:pt x="20715" y="7802"/>
                        </a:cubicBezTo>
                        <a:cubicBezTo>
                          <a:pt x="19762" y="7802"/>
                          <a:pt x="18809" y="8755"/>
                          <a:pt x="15952" y="11612"/>
                        </a:cubicBezTo>
                        <a:cubicBezTo>
                          <a:pt x="14047" y="14470"/>
                          <a:pt x="13095" y="16375"/>
                          <a:pt x="11190" y="17327"/>
                        </a:cubicBezTo>
                        <a:cubicBezTo>
                          <a:pt x="8332" y="21137"/>
                          <a:pt x="7380" y="22090"/>
                          <a:pt x="7380" y="23042"/>
                        </a:cubicBezTo>
                        <a:cubicBezTo>
                          <a:pt x="7380" y="24947"/>
                          <a:pt x="10237" y="29710"/>
                          <a:pt x="15000" y="37330"/>
                        </a:cubicBezTo>
                        <a:cubicBezTo>
                          <a:pt x="15952" y="39235"/>
                          <a:pt x="16905" y="40187"/>
                          <a:pt x="17857" y="41140"/>
                        </a:cubicBezTo>
                        <a:lnTo>
                          <a:pt x="24525" y="13517"/>
                        </a:lnTo>
                        <a:cubicBezTo>
                          <a:pt x="23572" y="10660"/>
                          <a:pt x="21667" y="7802"/>
                          <a:pt x="20715" y="7802"/>
                        </a:cubicBezTo>
                        <a:close/>
                      </a:path>
                    </a:pathLst>
                  </a:custGeom>
                  <a:solidFill>
                    <a:srgbClr val="231F20"/>
                  </a:solidFill>
                  <a:ln w="9525" cap="flat">
                    <a:noFill/>
                    <a:prstDash val="solid"/>
                    <a:miter/>
                  </a:ln>
                </p:spPr>
                <p:txBody>
                  <a:bodyPr rtlCol="0" anchor="ctr"/>
                  <a:lstStyle/>
                  <a:p>
                    <a:endParaRPr lang="zh-CN" altLang="en-US"/>
                  </a:p>
                </p:txBody>
              </p:sp>
              <p:sp>
                <p:nvSpPr>
                  <p:cNvPr id="566" name="任意多边形: 形状 390"/>
                  <p:cNvSpPr/>
                  <p:nvPr/>
                </p:nvSpPr>
                <p:spPr>
                  <a:xfrm>
                    <a:off x="3643312" y="4196715"/>
                    <a:ext cx="59055" cy="25717"/>
                  </a:xfrm>
                  <a:custGeom>
                    <a:avLst/>
                    <a:gdLst>
                      <a:gd name="connsiteX0" fmla="*/ 59055 w 59055"/>
                      <a:gd name="connsiteY0" fmla="*/ 8572 h 25717"/>
                      <a:gd name="connsiteX1" fmla="*/ 57150 w 59055"/>
                      <a:gd name="connsiteY1" fmla="*/ 0 h 25717"/>
                      <a:gd name="connsiteX2" fmla="*/ 43815 w 59055"/>
                      <a:gd name="connsiteY2" fmla="*/ 4763 h 25717"/>
                      <a:gd name="connsiteX3" fmla="*/ 9525 w 59055"/>
                      <a:gd name="connsiteY3" fmla="*/ 11430 h 25717"/>
                      <a:gd name="connsiteX4" fmla="*/ 0 w 59055"/>
                      <a:gd name="connsiteY4" fmla="*/ 25717 h 25717"/>
                      <a:gd name="connsiteX5" fmla="*/ 59055 w 59055"/>
                      <a:gd name="connsiteY5" fmla="*/ 8572 h 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 h="25717">
                        <a:moveTo>
                          <a:pt x="59055" y="8572"/>
                        </a:moveTo>
                        <a:cubicBezTo>
                          <a:pt x="59055" y="5715"/>
                          <a:pt x="58103" y="2857"/>
                          <a:pt x="57150" y="0"/>
                        </a:cubicBezTo>
                        <a:cubicBezTo>
                          <a:pt x="52388" y="1905"/>
                          <a:pt x="48578" y="2857"/>
                          <a:pt x="43815" y="4763"/>
                        </a:cubicBezTo>
                        <a:cubicBezTo>
                          <a:pt x="32385" y="7620"/>
                          <a:pt x="20955" y="9525"/>
                          <a:pt x="9525" y="11430"/>
                        </a:cubicBezTo>
                        <a:cubicBezTo>
                          <a:pt x="7620" y="16192"/>
                          <a:pt x="4763" y="20955"/>
                          <a:pt x="0" y="25717"/>
                        </a:cubicBezTo>
                        <a:cubicBezTo>
                          <a:pt x="20003" y="20002"/>
                          <a:pt x="40005" y="14288"/>
                          <a:pt x="59055" y="8572"/>
                        </a:cubicBezTo>
                        <a:close/>
                      </a:path>
                    </a:pathLst>
                  </a:custGeom>
                  <a:solidFill>
                    <a:srgbClr val="1A1A1A"/>
                  </a:solidFill>
                  <a:ln w="9525" cap="flat">
                    <a:noFill/>
                    <a:prstDash val="solid"/>
                    <a:miter/>
                  </a:ln>
                </p:spPr>
                <p:txBody>
                  <a:bodyPr rtlCol="0" anchor="ctr"/>
                  <a:lstStyle/>
                  <a:p>
                    <a:endParaRPr lang="zh-CN" altLang="en-US"/>
                  </a:p>
                </p:txBody>
              </p:sp>
              <p:sp>
                <p:nvSpPr>
                  <p:cNvPr id="567" name="任意多边形: 形状 391"/>
                  <p:cNvSpPr/>
                  <p:nvPr/>
                </p:nvSpPr>
                <p:spPr>
                  <a:xfrm>
                    <a:off x="3687127" y="4196715"/>
                    <a:ext cx="5715" cy="17144"/>
                  </a:xfrm>
                  <a:custGeom>
                    <a:avLst/>
                    <a:gdLst>
                      <a:gd name="connsiteX0" fmla="*/ 3810 w 5715"/>
                      <a:gd name="connsiteY0" fmla="*/ 17145 h 17144"/>
                      <a:gd name="connsiteX1" fmla="*/ 1905 w 5715"/>
                      <a:gd name="connsiteY1" fmla="*/ 17145 h 17144"/>
                      <a:gd name="connsiteX2" fmla="*/ 0 w 5715"/>
                      <a:gd name="connsiteY2" fmla="*/ 15240 h 17144"/>
                      <a:gd name="connsiteX3" fmla="*/ 0 w 5715"/>
                      <a:gd name="connsiteY3" fmla="*/ 1905 h 17144"/>
                      <a:gd name="connsiteX4" fmla="*/ 1905 w 5715"/>
                      <a:gd name="connsiteY4" fmla="*/ 0 h 17144"/>
                      <a:gd name="connsiteX5" fmla="*/ 3810 w 5715"/>
                      <a:gd name="connsiteY5" fmla="*/ 0 h 17144"/>
                      <a:gd name="connsiteX6" fmla="*/ 5715 w 5715"/>
                      <a:gd name="connsiteY6" fmla="*/ 1905 h 17144"/>
                      <a:gd name="connsiteX7" fmla="*/ 5715 w 5715"/>
                      <a:gd name="connsiteY7" fmla="*/ 15240 h 17144"/>
                      <a:gd name="connsiteX8" fmla="*/ 3810 w 5715"/>
                      <a:gd name="connsiteY8" fmla="*/ 17145 h 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 h="17144">
                        <a:moveTo>
                          <a:pt x="3810" y="17145"/>
                        </a:moveTo>
                        <a:lnTo>
                          <a:pt x="1905" y="17145"/>
                        </a:lnTo>
                        <a:cubicBezTo>
                          <a:pt x="953" y="17145"/>
                          <a:pt x="0" y="16192"/>
                          <a:pt x="0" y="15240"/>
                        </a:cubicBezTo>
                        <a:lnTo>
                          <a:pt x="0" y="1905"/>
                        </a:lnTo>
                        <a:cubicBezTo>
                          <a:pt x="0" y="952"/>
                          <a:pt x="953" y="0"/>
                          <a:pt x="1905" y="0"/>
                        </a:cubicBezTo>
                        <a:lnTo>
                          <a:pt x="3810" y="0"/>
                        </a:lnTo>
                        <a:cubicBezTo>
                          <a:pt x="4763" y="0"/>
                          <a:pt x="5715" y="952"/>
                          <a:pt x="5715" y="1905"/>
                        </a:cubicBezTo>
                        <a:lnTo>
                          <a:pt x="5715" y="15240"/>
                        </a:lnTo>
                        <a:cubicBezTo>
                          <a:pt x="5715" y="16192"/>
                          <a:pt x="4763" y="17145"/>
                          <a:pt x="3810" y="17145"/>
                        </a:cubicBezTo>
                        <a:close/>
                      </a:path>
                    </a:pathLst>
                  </a:custGeom>
                  <a:solidFill>
                    <a:srgbClr val="1A1A1A"/>
                  </a:solidFill>
                  <a:ln w="9525" cap="flat">
                    <a:noFill/>
                    <a:prstDash val="solid"/>
                    <a:miter/>
                  </a:ln>
                </p:spPr>
                <p:txBody>
                  <a:bodyPr rtlCol="0" anchor="ctr"/>
                  <a:lstStyle/>
                  <a:p>
                    <a:endParaRPr lang="zh-CN" altLang="en-US"/>
                  </a:p>
                </p:txBody>
              </p:sp>
              <p:sp>
                <p:nvSpPr>
                  <p:cNvPr id="568" name="任意多边形: 形状 392"/>
                  <p:cNvSpPr/>
                  <p:nvPr/>
                </p:nvSpPr>
                <p:spPr>
                  <a:xfrm>
                    <a:off x="3583710" y="4309126"/>
                    <a:ext cx="86271" cy="104758"/>
                  </a:xfrm>
                  <a:custGeom>
                    <a:avLst/>
                    <a:gdLst>
                      <a:gd name="connsiteX0" fmla="*/ 20549 w 86271"/>
                      <a:gd name="connsiteY0" fmla="*/ 104758 h 104758"/>
                      <a:gd name="connsiteX1" fmla="*/ 86272 w 86271"/>
                      <a:gd name="connsiteY1" fmla="*/ 104758 h 104758"/>
                      <a:gd name="connsiteX2" fmla="*/ 85319 w 86271"/>
                      <a:gd name="connsiteY2" fmla="*/ 63801 h 104758"/>
                      <a:gd name="connsiteX3" fmla="*/ 85319 w 86271"/>
                      <a:gd name="connsiteY3" fmla="*/ 55228 h 104758"/>
                      <a:gd name="connsiteX4" fmla="*/ 85319 w 86271"/>
                      <a:gd name="connsiteY4" fmla="*/ 46656 h 104758"/>
                      <a:gd name="connsiteX5" fmla="*/ 30074 w 86271"/>
                      <a:gd name="connsiteY5" fmla="*/ 2841 h 104758"/>
                      <a:gd name="connsiteX6" fmla="*/ 547 w 86271"/>
                      <a:gd name="connsiteY6" fmla="*/ 37131 h 104758"/>
                      <a:gd name="connsiteX7" fmla="*/ 19597 w 86271"/>
                      <a:gd name="connsiteY7" fmla="*/ 101901 h 104758"/>
                      <a:gd name="connsiteX8" fmla="*/ 20549 w 86271"/>
                      <a:gd name="connsiteY8" fmla="*/ 104758 h 10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71" h="104758">
                        <a:moveTo>
                          <a:pt x="20549" y="104758"/>
                        </a:moveTo>
                        <a:lnTo>
                          <a:pt x="86272" y="104758"/>
                        </a:lnTo>
                        <a:cubicBezTo>
                          <a:pt x="86272" y="91423"/>
                          <a:pt x="85319" y="78089"/>
                          <a:pt x="85319" y="63801"/>
                        </a:cubicBezTo>
                        <a:cubicBezTo>
                          <a:pt x="85319" y="60943"/>
                          <a:pt x="85319" y="58086"/>
                          <a:pt x="85319" y="55228"/>
                        </a:cubicBezTo>
                        <a:cubicBezTo>
                          <a:pt x="85319" y="52371"/>
                          <a:pt x="85319" y="49514"/>
                          <a:pt x="85319" y="46656"/>
                        </a:cubicBezTo>
                        <a:cubicBezTo>
                          <a:pt x="85319" y="16176"/>
                          <a:pt x="60554" y="-8589"/>
                          <a:pt x="30074" y="2841"/>
                        </a:cubicBezTo>
                        <a:cubicBezTo>
                          <a:pt x="15787" y="8556"/>
                          <a:pt x="2452" y="19986"/>
                          <a:pt x="547" y="37131"/>
                        </a:cubicBezTo>
                        <a:cubicBezTo>
                          <a:pt x="-3263" y="61896"/>
                          <a:pt x="13882" y="80946"/>
                          <a:pt x="19597" y="101901"/>
                        </a:cubicBezTo>
                        <a:cubicBezTo>
                          <a:pt x="20549" y="102853"/>
                          <a:pt x="20549" y="103806"/>
                          <a:pt x="20549" y="104758"/>
                        </a:cubicBezTo>
                        <a:close/>
                      </a:path>
                    </a:pathLst>
                  </a:custGeom>
                  <a:solidFill>
                    <a:srgbClr val="979797"/>
                  </a:solidFill>
                  <a:ln w="9525" cap="flat">
                    <a:noFill/>
                    <a:prstDash val="solid"/>
                    <a:miter/>
                  </a:ln>
                </p:spPr>
                <p:txBody>
                  <a:bodyPr rtlCol="0" anchor="ctr"/>
                  <a:lstStyle/>
                  <a:p>
                    <a:endParaRPr lang="zh-CN" altLang="en-US"/>
                  </a:p>
                </p:txBody>
              </p:sp>
              <p:sp>
                <p:nvSpPr>
                  <p:cNvPr id="569" name="任意多边形: 形状 393"/>
                  <p:cNvSpPr/>
                  <p:nvPr/>
                </p:nvSpPr>
                <p:spPr>
                  <a:xfrm>
                    <a:off x="3585674" y="4300537"/>
                    <a:ext cx="157649" cy="112395"/>
                  </a:xfrm>
                  <a:custGeom>
                    <a:avLst/>
                    <a:gdLst>
                      <a:gd name="connsiteX0" fmla="*/ 11917 w 157649"/>
                      <a:gd name="connsiteY0" fmla="*/ 71438 h 112395"/>
                      <a:gd name="connsiteX1" fmla="*/ 11917 w 157649"/>
                      <a:gd name="connsiteY1" fmla="*/ 71438 h 112395"/>
                      <a:gd name="connsiteX2" fmla="*/ 11917 w 157649"/>
                      <a:gd name="connsiteY2" fmla="*/ 71438 h 112395"/>
                      <a:gd name="connsiteX3" fmla="*/ 18585 w 157649"/>
                      <a:gd name="connsiteY3" fmla="*/ 76200 h 112395"/>
                      <a:gd name="connsiteX4" fmla="*/ 64305 w 157649"/>
                      <a:gd name="connsiteY4" fmla="*/ 112395 h 112395"/>
                      <a:gd name="connsiteX5" fmla="*/ 157650 w 157649"/>
                      <a:gd name="connsiteY5" fmla="*/ 112395 h 112395"/>
                      <a:gd name="connsiteX6" fmla="*/ 140505 w 157649"/>
                      <a:gd name="connsiteY6" fmla="*/ 94297 h 112395"/>
                      <a:gd name="connsiteX7" fmla="*/ 134790 w 157649"/>
                      <a:gd name="connsiteY7" fmla="*/ 87630 h 112395"/>
                      <a:gd name="connsiteX8" fmla="*/ 107167 w 157649"/>
                      <a:gd name="connsiteY8" fmla="*/ 55245 h 112395"/>
                      <a:gd name="connsiteX9" fmla="*/ 94785 w 157649"/>
                      <a:gd name="connsiteY9" fmla="*/ 32385 h 112395"/>
                      <a:gd name="connsiteX10" fmla="*/ 93832 w 157649"/>
                      <a:gd name="connsiteY10" fmla="*/ 13335 h 112395"/>
                      <a:gd name="connsiteX11" fmla="*/ 91927 w 157649"/>
                      <a:gd name="connsiteY11" fmla="*/ 13335 h 112395"/>
                      <a:gd name="connsiteX12" fmla="*/ 21442 w 157649"/>
                      <a:gd name="connsiteY12" fmla="*/ 0 h 112395"/>
                      <a:gd name="connsiteX13" fmla="*/ 21442 w 157649"/>
                      <a:gd name="connsiteY13" fmla="*/ 0 h 112395"/>
                      <a:gd name="connsiteX14" fmla="*/ 18585 w 157649"/>
                      <a:gd name="connsiteY14" fmla="*/ 7620 h 112395"/>
                      <a:gd name="connsiteX15" fmla="*/ 10965 w 157649"/>
                      <a:gd name="connsiteY15" fmla="*/ 14288 h 112395"/>
                      <a:gd name="connsiteX16" fmla="*/ 11917 w 157649"/>
                      <a:gd name="connsiteY16" fmla="*/ 71438 h 112395"/>
                      <a:gd name="connsiteX17" fmla="*/ 11917 w 157649"/>
                      <a:gd name="connsiteY17" fmla="*/ 71438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649" h="112395">
                        <a:moveTo>
                          <a:pt x="11917" y="71438"/>
                        </a:moveTo>
                        <a:lnTo>
                          <a:pt x="11917" y="71438"/>
                        </a:lnTo>
                        <a:cubicBezTo>
                          <a:pt x="11917" y="71438"/>
                          <a:pt x="11917" y="72390"/>
                          <a:pt x="11917" y="71438"/>
                        </a:cubicBezTo>
                        <a:cubicBezTo>
                          <a:pt x="14775" y="73342"/>
                          <a:pt x="16680" y="75247"/>
                          <a:pt x="18585" y="76200"/>
                        </a:cubicBezTo>
                        <a:lnTo>
                          <a:pt x="64305" y="112395"/>
                        </a:lnTo>
                        <a:lnTo>
                          <a:pt x="157650" y="112395"/>
                        </a:lnTo>
                        <a:lnTo>
                          <a:pt x="140505" y="94297"/>
                        </a:lnTo>
                        <a:cubicBezTo>
                          <a:pt x="138600" y="91440"/>
                          <a:pt x="136695" y="89535"/>
                          <a:pt x="134790" y="87630"/>
                        </a:cubicBezTo>
                        <a:cubicBezTo>
                          <a:pt x="122407" y="73342"/>
                          <a:pt x="115740" y="66675"/>
                          <a:pt x="107167" y="55245"/>
                        </a:cubicBezTo>
                        <a:cubicBezTo>
                          <a:pt x="103357" y="51435"/>
                          <a:pt x="95737" y="38100"/>
                          <a:pt x="94785" y="32385"/>
                        </a:cubicBezTo>
                        <a:cubicBezTo>
                          <a:pt x="93832" y="28575"/>
                          <a:pt x="93832" y="18097"/>
                          <a:pt x="93832" y="13335"/>
                        </a:cubicBezTo>
                        <a:cubicBezTo>
                          <a:pt x="92880" y="13335"/>
                          <a:pt x="92880" y="13335"/>
                          <a:pt x="91927" y="13335"/>
                        </a:cubicBezTo>
                        <a:cubicBezTo>
                          <a:pt x="67162" y="13335"/>
                          <a:pt x="43350" y="9525"/>
                          <a:pt x="21442" y="0"/>
                        </a:cubicBezTo>
                        <a:cubicBezTo>
                          <a:pt x="21442" y="0"/>
                          <a:pt x="21442" y="0"/>
                          <a:pt x="21442" y="0"/>
                        </a:cubicBezTo>
                        <a:cubicBezTo>
                          <a:pt x="20490" y="2858"/>
                          <a:pt x="19537" y="4763"/>
                          <a:pt x="18585" y="7620"/>
                        </a:cubicBezTo>
                        <a:cubicBezTo>
                          <a:pt x="15727" y="9525"/>
                          <a:pt x="12870" y="11430"/>
                          <a:pt x="10965" y="14288"/>
                        </a:cubicBezTo>
                        <a:cubicBezTo>
                          <a:pt x="-4275" y="30480"/>
                          <a:pt x="-3323" y="56197"/>
                          <a:pt x="11917" y="71438"/>
                        </a:cubicBezTo>
                        <a:lnTo>
                          <a:pt x="11917" y="71438"/>
                        </a:lnTo>
                        <a:close/>
                      </a:path>
                    </a:pathLst>
                  </a:custGeom>
                  <a:solidFill>
                    <a:srgbClr val="B1B1B1"/>
                  </a:solidFill>
                  <a:ln w="9525" cap="flat">
                    <a:noFill/>
                    <a:prstDash val="solid"/>
                    <a:miter/>
                  </a:ln>
                </p:spPr>
                <p:txBody>
                  <a:bodyPr rtlCol="0" anchor="ctr"/>
                  <a:lstStyle/>
                  <a:p>
                    <a:endParaRPr lang="zh-CN" altLang="en-US"/>
                  </a:p>
                </p:txBody>
              </p:sp>
            </p:grpSp>
            <p:grpSp>
              <p:nvGrpSpPr>
                <p:cNvPr id="570" name="图形 5"/>
                <p:cNvGrpSpPr/>
                <p:nvPr/>
              </p:nvGrpSpPr>
              <p:grpSpPr>
                <a:xfrm>
                  <a:off x="4224763" y="4053159"/>
                  <a:ext cx="145306" cy="360725"/>
                  <a:chOff x="4224763" y="4053159"/>
                  <a:chExt cx="145306" cy="360725"/>
                </a:xfrm>
              </p:grpSpPr>
              <p:sp>
                <p:nvSpPr>
                  <p:cNvPr id="571" name="任意多边形: 形状 395"/>
                  <p:cNvSpPr/>
                  <p:nvPr/>
                </p:nvSpPr>
                <p:spPr>
                  <a:xfrm>
                    <a:off x="4252004" y="4313872"/>
                    <a:ext cx="118064" cy="99060"/>
                  </a:xfrm>
                  <a:custGeom>
                    <a:avLst/>
                    <a:gdLst>
                      <a:gd name="connsiteX0" fmla="*/ 5670 w 118064"/>
                      <a:gd name="connsiteY0" fmla="*/ 47625 h 99060"/>
                      <a:gd name="connsiteX1" fmla="*/ 5670 w 118064"/>
                      <a:gd name="connsiteY1" fmla="*/ 47625 h 99060"/>
                      <a:gd name="connsiteX2" fmla="*/ 5670 w 118064"/>
                      <a:gd name="connsiteY2" fmla="*/ 47625 h 99060"/>
                      <a:gd name="connsiteX3" fmla="*/ 10432 w 118064"/>
                      <a:gd name="connsiteY3" fmla="*/ 53340 h 99060"/>
                      <a:gd name="connsiteX4" fmla="*/ 46627 w 118064"/>
                      <a:gd name="connsiteY4" fmla="*/ 99060 h 99060"/>
                      <a:gd name="connsiteX5" fmla="*/ 118065 w 118064"/>
                      <a:gd name="connsiteY5" fmla="*/ 99060 h 99060"/>
                      <a:gd name="connsiteX6" fmla="*/ 114255 w 118064"/>
                      <a:gd name="connsiteY6" fmla="*/ 91440 h 99060"/>
                      <a:gd name="connsiteX7" fmla="*/ 110445 w 118064"/>
                      <a:gd name="connsiteY7" fmla="*/ 83820 h 99060"/>
                      <a:gd name="connsiteX8" fmla="*/ 92347 w 118064"/>
                      <a:gd name="connsiteY8" fmla="*/ 49530 h 99060"/>
                      <a:gd name="connsiteX9" fmla="*/ 81870 w 118064"/>
                      <a:gd name="connsiteY9" fmla="*/ 26670 h 99060"/>
                      <a:gd name="connsiteX10" fmla="*/ 77107 w 118064"/>
                      <a:gd name="connsiteY10" fmla="*/ 9525 h 99060"/>
                      <a:gd name="connsiteX11" fmla="*/ 59962 w 118064"/>
                      <a:gd name="connsiteY11" fmla="*/ 18098 h 99060"/>
                      <a:gd name="connsiteX12" fmla="*/ 11385 w 118064"/>
                      <a:gd name="connsiteY12" fmla="*/ 0 h 99060"/>
                      <a:gd name="connsiteX13" fmla="*/ 5670 w 118064"/>
                      <a:gd name="connsiteY13" fmla="*/ 47625 h 99060"/>
                      <a:gd name="connsiteX14" fmla="*/ 5670 w 118064"/>
                      <a:gd name="connsiteY14" fmla="*/ 47625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064" h="99060">
                        <a:moveTo>
                          <a:pt x="5670" y="47625"/>
                        </a:moveTo>
                        <a:lnTo>
                          <a:pt x="5670" y="47625"/>
                        </a:lnTo>
                        <a:cubicBezTo>
                          <a:pt x="6622" y="48578"/>
                          <a:pt x="6622" y="48578"/>
                          <a:pt x="5670" y="47625"/>
                        </a:cubicBezTo>
                        <a:cubicBezTo>
                          <a:pt x="7575" y="50483"/>
                          <a:pt x="8527" y="52388"/>
                          <a:pt x="10432" y="53340"/>
                        </a:cubicBezTo>
                        <a:lnTo>
                          <a:pt x="46627" y="99060"/>
                        </a:lnTo>
                        <a:lnTo>
                          <a:pt x="118065" y="99060"/>
                        </a:lnTo>
                        <a:lnTo>
                          <a:pt x="114255" y="91440"/>
                        </a:lnTo>
                        <a:cubicBezTo>
                          <a:pt x="113302" y="88583"/>
                          <a:pt x="111397" y="86678"/>
                          <a:pt x="110445" y="83820"/>
                        </a:cubicBezTo>
                        <a:cubicBezTo>
                          <a:pt x="101872" y="68580"/>
                          <a:pt x="98062" y="60960"/>
                          <a:pt x="92347" y="49530"/>
                        </a:cubicBezTo>
                        <a:cubicBezTo>
                          <a:pt x="90442" y="44768"/>
                          <a:pt x="81870" y="31433"/>
                          <a:pt x="81870" y="26670"/>
                        </a:cubicBezTo>
                        <a:cubicBezTo>
                          <a:pt x="81870" y="25718"/>
                          <a:pt x="76155" y="11430"/>
                          <a:pt x="77107" y="9525"/>
                        </a:cubicBezTo>
                        <a:cubicBezTo>
                          <a:pt x="68535" y="9525"/>
                          <a:pt x="68535" y="20003"/>
                          <a:pt x="59962" y="18098"/>
                        </a:cubicBezTo>
                        <a:cubicBezTo>
                          <a:pt x="42817" y="14288"/>
                          <a:pt x="25672" y="8573"/>
                          <a:pt x="11385" y="0"/>
                        </a:cubicBezTo>
                        <a:cubicBezTo>
                          <a:pt x="-998" y="13335"/>
                          <a:pt x="-3855" y="33338"/>
                          <a:pt x="5670" y="47625"/>
                        </a:cubicBezTo>
                        <a:lnTo>
                          <a:pt x="5670" y="47625"/>
                        </a:lnTo>
                        <a:close/>
                      </a:path>
                    </a:pathLst>
                  </a:custGeom>
                  <a:solidFill>
                    <a:srgbClr val="754C24"/>
                  </a:solidFill>
                  <a:ln w="9525" cap="flat">
                    <a:noFill/>
                    <a:prstDash val="solid"/>
                    <a:miter/>
                  </a:ln>
                </p:spPr>
                <p:txBody>
                  <a:bodyPr rtlCol="0" anchor="ctr"/>
                  <a:lstStyle/>
                  <a:p>
                    <a:endParaRPr lang="zh-CN" altLang="en-US"/>
                  </a:p>
                </p:txBody>
              </p:sp>
              <p:sp>
                <p:nvSpPr>
                  <p:cNvPr id="572" name="任意多边形: 形状 396"/>
                  <p:cNvSpPr/>
                  <p:nvPr/>
                </p:nvSpPr>
                <p:spPr>
                  <a:xfrm>
                    <a:off x="4290017" y="4056646"/>
                    <a:ext cx="79827" cy="108636"/>
                  </a:xfrm>
                  <a:custGeom>
                    <a:avLst/>
                    <a:gdLst>
                      <a:gd name="connsiteX0" fmla="*/ 78147 w 79827"/>
                      <a:gd name="connsiteY0" fmla="*/ 78156 h 108636"/>
                      <a:gd name="connsiteX1" fmla="*/ 68622 w 79827"/>
                      <a:gd name="connsiteY1" fmla="*/ 82919 h 108636"/>
                      <a:gd name="connsiteX2" fmla="*/ 65765 w 79827"/>
                      <a:gd name="connsiteY2" fmla="*/ 89586 h 108636"/>
                      <a:gd name="connsiteX3" fmla="*/ 58145 w 79827"/>
                      <a:gd name="connsiteY3" fmla="*/ 100064 h 108636"/>
                      <a:gd name="connsiteX4" fmla="*/ 42905 w 79827"/>
                      <a:gd name="connsiteY4" fmla="*/ 93396 h 108636"/>
                      <a:gd name="connsiteX5" fmla="*/ 42905 w 79827"/>
                      <a:gd name="connsiteY5" fmla="*/ 108636 h 108636"/>
                      <a:gd name="connsiteX6" fmla="*/ 2900 w 79827"/>
                      <a:gd name="connsiteY6" fmla="*/ 98159 h 108636"/>
                      <a:gd name="connsiteX7" fmla="*/ 10520 w 79827"/>
                      <a:gd name="connsiteY7" fmla="*/ 80061 h 108636"/>
                      <a:gd name="connsiteX8" fmla="*/ 8615 w 79827"/>
                      <a:gd name="connsiteY8" fmla="*/ 63869 h 108636"/>
                      <a:gd name="connsiteX9" fmla="*/ 42 w 79827"/>
                      <a:gd name="connsiteY9" fmla="*/ 41009 h 108636"/>
                      <a:gd name="connsiteX10" fmla="*/ 36237 w 79827"/>
                      <a:gd name="connsiteY10" fmla="*/ 51 h 108636"/>
                      <a:gd name="connsiteX11" fmla="*/ 77195 w 79827"/>
                      <a:gd name="connsiteY11" fmla="*/ 33389 h 108636"/>
                      <a:gd name="connsiteX12" fmla="*/ 77195 w 79827"/>
                      <a:gd name="connsiteY12" fmla="*/ 34341 h 108636"/>
                      <a:gd name="connsiteX13" fmla="*/ 74337 w 79827"/>
                      <a:gd name="connsiteY13" fmla="*/ 52439 h 108636"/>
                      <a:gd name="connsiteX14" fmla="*/ 71480 w 79827"/>
                      <a:gd name="connsiteY14" fmla="*/ 63869 h 108636"/>
                      <a:gd name="connsiteX15" fmla="*/ 78147 w 79827"/>
                      <a:gd name="connsiteY15" fmla="*/ 78156 h 10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827" h="108636">
                        <a:moveTo>
                          <a:pt x="78147" y="78156"/>
                        </a:moveTo>
                        <a:cubicBezTo>
                          <a:pt x="74337" y="77204"/>
                          <a:pt x="68622" y="82919"/>
                          <a:pt x="68622" y="82919"/>
                        </a:cubicBezTo>
                        <a:lnTo>
                          <a:pt x="65765" y="89586"/>
                        </a:lnTo>
                        <a:cubicBezTo>
                          <a:pt x="61955" y="97206"/>
                          <a:pt x="58145" y="100064"/>
                          <a:pt x="58145" y="100064"/>
                        </a:cubicBezTo>
                        <a:cubicBezTo>
                          <a:pt x="52430" y="100064"/>
                          <a:pt x="42905" y="93396"/>
                          <a:pt x="42905" y="93396"/>
                        </a:cubicBezTo>
                        <a:cubicBezTo>
                          <a:pt x="38142" y="94349"/>
                          <a:pt x="39095" y="101016"/>
                          <a:pt x="42905" y="108636"/>
                        </a:cubicBezTo>
                        <a:lnTo>
                          <a:pt x="2900" y="98159"/>
                        </a:lnTo>
                        <a:cubicBezTo>
                          <a:pt x="4805" y="92444"/>
                          <a:pt x="9567" y="86729"/>
                          <a:pt x="10520" y="80061"/>
                        </a:cubicBezTo>
                        <a:cubicBezTo>
                          <a:pt x="11472" y="74346"/>
                          <a:pt x="10520" y="68631"/>
                          <a:pt x="8615" y="63869"/>
                        </a:cubicBezTo>
                        <a:cubicBezTo>
                          <a:pt x="3852" y="58154"/>
                          <a:pt x="42" y="50534"/>
                          <a:pt x="42" y="41009"/>
                        </a:cubicBezTo>
                        <a:cubicBezTo>
                          <a:pt x="-910" y="19101"/>
                          <a:pt x="14330" y="1004"/>
                          <a:pt x="36237" y="51"/>
                        </a:cubicBezTo>
                        <a:cubicBezTo>
                          <a:pt x="58145" y="-901"/>
                          <a:pt x="76242" y="11481"/>
                          <a:pt x="77195" y="33389"/>
                        </a:cubicBezTo>
                        <a:cubicBezTo>
                          <a:pt x="77195" y="33389"/>
                          <a:pt x="77195" y="34341"/>
                          <a:pt x="77195" y="34341"/>
                        </a:cubicBezTo>
                        <a:cubicBezTo>
                          <a:pt x="77195" y="38151"/>
                          <a:pt x="78147" y="45771"/>
                          <a:pt x="74337" y="52439"/>
                        </a:cubicBezTo>
                        <a:cubicBezTo>
                          <a:pt x="70527" y="61964"/>
                          <a:pt x="71480" y="63869"/>
                          <a:pt x="71480" y="63869"/>
                        </a:cubicBezTo>
                        <a:cubicBezTo>
                          <a:pt x="79100" y="75299"/>
                          <a:pt x="81957" y="79109"/>
                          <a:pt x="78147" y="78156"/>
                        </a:cubicBezTo>
                        <a:close/>
                      </a:path>
                    </a:pathLst>
                  </a:custGeom>
                  <a:solidFill>
                    <a:srgbClr val="E7AE9C"/>
                  </a:solidFill>
                  <a:ln w="9525" cap="flat">
                    <a:noFill/>
                    <a:prstDash val="solid"/>
                    <a:miter/>
                  </a:ln>
                </p:spPr>
                <p:txBody>
                  <a:bodyPr rtlCol="0" anchor="ctr"/>
                  <a:lstStyle/>
                  <a:p>
                    <a:endParaRPr lang="zh-CN" altLang="en-US"/>
                  </a:p>
                </p:txBody>
              </p:sp>
              <p:sp>
                <p:nvSpPr>
                  <p:cNvPr id="573" name="任意多边形: 形状 397"/>
                  <p:cNvSpPr/>
                  <p:nvPr/>
                </p:nvSpPr>
                <p:spPr>
                  <a:xfrm>
                    <a:off x="4323397" y="4135754"/>
                    <a:ext cx="29527" cy="21907"/>
                  </a:xfrm>
                  <a:custGeom>
                    <a:avLst/>
                    <a:gdLst>
                      <a:gd name="connsiteX0" fmla="*/ 3810 w 29527"/>
                      <a:gd name="connsiteY0" fmla="*/ 0 h 21907"/>
                      <a:gd name="connsiteX1" fmla="*/ 0 w 29527"/>
                      <a:gd name="connsiteY1" fmla="*/ 2858 h 21907"/>
                      <a:gd name="connsiteX2" fmla="*/ 9525 w 29527"/>
                      <a:gd name="connsiteY2" fmla="*/ 15240 h 21907"/>
                      <a:gd name="connsiteX3" fmla="*/ 10477 w 29527"/>
                      <a:gd name="connsiteY3" fmla="*/ 15240 h 21907"/>
                      <a:gd name="connsiteX4" fmla="*/ 25717 w 29527"/>
                      <a:gd name="connsiteY4" fmla="*/ 21908 h 21907"/>
                      <a:gd name="connsiteX5" fmla="*/ 29527 w 29527"/>
                      <a:gd name="connsiteY5" fmla="*/ 17145 h 21907"/>
                      <a:gd name="connsiteX6" fmla="*/ 3810 w 2952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 h="21907">
                        <a:moveTo>
                          <a:pt x="3810" y="0"/>
                        </a:moveTo>
                        <a:cubicBezTo>
                          <a:pt x="2857" y="953"/>
                          <a:pt x="952" y="1905"/>
                          <a:pt x="0" y="2858"/>
                        </a:cubicBezTo>
                        <a:cubicBezTo>
                          <a:pt x="2857" y="6667"/>
                          <a:pt x="6667" y="10478"/>
                          <a:pt x="9525" y="15240"/>
                        </a:cubicBezTo>
                        <a:cubicBezTo>
                          <a:pt x="9525" y="15240"/>
                          <a:pt x="10477" y="15240"/>
                          <a:pt x="10477" y="15240"/>
                        </a:cubicBezTo>
                        <a:cubicBezTo>
                          <a:pt x="10477" y="15240"/>
                          <a:pt x="19050" y="21908"/>
                          <a:pt x="25717" y="21908"/>
                        </a:cubicBezTo>
                        <a:cubicBezTo>
                          <a:pt x="25717" y="21908"/>
                          <a:pt x="27623" y="20955"/>
                          <a:pt x="29527" y="17145"/>
                        </a:cubicBezTo>
                        <a:cubicBezTo>
                          <a:pt x="20002" y="15240"/>
                          <a:pt x="10477" y="8573"/>
                          <a:pt x="3810" y="0"/>
                        </a:cubicBezTo>
                        <a:close/>
                      </a:path>
                    </a:pathLst>
                  </a:custGeom>
                  <a:solidFill>
                    <a:srgbClr val="231F20"/>
                  </a:solidFill>
                  <a:ln w="9525" cap="flat">
                    <a:noFill/>
                    <a:prstDash val="solid"/>
                    <a:miter/>
                  </a:ln>
                </p:spPr>
                <p:txBody>
                  <a:bodyPr rtlCol="0" anchor="ctr"/>
                  <a:lstStyle/>
                  <a:p>
                    <a:endParaRPr lang="zh-CN" altLang="en-US"/>
                  </a:p>
                </p:txBody>
              </p:sp>
              <p:sp>
                <p:nvSpPr>
                  <p:cNvPr id="574" name="任意多边形: 形状 398"/>
                  <p:cNvSpPr/>
                  <p:nvPr/>
                </p:nvSpPr>
                <p:spPr>
                  <a:xfrm>
                    <a:off x="4289569" y="4056697"/>
                    <a:ext cx="80407" cy="78105"/>
                  </a:xfrm>
                  <a:custGeom>
                    <a:avLst/>
                    <a:gdLst>
                      <a:gd name="connsiteX0" fmla="*/ 78595 w 80407"/>
                      <a:gd name="connsiteY0" fmla="*/ 46673 h 78105"/>
                      <a:gd name="connsiteX1" fmla="*/ 70023 w 80407"/>
                      <a:gd name="connsiteY1" fmla="*/ 12383 h 78105"/>
                      <a:gd name="connsiteX2" fmla="*/ 37638 w 80407"/>
                      <a:gd name="connsiteY2" fmla="*/ 0 h 78105"/>
                      <a:gd name="connsiteX3" fmla="*/ 1443 w 80407"/>
                      <a:gd name="connsiteY3" fmla="*/ 40958 h 78105"/>
                      <a:gd name="connsiteX4" fmla="*/ 2395 w 80407"/>
                      <a:gd name="connsiteY4" fmla="*/ 63818 h 78105"/>
                      <a:gd name="connsiteX5" fmla="*/ 11920 w 80407"/>
                      <a:gd name="connsiteY5" fmla="*/ 78105 h 78105"/>
                      <a:gd name="connsiteX6" fmla="*/ 17635 w 80407"/>
                      <a:gd name="connsiteY6" fmla="*/ 61913 h 78105"/>
                      <a:gd name="connsiteX7" fmla="*/ 18588 w 80407"/>
                      <a:gd name="connsiteY7" fmla="*/ 59055 h 78105"/>
                      <a:gd name="connsiteX8" fmla="*/ 20493 w 80407"/>
                      <a:gd name="connsiteY8" fmla="*/ 54293 h 78105"/>
                      <a:gd name="connsiteX9" fmla="*/ 22398 w 80407"/>
                      <a:gd name="connsiteY9" fmla="*/ 43815 h 78105"/>
                      <a:gd name="connsiteX10" fmla="*/ 38590 w 80407"/>
                      <a:gd name="connsiteY10" fmla="*/ 40958 h 78105"/>
                      <a:gd name="connsiteX11" fmla="*/ 38590 w 80407"/>
                      <a:gd name="connsiteY11" fmla="*/ 42863 h 78105"/>
                      <a:gd name="connsiteX12" fmla="*/ 38590 w 80407"/>
                      <a:gd name="connsiteY12" fmla="*/ 42863 h 78105"/>
                      <a:gd name="connsiteX13" fmla="*/ 45258 w 80407"/>
                      <a:gd name="connsiteY13" fmla="*/ 40958 h 78105"/>
                      <a:gd name="connsiteX14" fmla="*/ 78595 w 80407"/>
                      <a:gd name="connsiteY14" fmla="*/ 46673 h 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407" h="78105">
                        <a:moveTo>
                          <a:pt x="78595" y="46673"/>
                        </a:moveTo>
                        <a:cubicBezTo>
                          <a:pt x="86215" y="38100"/>
                          <a:pt x="67165" y="18098"/>
                          <a:pt x="70023" y="12383"/>
                        </a:cubicBezTo>
                        <a:cubicBezTo>
                          <a:pt x="62403" y="3810"/>
                          <a:pt x="50973" y="0"/>
                          <a:pt x="37638" y="0"/>
                        </a:cubicBezTo>
                        <a:cubicBezTo>
                          <a:pt x="15730" y="953"/>
                          <a:pt x="490" y="19050"/>
                          <a:pt x="1443" y="40958"/>
                        </a:cubicBezTo>
                        <a:cubicBezTo>
                          <a:pt x="1443" y="50483"/>
                          <a:pt x="-2367" y="58103"/>
                          <a:pt x="2395" y="63818"/>
                        </a:cubicBezTo>
                        <a:cubicBezTo>
                          <a:pt x="4300" y="68580"/>
                          <a:pt x="12873" y="73343"/>
                          <a:pt x="11920" y="78105"/>
                        </a:cubicBezTo>
                        <a:cubicBezTo>
                          <a:pt x="14778" y="73343"/>
                          <a:pt x="16683" y="67628"/>
                          <a:pt x="17635" y="61913"/>
                        </a:cubicBezTo>
                        <a:cubicBezTo>
                          <a:pt x="17635" y="60960"/>
                          <a:pt x="18588" y="60008"/>
                          <a:pt x="18588" y="59055"/>
                        </a:cubicBezTo>
                        <a:cubicBezTo>
                          <a:pt x="18588" y="57150"/>
                          <a:pt x="19540" y="56198"/>
                          <a:pt x="20493" y="54293"/>
                        </a:cubicBezTo>
                        <a:cubicBezTo>
                          <a:pt x="22398" y="51435"/>
                          <a:pt x="23350" y="47625"/>
                          <a:pt x="22398" y="43815"/>
                        </a:cubicBezTo>
                        <a:cubicBezTo>
                          <a:pt x="21445" y="33338"/>
                          <a:pt x="35733" y="31433"/>
                          <a:pt x="38590" y="40958"/>
                        </a:cubicBezTo>
                        <a:cubicBezTo>
                          <a:pt x="38590" y="40958"/>
                          <a:pt x="39543" y="42863"/>
                          <a:pt x="38590" y="42863"/>
                        </a:cubicBezTo>
                        <a:cubicBezTo>
                          <a:pt x="38590" y="42863"/>
                          <a:pt x="38590" y="42863"/>
                          <a:pt x="38590" y="42863"/>
                        </a:cubicBezTo>
                        <a:cubicBezTo>
                          <a:pt x="40495" y="41910"/>
                          <a:pt x="43353" y="41910"/>
                          <a:pt x="45258" y="40958"/>
                        </a:cubicBezTo>
                        <a:cubicBezTo>
                          <a:pt x="51925" y="39053"/>
                          <a:pt x="73833" y="52388"/>
                          <a:pt x="78595" y="46673"/>
                        </a:cubicBezTo>
                        <a:close/>
                      </a:path>
                    </a:pathLst>
                  </a:custGeom>
                  <a:solidFill>
                    <a:srgbClr val="231F20"/>
                  </a:solidFill>
                  <a:ln w="9525" cap="flat">
                    <a:noFill/>
                    <a:prstDash val="solid"/>
                    <a:miter/>
                  </a:ln>
                </p:spPr>
                <p:txBody>
                  <a:bodyPr rtlCol="0" anchor="ctr"/>
                  <a:lstStyle/>
                  <a:p>
                    <a:endParaRPr lang="zh-CN" altLang="en-US"/>
                  </a:p>
                </p:txBody>
              </p:sp>
              <p:sp>
                <p:nvSpPr>
                  <p:cNvPr id="575" name="任意多边形: 形状 399"/>
                  <p:cNvSpPr/>
                  <p:nvPr/>
                </p:nvSpPr>
                <p:spPr>
                  <a:xfrm>
                    <a:off x="4307204" y="4056697"/>
                    <a:ext cx="60960" cy="33337"/>
                  </a:xfrm>
                  <a:custGeom>
                    <a:avLst/>
                    <a:gdLst>
                      <a:gd name="connsiteX0" fmla="*/ 44768 w 60960"/>
                      <a:gd name="connsiteY0" fmla="*/ 30480 h 33337"/>
                      <a:gd name="connsiteX1" fmla="*/ 60960 w 60960"/>
                      <a:gd name="connsiteY1" fmla="*/ 33338 h 33337"/>
                      <a:gd name="connsiteX2" fmla="*/ 20003 w 60960"/>
                      <a:gd name="connsiteY2" fmla="*/ 0 h 33337"/>
                      <a:gd name="connsiteX3" fmla="*/ 0 w 60960"/>
                      <a:gd name="connsiteY3" fmla="*/ 6668 h 33337"/>
                      <a:gd name="connsiteX4" fmla="*/ 44768 w 60960"/>
                      <a:gd name="connsiteY4" fmla="*/ 30480 h 3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 h="33337">
                        <a:moveTo>
                          <a:pt x="44768" y="30480"/>
                        </a:moveTo>
                        <a:cubicBezTo>
                          <a:pt x="46673" y="31433"/>
                          <a:pt x="60008" y="32385"/>
                          <a:pt x="60960" y="33338"/>
                        </a:cubicBezTo>
                        <a:cubicBezTo>
                          <a:pt x="60008" y="11430"/>
                          <a:pt x="41910" y="0"/>
                          <a:pt x="20003" y="0"/>
                        </a:cubicBezTo>
                        <a:cubicBezTo>
                          <a:pt x="12383" y="0"/>
                          <a:pt x="5715" y="2858"/>
                          <a:pt x="0" y="6668"/>
                        </a:cubicBezTo>
                        <a:cubicBezTo>
                          <a:pt x="20003" y="10478"/>
                          <a:pt x="26670" y="20955"/>
                          <a:pt x="44768" y="30480"/>
                        </a:cubicBezTo>
                        <a:close/>
                      </a:path>
                    </a:pathLst>
                  </a:custGeom>
                  <a:solidFill>
                    <a:srgbClr val="231F20"/>
                  </a:solidFill>
                  <a:ln w="9525" cap="flat">
                    <a:noFill/>
                    <a:prstDash val="solid"/>
                    <a:miter/>
                  </a:ln>
                </p:spPr>
                <p:txBody>
                  <a:bodyPr rtlCol="0" anchor="ctr"/>
                  <a:lstStyle/>
                  <a:p>
                    <a:endParaRPr lang="zh-CN" altLang="en-US"/>
                  </a:p>
                </p:txBody>
              </p:sp>
              <p:grpSp>
                <p:nvGrpSpPr>
                  <p:cNvPr id="576" name="图形 5"/>
                  <p:cNvGrpSpPr/>
                  <p:nvPr/>
                </p:nvGrpSpPr>
                <p:grpSpPr>
                  <a:xfrm>
                    <a:off x="4337684" y="4108132"/>
                    <a:ext cx="24764" cy="10477"/>
                    <a:chOff x="4337684" y="4108132"/>
                    <a:chExt cx="24764" cy="10477"/>
                  </a:xfrm>
                  <a:solidFill>
                    <a:srgbClr val="42210B"/>
                  </a:solidFill>
                </p:grpSpPr>
                <p:sp>
                  <p:nvSpPr>
                    <p:cNvPr id="577" name="任意多边形: 形状 401"/>
                    <p:cNvSpPr/>
                    <p:nvPr/>
                  </p:nvSpPr>
                  <p:spPr>
                    <a:xfrm>
                      <a:off x="4337684" y="4108132"/>
                      <a:ext cx="24764" cy="5714"/>
                    </a:xfrm>
                    <a:custGeom>
                      <a:avLst/>
                      <a:gdLst>
                        <a:gd name="connsiteX0" fmla="*/ 24765 w 24764"/>
                        <a:gd name="connsiteY0" fmla="*/ 1905 h 5714"/>
                        <a:gd name="connsiteX1" fmla="*/ 8573 w 24764"/>
                        <a:gd name="connsiteY1" fmla="*/ 0 h 5714"/>
                        <a:gd name="connsiteX2" fmla="*/ 0 w 24764"/>
                        <a:gd name="connsiteY2" fmla="*/ 2858 h 5714"/>
                        <a:gd name="connsiteX3" fmla="*/ 11430 w 24764"/>
                        <a:gd name="connsiteY3" fmla="*/ 1905 h 5714"/>
                        <a:gd name="connsiteX4" fmla="*/ 22860 w 24764"/>
                        <a:gd name="connsiteY4" fmla="*/ 5715 h 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4" h="5714">
                          <a:moveTo>
                            <a:pt x="24765" y="1905"/>
                          </a:moveTo>
                          <a:lnTo>
                            <a:pt x="8573" y="0"/>
                          </a:lnTo>
                          <a:lnTo>
                            <a:pt x="0" y="2858"/>
                          </a:lnTo>
                          <a:lnTo>
                            <a:pt x="11430" y="1905"/>
                          </a:lnTo>
                          <a:lnTo>
                            <a:pt x="22860" y="5715"/>
                          </a:lnTo>
                          <a:close/>
                        </a:path>
                      </a:pathLst>
                    </a:custGeom>
                    <a:solidFill>
                      <a:srgbClr val="42210B"/>
                    </a:solidFill>
                    <a:ln w="9525" cap="flat">
                      <a:noFill/>
                      <a:prstDash val="solid"/>
                      <a:miter/>
                    </a:ln>
                  </p:spPr>
                  <p:txBody>
                    <a:bodyPr rtlCol="0" anchor="ctr"/>
                    <a:lstStyle/>
                    <a:p>
                      <a:endParaRPr lang="zh-CN" altLang="en-US"/>
                    </a:p>
                  </p:txBody>
                </p:sp>
                <p:sp>
                  <p:nvSpPr>
                    <p:cNvPr id="578" name="任意多边形: 形状 402"/>
                    <p:cNvSpPr/>
                    <p:nvPr/>
                  </p:nvSpPr>
                  <p:spPr>
                    <a:xfrm>
                      <a:off x="4345304" y="4113847"/>
                      <a:ext cx="11430" cy="4762"/>
                    </a:xfrm>
                    <a:custGeom>
                      <a:avLst/>
                      <a:gdLst>
                        <a:gd name="connsiteX0" fmla="*/ 0 w 11430"/>
                        <a:gd name="connsiteY0" fmla="*/ 2858 h 4762"/>
                        <a:gd name="connsiteX1" fmla="*/ 10478 w 11430"/>
                        <a:gd name="connsiteY1" fmla="*/ 0 h 4762"/>
                        <a:gd name="connsiteX2" fmla="*/ 10478 w 11430"/>
                        <a:gd name="connsiteY2" fmla="*/ 953 h 4762"/>
                        <a:gd name="connsiteX3" fmla="*/ 11430 w 11430"/>
                        <a:gd name="connsiteY3" fmla="*/ 953 h 4762"/>
                        <a:gd name="connsiteX4" fmla="*/ 10478 w 11430"/>
                        <a:gd name="connsiteY4" fmla="*/ 1905 h 4762"/>
                        <a:gd name="connsiteX5" fmla="*/ 10478 w 11430"/>
                        <a:gd name="connsiteY5" fmla="*/ 4763 h 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 h="4762">
                          <a:moveTo>
                            <a:pt x="0" y="2858"/>
                          </a:moveTo>
                          <a:lnTo>
                            <a:pt x="10478" y="0"/>
                          </a:lnTo>
                          <a:lnTo>
                            <a:pt x="10478" y="953"/>
                          </a:lnTo>
                          <a:lnTo>
                            <a:pt x="11430" y="953"/>
                          </a:lnTo>
                          <a:lnTo>
                            <a:pt x="10478" y="1905"/>
                          </a:lnTo>
                          <a:lnTo>
                            <a:pt x="10478" y="4763"/>
                          </a:lnTo>
                          <a:close/>
                        </a:path>
                      </a:pathLst>
                    </a:custGeom>
                    <a:solidFill>
                      <a:srgbClr val="42210B"/>
                    </a:solidFill>
                    <a:ln w="9525" cap="flat">
                      <a:noFill/>
                      <a:prstDash val="solid"/>
                      <a:miter/>
                    </a:ln>
                  </p:spPr>
                  <p:txBody>
                    <a:bodyPr rtlCol="0" anchor="ctr"/>
                    <a:lstStyle/>
                    <a:p>
                      <a:endParaRPr lang="zh-CN" altLang="en-US"/>
                    </a:p>
                  </p:txBody>
                </p:sp>
              </p:grpSp>
              <p:sp>
                <p:nvSpPr>
                  <p:cNvPr id="579" name="任意多边形: 形状 403"/>
                  <p:cNvSpPr/>
                  <p:nvPr/>
                </p:nvSpPr>
                <p:spPr>
                  <a:xfrm>
                    <a:off x="4253150" y="4145279"/>
                    <a:ext cx="102879" cy="200977"/>
                  </a:xfrm>
                  <a:custGeom>
                    <a:avLst/>
                    <a:gdLst>
                      <a:gd name="connsiteX0" fmla="*/ 102632 w 102879"/>
                      <a:gd name="connsiteY0" fmla="*/ 65723 h 200977"/>
                      <a:gd name="connsiteX1" fmla="*/ 96917 w 102879"/>
                      <a:gd name="connsiteY1" fmla="*/ 42863 h 200977"/>
                      <a:gd name="connsiteX2" fmla="*/ 95964 w 102879"/>
                      <a:gd name="connsiteY2" fmla="*/ 40958 h 200977"/>
                      <a:gd name="connsiteX3" fmla="*/ 80724 w 102879"/>
                      <a:gd name="connsiteY3" fmla="*/ 10478 h 200977"/>
                      <a:gd name="connsiteX4" fmla="*/ 78819 w 102879"/>
                      <a:gd name="connsiteY4" fmla="*/ 10478 h 200977"/>
                      <a:gd name="connsiteX5" fmla="*/ 70247 w 102879"/>
                      <a:gd name="connsiteY5" fmla="*/ 10478 h 200977"/>
                      <a:gd name="connsiteX6" fmla="*/ 50244 w 102879"/>
                      <a:gd name="connsiteY6" fmla="*/ 0 h 200977"/>
                      <a:gd name="connsiteX7" fmla="*/ 46434 w 102879"/>
                      <a:gd name="connsiteY7" fmla="*/ 0 h 200977"/>
                      <a:gd name="connsiteX8" fmla="*/ 46434 w 102879"/>
                      <a:gd name="connsiteY8" fmla="*/ 0 h 200977"/>
                      <a:gd name="connsiteX9" fmla="*/ 35957 w 102879"/>
                      <a:gd name="connsiteY9" fmla="*/ 3810 h 200977"/>
                      <a:gd name="connsiteX10" fmla="*/ 21669 w 102879"/>
                      <a:gd name="connsiteY10" fmla="*/ 14288 h 200977"/>
                      <a:gd name="connsiteX11" fmla="*/ 6429 w 102879"/>
                      <a:gd name="connsiteY11" fmla="*/ 73342 h 200977"/>
                      <a:gd name="connsiteX12" fmla="*/ 6429 w 102879"/>
                      <a:gd name="connsiteY12" fmla="*/ 74295 h 200977"/>
                      <a:gd name="connsiteX13" fmla="*/ 10239 w 102879"/>
                      <a:gd name="connsiteY13" fmla="*/ 102870 h 200977"/>
                      <a:gd name="connsiteX14" fmla="*/ 10239 w 102879"/>
                      <a:gd name="connsiteY14" fmla="*/ 128588 h 200977"/>
                      <a:gd name="connsiteX15" fmla="*/ 10239 w 102879"/>
                      <a:gd name="connsiteY15" fmla="*/ 134303 h 200977"/>
                      <a:gd name="connsiteX16" fmla="*/ 9287 w 102879"/>
                      <a:gd name="connsiteY16" fmla="*/ 145733 h 200977"/>
                      <a:gd name="connsiteX17" fmla="*/ 8334 w 102879"/>
                      <a:gd name="connsiteY17" fmla="*/ 157163 h 200977"/>
                      <a:gd name="connsiteX18" fmla="*/ 5477 w 102879"/>
                      <a:gd name="connsiteY18" fmla="*/ 167640 h 200977"/>
                      <a:gd name="connsiteX19" fmla="*/ 714 w 102879"/>
                      <a:gd name="connsiteY19" fmla="*/ 174308 h 200977"/>
                      <a:gd name="connsiteX20" fmla="*/ 714 w 102879"/>
                      <a:gd name="connsiteY20" fmla="*/ 180023 h 200977"/>
                      <a:gd name="connsiteX21" fmla="*/ 76914 w 102879"/>
                      <a:gd name="connsiteY21" fmla="*/ 200978 h 200977"/>
                      <a:gd name="connsiteX22" fmla="*/ 98822 w 102879"/>
                      <a:gd name="connsiteY22" fmla="*/ 91440 h 200977"/>
                      <a:gd name="connsiteX23" fmla="*/ 102632 w 102879"/>
                      <a:gd name="connsiteY23" fmla="*/ 65723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879" h="200977">
                        <a:moveTo>
                          <a:pt x="102632" y="65723"/>
                        </a:moveTo>
                        <a:cubicBezTo>
                          <a:pt x="101679" y="58103"/>
                          <a:pt x="99774" y="50483"/>
                          <a:pt x="96917" y="42863"/>
                        </a:cubicBezTo>
                        <a:cubicBezTo>
                          <a:pt x="96917" y="41910"/>
                          <a:pt x="95964" y="40958"/>
                          <a:pt x="95964" y="40958"/>
                        </a:cubicBezTo>
                        <a:cubicBezTo>
                          <a:pt x="92154" y="28575"/>
                          <a:pt x="87392" y="18098"/>
                          <a:pt x="80724" y="10478"/>
                        </a:cubicBezTo>
                        <a:cubicBezTo>
                          <a:pt x="79772" y="10478"/>
                          <a:pt x="79772" y="10478"/>
                          <a:pt x="78819" y="10478"/>
                        </a:cubicBezTo>
                        <a:cubicBezTo>
                          <a:pt x="75962" y="11430"/>
                          <a:pt x="73104" y="11430"/>
                          <a:pt x="70247" y="10478"/>
                        </a:cubicBezTo>
                        <a:cubicBezTo>
                          <a:pt x="63579" y="7620"/>
                          <a:pt x="56912" y="4763"/>
                          <a:pt x="50244" y="0"/>
                        </a:cubicBezTo>
                        <a:cubicBezTo>
                          <a:pt x="49292" y="0"/>
                          <a:pt x="47387" y="0"/>
                          <a:pt x="46434" y="0"/>
                        </a:cubicBezTo>
                        <a:cubicBezTo>
                          <a:pt x="46434" y="0"/>
                          <a:pt x="46434" y="0"/>
                          <a:pt x="46434" y="0"/>
                        </a:cubicBezTo>
                        <a:cubicBezTo>
                          <a:pt x="42624" y="0"/>
                          <a:pt x="39767" y="1905"/>
                          <a:pt x="35957" y="3810"/>
                        </a:cubicBezTo>
                        <a:cubicBezTo>
                          <a:pt x="31194" y="6667"/>
                          <a:pt x="26432" y="10478"/>
                          <a:pt x="21669" y="14288"/>
                        </a:cubicBezTo>
                        <a:cubicBezTo>
                          <a:pt x="12144" y="33338"/>
                          <a:pt x="6429" y="51435"/>
                          <a:pt x="6429" y="73342"/>
                        </a:cubicBezTo>
                        <a:cubicBezTo>
                          <a:pt x="6429" y="73342"/>
                          <a:pt x="6429" y="74295"/>
                          <a:pt x="6429" y="74295"/>
                        </a:cubicBezTo>
                        <a:cubicBezTo>
                          <a:pt x="8334" y="83820"/>
                          <a:pt x="9287" y="93345"/>
                          <a:pt x="10239" y="102870"/>
                        </a:cubicBezTo>
                        <a:cubicBezTo>
                          <a:pt x="10239" y="111442"/>
                          <a:pt x="10239" y="120015"/>
                          <a:pt x="10239" y="128588"/>
                        </a:cubicBezTo>
                        <a:cubicBezTo>
                          <a:pt x="10239" y="130492"/>
                          <a:pt x="10239" y="132398"/>
                          <a:pt x="10239" y="134303"/>
                        </a:cubicBezTo>
                        <a:cubicBezTo>
                          <a:pt x="10239" y="138113"/>
                          <a:pt x="9287" y="141923"/>
                          <a:pt x="9287" y="145733"/>
                        </a:cubicBezTo>
                        <a:cubicBezTo>
                          <a:pt x="9287" y="149542"/>
                          <a:pt x="8334" y="153353"/>
                          <a:pt x="8334" y="157163"/>
                        </a:cubicBezTo>
                        <a:cubicBezTo>
                          <a:pt x="7382" y="160973"/>
                          <a:pt x="7382" y="164783"/>
                          <a:pt x="5477" y="167640"/>
                        </a:cubicBezTo>
                        <a:cubicBezTo>
                          <a:pt x="3572" y="169545"/>
                          <a:pt x="1667" y="171450"/>
                          <a:pt x="714" y="174308"/>
                        </a:cubicBezTo>
                        <a:cubicBezTo>
                          <a:pt x="-238" y="176213"/>
                          <a:pt x="-238" y="178117"/>
                          <a:pt x="714" y="180023"/>
                        </a:cubicBezTo>
                        <a:lnTo>
                          <a:pt x="76914" y="200978"/>
                        </a:lnTo>
                        <a:cubicBezTo>
                          <a:pt x="72152" y="163830"/>
                          <a:pt x="83582" y="154305"/>
                          <a:pt x="98822" y="91440"/>
                        </a:cubicBezTo>
                        <a:cubicBezTo>
                          <a:pt x="101679" y="82867"/>
                          <a:pt x="103584" y="74295"/>
                          <a:pt x="102632" y="65723"/>
                        </a:cubicBezTo>
                        <a:close/>
                      </a:path>
                    </a:pathLst>
                  </a:custGeom>
                  <a:solidFill>
                    <a:srgbClr val="C1272D"/>
                  </a:solidFill>
                  <a:ln w="9525" cap="flat">
                    <a:noFill/>
                    <a:prstDash val="solid"/>
                    <a:miter/>
                  </a:ln>
                </p:spPr>
                <p:txBody>
                  <a:bodyPr rtlCol="0" anchor="ctr"/>
                  <a:lstStyle/>
                  <a:p>
                    <a:endParaRPr lang="zh-CN" altLang="en-US"/>
                  </a:p>
                </p:txBody>
              </p:sp>
              <p:sp>
                <p:nvSpPr>
                  <p:cNvPr id="580" name="任意多边形: 形状 404"/>
                  <p:cNvSpPr/>
                  <p:nvPr/>
                </p:nvSpPr>
                <p:spPr>
                  <a:xfrm>
                    <a:off x="4255055" y="4145279"/>
                    <a:ext cx="102631" cy="200977"/>
                  </a:xfrm>
                  <a:custGeom>
                    <a:avLst/>
                    <a:gdLst>
                      <a:gd name="connsiteX0" fmla="*/ 95012 w 102631"/>
                      <a:gd name="connsiteY0" fmla="*/ 42863 h 200977"/>
                      <a:gd name="connsiteX1" fmla="*/ 95012 w 102631"/>
                      <a:gd name="connsiteY1" fmla="*/ 42863 h 200977"/>
                      <a:gd name="connsiteX2" fmla="*/ 93107 w 102631"/>
                      <a:gd name="connsiteY2" fmla="*/ 43815 h 200977"/>
                      <a:gd name="connsiteX3" fmla="*/ 69294 w 102631"/>
                      <a:gd name="connsiteY3" fmla="*/ 37148 h 200977"/>
                      <a:gd name="connsiteX4" fmla="*/ 44529 w 102631"/>
                      <a:gd name="connsiteY4" fmla="*/ 0 h 200977"/>
                      <a:gd name="connsiteX5" fmla="*/ 35957 w 102631"/>
                      <a:gd name="connsiteY5" fmla="*/ 3810 h 200977"/>
                      <a:gd name="connsiteX6" fmla="*/ 21669 w 102631"/>
                      <a:gd name="connsiteY6" fmla="*/ 14288 h 200977"/>
                      <a:gd name="connsiteX7" fmla="*/ 6429 w 102631"/>
                      <a:gd name="connsiteY7" fmla="*/ 73342 h 200977"/>
                      <a:gd name="connsiteX8" fmla="*/ 6429 w 102631"/>
                      <a:gd name="connsiteY8" fmla="*/ 74295 h 200977"/>
                      <a:gd name="connsiteX9" fmla="*/ 10239 w 102631"/>
                      <a:gd name="connsiteY9" fmla="*/ 102870 h 200977"/>
                      <a:gd name="connsiteX10" fmla="*/ 10239 w 102631"/>
                      <a:gd name="connsiteY10" fmla="*/ 128588 h 200977"/>
                      <a:gd name="connsiteX11" fmla="*/ 10239 w 102631"/>
                      <a:gd name="connsiteY11" fmla="*/ 134303 h 200977"/>
                      <a:gd name="connsiteX12" fmla="*/ 9287 w 102631"/>
                      <a:gd name="connsiteY12" fmla="*/ 145733 h 200977"/>
                      <a:gd name="connsiteX13" fmla="*/ 8334 w 102631"/>
                      <a:gd name="connsiteY13" fmla="*/ 157163 h 200977"/>
                      <a:gd name="connsiteX14" fmla="*/ 5477 w 102631"/>
                      <a:gd name="connsiteY14" fmla="*/ 167640 h 200977"/>
                      <a:gd name="connsiteX15" fmla="*/ 714 w 102631"/>
                      <a:gd name="connsiteY15" fmla="*/ 174308 h 200977"/>
                      <a:gd name="connsiteX16" fmla="*/ 714 w 102631"/>
                      <a:gd name="connsiteY16" fmla="*/ 180023 h 200977"/>
                      <a:gd name="connsiteX17" fmla="*/ 76914 w 102631"/>
                      <a:gd name="connsiteY17" fmla="*/ 200978 h 200977"/>
                      <a:gd name="connsiteX18" fmla="*/ 98822 w 102631"/>
                      <a:gd name="connsiteY18" fmla="*/ 91440 h 200977"/>
                      <a:gd name="connsiteX19" fmla="*/ 102632 w 102631"/>
                      <a:gd name="connsiteY19" fmla="*/ 65723 h 200977"/>
                      <a:gd name="connsiteX20" fmla="*/ 95012 w 102631"/>
                      <a:gd name="connsiteY20" fmla="*/ 42863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631" h="200977">
                        <a:moveTo>
                          <a:pt x="95012" y="42863"/>
                        </a:moveTo>
                        <a:cubicBezTo>
                          <a:pt x="95012" y="42863"/>
                          <a:pt x="95012" y="42863"/>
                          <a:pt x="95012" y="42863"/>
                        </a:cubicBezTo>
                        <a:cubicBezTo>
                          <a:pt x="94059" y="42863"/>
                          <a:pt x="94059" y="43815"/>
                          <a:pt x="93107" y="43815"/>
                        </a:cubicBezTo>
                        <a:cubicBezTo>
                          <a:pt x="84534" y="48578"/>
                          <a:pt x="74057" y="45720"/>
                          <a:pt x="69294" y="37148"/>
                        </a:cubicBezTo>
                        <a:cubicBezTo>
                          <a:pt x="60722" y="24765"/>
                          <a:pt x="50244" y="13335"/>
                          <a:pt x="44529" y="0"/>
                        </a:cubicBezTo>
                        <a:cubicBezTo>
                          <a:pt x="41672" y="953"/>
                          <a:pt x="38814" y="1905"/>
                          <a:pt x="35957" y="3810"/>
                        </a:cubicBezTo>
                        <a:cubicBezTo>
                          <a:pt x="31194" y="6667"/>
                          <a:pt x="26432" y="10478"/>
                          <a:pt x="21669" y="14288"/>
                        </a:cubicBezTo>
                        <a:cubicBezTo>
                          <a:pt x="12144" y="33338"/>
                          <a:pt x="6429" y="51435"/>
                          <a:pt x="6429" y="73342"/>
                        </a:cubicBezTo>
                        <a:cubicBezTo>
                          <a:pt x="6429" y="73342"/>
                          <a:pt x="6429" y="74295"/>
                          <a:pt x="6429" y="74295"/>
                        </a:cubicBezTo>
                        <a:cubicBezTo>
                          <a:pt x="8334" y="83820"/>
                          <a:pt x="9287" y="93345"/>
                          <a:pt x="10239" y="102870"/>
                        </a:cubicBezTo>
                        <a:cubicBezTo>
                          <a:pt x="10239" y="111442"/>
                          <a:pt x="10239" y="120015"/>
                          <a:pt x="10239" y="128588"/>
                        </a:cubicBezTo>
                        <a:cubicBezTo>
                          <a:pt x="10239" y="130492"/>
                          <a:pt x="10239" y="132398"/>
                          <a:pt x="10239" y="134303"/>
                        </a:cubicBezTo>
                        <a:cubicBezTo>
                          <a:pt x="10239" y="138113"/>
                          <a:pt x="9287" y="141923"/>
                          <a:pt x="9287" y="145733"/>
                        </a:cubicBezTo>
                        <a:cubicBezTo>
                          <a:pt x="9287" y="149542"/>
                          <a:pt x="8334" y="153353"/>
                          <a:pt x="8334" y="157163"/>
                        </a:cubicBezTo>
                        <a:cubicBezTo>
                          <a:pt x="7382" y="160973"/>
                          <a:pt x="7382" y="164783"/>
                          <a:pt x="5477" y="167640"/>
                        </a:cubicBezTo>
                        <a:cubicBezTo>
                          <a:pt x="3572" y="169545"/>
                          <a:pt x="1667" y="171450"/>
                          <a:pt x="714" y="174308"/>
                        </a:cubicBezTo>
                        <a:cubicBezTo>
                          <a:pt x="-238" y="176213"/>
                          <a:pt x="-238" y="178117"/>
                          <a:pt x="714" y="180023"/>
                        </a:cubicBezTo>
                        <a:lnTo>
                          <a:pt x="76914" y="200978"/>
                        </a:lnTo>
                        <a:cubicBezTo>
                          <a:pt x="72152" y="163830"/>
                          <a:pt x="83582" y="154305"/>
                          <a:pt x="98822" y="91440"/>
                        </a:cubicBezTo>
                        <a:cubicBezTo>
                          <a:pt x="100727" y="82867"/>
                          <a:pt x="102632" y="74295"/>
                          <a:pt x="102632" y="65723"/>
                        </a:cubicBezTo>
                        <a:cubicBezTo>
                          <a:pt x="100727" y="58103"/>
                          <a:pt x="97869" y="50483"/>
                          <a:pt x="95012" y="42863"/>
                        </a:cubicBezTo>
                        <a:close/>
                      </a:path>
                    </a:pathLst>
                  </a:custGeom>
                  <a:solidFill>
                    <a:srgbClr val="C1272D"/>
                  </a:solidFill>
                  <a:ln w="9525" cap="flat">
                    <a:noFill/>
                    <a:prstDash val="solid"/>
                    <a:miter/>
                  </a:ln>
                </p:spPr>
                <p:txBody>
                  <a:bodyPr rtlCol="0" anchor="ctr"/>
                  <a:lstStyle/>
                  <a:p>
                    <a:endParaRPr lang="zh-CN" altLang="en-US"/>
                  </a:p>
                </p:txBody>
              </p:sp>
              <p:sp>
                <p:nvSpPr>
                  <p:cNvPr id="581" name="任意多边形: 形状 405"/>
                  <p:cNvSpPr/>
                  <p:nvPr/>
                </p:nvSpPr>
                <p:spPr>
                  <a:xfrm>
                    <a:off x="4253864" y="4143375"/>
                    <a:ext cx="100964" cy="201929"/>
                  </a:xfrm>
                  <a:custGeom>
                    <a:avLst/>
                    <a:gdLst>
                      <a:gd name="connsiteX0" fmla="*/ 0 w 100964"/>
                      <a:gd name="connsiteY0" fmla="*/ 180975 h 201929"/>
                      <a:gd name="connsiteX1" fmla="*/ 76200 w 100964"/>
                      <a:gd name="connsiteY1" fmla="*/ 201930 h 201929"/>
                      <a:gd name="connsiteX2" fmla="*/ 80010 w 100964"/>
                      <a:gd name="connsiteY2" fmla="*/ 155258 h 201929"/>
                      <a:gd name="connsiteX3" fmla="*/ 84773 w 100964"/>
                      <a:gd name="connsiteY3" fmla="*/ 140017 h 201929"/>
                      <a:gd name="connsiteX4" fmla="*/ 86677 w 100964"/>
                      <a:gd name="connsiteY4" fmla="*/ 135255 h 201929"/>
                      <a:gd name="connsiteX5" fmla="*/ 87630 w 100964"/>
                      <a:gd name="connsiteY5" fmla="*/ 131445 h 201929"/>
                      <a:gd name="connsiteX6" fmla="*/ 91440 w 100964"/>
                      <a:gd name="connsiteY6" fmla="*/ 119063 h 201929"/>
                      <a:gd name="connsiteX7" fmla="*/ 92393 w 100964"/>
                      <a:gd name="connsiteY7" fmla="*/ 114300 h 201929"/>
                      <a:gd name="connsiteX8" fmla="*/ 94298 w 100964"/>
                      <a:gd name="connsiteY8" fmla="*/ 106680 h 201929"/>
                      <a:gd name="connsiteX9" fmla="*/ 95250 w 100964"/>
                      <a:gd name="connsiteY9" fmla="*/ 102870 h 201929"/>
                      <a:gd name="connsiteX10" fmla="*/ 96202 w 100964"/>
                      <a:gd name="connsiteY10" fmla="*/ 100013 h 201929"/>
                      <a:gd name="connsiteX11" fmla="*/ 98108 w 100964"/>
                      <a:gd name="connsiteY11" fmla="*/ 93345 h 201929"/>
                      <a:gd name="connsiteX12" fmla="*/ 99060 w 100964"/>
                      <a:gd name="connsiteY12" fmla="*/ 87630 h 201929"/>
                      <a:gd name="connsiteX13" fmla="*/ 99060 w 100964"/>
                      <a:gd name="connsiteY13" fmla="*/ 85725 h 201929"/>
                      <a:gd name="connsiteX14" fmla="*/ 100013 w 100964"/>
                      <a:gd name="connsiteY14" fmla="*/ 79058 h 201929"/>
                      <a:gd name="connsiteX15" fmla="*/ 100965 w 100964"/>
                      <a:gd name="connsiteY15" fmla="*/ 73342 h 201929"/>
                      <a:gd name="connsiteX16" fmla="*/ 100965 w 100964"/>
                      <a:gd name="connsiteY16" fmla="*/ 65722 h 201929"/>
                      <a:gd name="connsiteX17" fmla="*/ 95250 w 100964"/>
                      <a:gd name="connsiteY17" fmla="*/ 42863 h 201929"/>
                      <a:gd name="connsiteX18" fmla="*/ 94298 w 100964"/>
                      <a:gd name="connsiteY18" fmla="*/ 40958 h 201929"/>
                      <a:gd name="connsiteX19" fmla="*/ 75248 w 100964"/>
                      <a:gd name="connsiteY19" fmla="*/ 4763 h 201929"/>
                      <a:gd name="connsiteX20" fmla="*/ 76200 w 100964"/>
                      <a:gd name="connsiteY20" fmla="*/ 6667 h 201929"/>
                      <a:gd name="connsiteX21" fmla="*/ 82868 w 100964"/>
                      <a:gd name="connsiteY21" fmla="*/ 39053 h 201929"/>
                      <a:gd name="connsiteX22" fmla="*/ 46673 w 100964"/>
                      <a:gd name="connsiteY22" fmla="*/ 0 h 201929"/>
                      <a:gd name="connsiteX23" fmla="*/ 46673 w 100964"/>
                      <a:gd name="connsiteY23" fmla="*/ 0 h 201929"/>
                      <a:gd name="connsiteX24" fmla="*/ 36195 w 100964"/>
                      <a:gd name="connsiteY24" fmla="*/ 3810 h 201929"/>
                      <a:gd name="connsiteX25" fmla="*/ 37148 w 100964"/>
                      <a:gd name="connsiteY25" fmla="*/ 4763 h 201929"/>
                      <a:gd name="connsiteX26" fmla="*/ 52388 w 100964"/>
                      <a:gd name="connsiteY26" fmla="*/ 66675 h 201929"/>
                      <a:gd name="connsiteX27" fmla="*/ 11430 w 100964"/>
                      <a:gd name="connsiteY27" fmla="*/ 101917 h 201929"/>
                      <a:gd name="connsiteX28" fmla="*/ 11430 w 100964"/>
                      <a:gd name="connsiteY28" fmla="*/ 101917 h 201929"/>
                      <a:gd name="connsiteX29" fmla="*/ 11430 w 100964"/>
                      <a:gd name="connsiteY29" fmla="*/ 127635 h 201929"/>
                      <a:gd name="connsiteX30" fmla="*/ 11430 w 100964"/>
                      <a:gd name="connsiteY30" fmla="*/ 133350 h 201929"/>
                      <a:gd name="connsiteX31" fmla="*/ 10477 w 100964"/>
                      <a:gd name="connsiteY31" fmla="*/ 144780 h 201929"/>
                      <a:gd name="connsiteX32" fmla="*/ 9525 w 100964"/>
                      <a:gd name="connsiteY32" fmla="*/ 156210 h 201929"/>
                      <a:gd name="connsiteX33" fmla="*/ 6668 w 100964"/>
                      <a:gd name="connsiteY33" fmla="*/ 166688 h 201929"/>
                      <a:gd name="connsiteX34" fmla="*/ 1905 w 100964"/>
                      <a:gd name="connsiteY34" fmla="*/ 173355 h 201929"/>
                      <a:gd name="connsiteX35" fmla="*/ 0 w 100964"/>
                      <a:gd name="connsiteY35" fmla="*/ 180975 h 20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964" h="201929">
                        <a:moveTo>
                          <a:pt x="0" y="180975"/>
                        </a:moveTo>
                        <a:lnTo>
                          <a:pt x="76200" y="201930"/>
                        </a:lnTo>
                        <a:cubicBezTo>
                          <a:pt x="73343" y="182880"/>
                          <a:pt x="75248" y="171450"/>
                          <a:pt x="80010" y="155258"/>
                        </a:cubicBezTo>
                        <a:cubicBezTo>
                          <a:pt x="80963" y="150495"/>
                          <a:pt x="82868" y="145733"/>
                          <a:pt x="84773" y="140017"/>
                        </a:cubicBezTo>
                        <a:cubicBezTo>
                          <a:pt x="84773" y="138113"/>
                          <a:pt x="85725" y="137160"/>
                          <a:pt x="86677" y="135255"/>
                        </a:cubicBezTo>
                        <a:cubicBezTo>
                          <a:pt x="86677" y="134303"/>
                          <a:pt x="87630" y="133350"/>
                          <a:pt x="87630" y="131445"/>
                        </a:cubicBezTo>
                        <a:cubicBezTo>
                          <a:pt x="88583" y="127635"/>
                          <a:pt x="89535" y="123825"/>
                          <a:pt x="91440" y="119063"/>
                        </a:cubicBezTo>
                        <a:cubicBezTo>
                          <a:pt x="91440" y="117158"/>
                          <a:pt x="92393" y="116205"/>
                          <a:pt x="92393" y="114300"/>
                        </a:cubicBezTo>
                        <a:cubicBezTo>
                          <a:pt x="93345" y="111442"/>
                          <a:pt x="93345" y="109538"/>
                          <a:pt x="94298" y="106680"/>
                        </a:cubicBezTo>
                        <a:cubicBezTo>
                          <a:pt x="94298" y="105728"/>
                          <a:pt x="95250" y="103822"/>
                          <a:pt x="95250" y="102870"/>
                        </a:cubicBezTo>
                        <a:cubicBezTo>
                          <a:pt x="95250" y="101917"/>
                          <a:pt x="96202" y="100965"/>
                          <a:pt x="96202" y="100013"/>
                        </a:cubicBezTo>
                        <a:cubicBezTo>
                          <a:pt x="97155" y="98108"/>
                          <a:pt x="97155" y="95250"/>
                          <a:pt x="98108" y="93345"/>
                        </a:cubicBezTo>
                        <a:lnTo>
                          <a:pt x="99060" y="87630"/>
                        </a:lnTo>
                        <a:cubicBezTo>
                          <a:pt x="99060" y="87630"/>
                          <a:pt x="99060" y="86678"/>
                          <a:pt x="99060" y="85725"/>
                        </a:cubicBezTo>
                        <a:cubicBezTo>
                          <a:pt x="99060" y="83820"/>
                          <a:pt x="100013" y="80963"/>
                          <a:pt x="100013" y="79058"/>
                        </a:cubicBezTo>
                        <a:cubicBezTo>
                          <a:pt x="100013" y="77153"/>
                          <a:pt x="100965" y="75247"/>
                          <a:pt x="100965" y="73342"/>
                        </a:cubicBezTo>
                        <a:cubicBezTo>
                          <a:pt x="100965" y="70485"/>
                          <a:pt x="100965" y="68580"/>
                          <a:pt x="100965" y="65722"/>
                        </a:cubicBezTo>
                        <a:cubicBezTo>
                          <a:pt x="100013" y="58103"/>
                          <a:pt x="98108" y="50483"/>
                          <a:pt x="95250" y="42863"/>
                        </a:cubicBezTo>
                        <a:cubicBezTo>
                          <a:pt x="95250" y="41910"/>
                          <a:pt x="94298" y="40958"/>
                          <a:pt x="94298" y="40958"/>
                        </a:cubicBezTo>
                        <a:cubicBezTo>
                          <a:pt x="90488" y="29528"/>
                          <a:pt x="85725" y="12383"/>
                          <a:pt x="75248" y="4763"/>
                        </a:cubicBezTo>
                        <a:cubicBezTo>
                          <a:pt x="75248" y="5715"/>
                          <a:pt x="75248" y="5715"/>
                          <a:pt x="76200" y="6667"/>
                        </a:cubicBezTo>
                        <a:cubicBezTo>
                          <a:pt x="79058" y="15240"/>
                          <a:pt x="90488" y="32385"/>
                          <a:pt x="82868" y="39053"/>
                        </a:cubicBezTo>
                        <a:cubicBezTo>
                          <a:pt x="71438" y="48578"/>
                          <a:pt x="53340" y="5715"/>
                          <a:pt x="46673" y="0"/>
                        </a:cubicBezTo>
                        <a:cubicBezTo>
                          <a:pt x="46673" y="0"/>
                          <a:pt x="46673" y="0"/>
                          <a:pt x="46673" y="0"/>
                        </a:cubicBezTo>
                        <a:cubicBezTo>
                          <a:pt x="42863" y="0"/>
                          <a:pt x="40005" y="1905"/>
                          <a:pt x="36195" y="3810"/>
                        </a:cubicBezTo>
                        <a:cubicBezTo>
                          <a:pt x="36195" y="3810"/>
                          <a:pt x="36195" y="4763"/>
                          <a:pt x="37148" y="4763"/>
                        </a:cubicBezTo>
                        <a:cubicBezTo>
                          <a:pt x="57150" y="19050"/>
                          <a:pt x="60008" y="42863"/>
                          <a:pt x="52388" y="66675"/>
                        </a:cubicBezTo>
                        <a:cubicBezTo>
                          <a:pt x="47625" y="81915"/>
                          <a:pt x="27623" y="95250"/>
                          <a:pt x="11430" y="101917"/>
                        </a:cubicBezTo>
                        <a:lnTo>
                          <a:pt x="11430" y="101917"/>
                        </a:lnTo>
                        <a:cubicBezTo>
                          <a:pt x="11430" y="110490"/>
                          <a:pt x="11430" y="119063"/>
                          <a:pt x="11430" y="127635"/>
                        </a:cubicBezTo>
                        <a:cubicBezTo>
                          <a:pt x="11430" y="129540"/>
                          <a:pt x="11430" y="131445"/>
                          <a:pt x="11430" y="133350"/>
                        </a:cubicBezTo>
                        <a:cubicBezTo>
                          <a:pt x="11430" y="137160"/>
                          <a:pt x="10477" y="140970"/>
                          <a:pt x="10477" y="144780"/>
                        </a:cubicBezTo>
                        <a:cubicBezTo>
                          <a:pt x="10477" y="148590"/>
                          <a:pt x="9525" y="152400"/>
                          <a:pt x="9525" y="156210"/>
                        </a:cubicBezTo>
                        <a:cubicBezTo>
                          <a:pt x="8573" y="160020"/>
                          <a:pt x="8573" y="163830"/>
                          <a:pt x="6668" y="166688"/>
                        </a:cubicBezTo>
                        <a:cubicBezTo>
                          <a:pt x="4763" y="168592"/>
                          <a:pt x="2858" y="170497"/>
                          <a:pt x="1905" y="173355"/>
                        </a:cubicBezTo>
                        <a:cubicBezTo>
                          <a:pt x="0" y="177165"/>
                          <a:pt x="0" y="179070"/>
                          <a:pt x="0" y="180975"/>
                        </a:cubicBezTo>
                        <a:close/>
                      </a:path>
                    </a:pathLst>
                  </a:custGeom>
                  <a:solidFill>
                    <a:srgbClr val="FF8F21"/>
                  </a:solidFill>
                  <a:ln w="9525" cap="flat">
                    <a:noFill/>
                    <a:prstDash val="solid"/>
                    <a:miter/>
                  </a:ln>
                </p:spPr>
                <p:txBody>
                  <a:bodyPr rtlCol="0" anchor="ctr"/>
                  <a:lstStyle/>
                  <a:p>
                    <a:endParaRPr lang="zh-CN" altLang="en-US"/>
                  </a:p>
                </p:txBody>
              </p:sp>
              <p:sp>
                <p:nvSpPr>
                  <p:cNvPr id="582" name="任意多边形: 形状 406"/>
                  <p:cNvSpPr/>
                  <p:nvPr/>
                </p:nvSpPr>
                <p:spPr>
                  <a:xfrm>
                    <a:off x="4320539" y="4150042"/>
                    <a:ext cx="36195" cy="195262"/>
                  </a:xfrm>
                  <a:custGeom>
                    <a:avLst/>
                    <a:gdLst>
                      <a:gd name="connsiteX0" fmla="*/ 35243 w 36195"/>
                      <a:gd name="connsiteY0" fmla="*/ 60960 h 195262"/>
                      <a:gd name="connsiteX1" fmla="*/ 29527 w 36195"/>
                      <a:gd name="connsiteY1" fmla="*/ 38100 h 195262"/>
                      <a:gd name="connsiteX2" fmla="*/ 28575 w 36195"/>
                      <a:gd name="connsiteY2" fmla="*/ 36195 h 195262"/>
                      <a:gd name="connsiteX3" fmla="*/ 9525 w 36195"/>
                      <a:gd name="connsiteY3" fmla="*/ 0 h 195262"/>
                      <a:gd name="connsiteX4" fmla="*/ 10477 w 36195"/>
                      <a:gd name="connsiteY4" fmla="*/ 1905 h 195262"/>
                      <a:gd name="connsiteX5" fmla="*/ 19050 w 36195"/>
                      <a:gd name="connsiteY5" fmla="*/ 31433 h 195262"/>
                      <a:gd name="connsiteX6" fmla="*/ 20955 w 36195"/>
                      <a:gd name="connsiteY6" fmla="*/ 36195 h 195262"/>
                      <a:gd name="connsiteX7" fmla="*/ 11430 w 36195"/>
                      <a:gd name="connsiteY7" fmla="*/ 106680 h 195262"/>
                      <a:gd name="connsiteX8" fmla="*/ 1905 w 36195"/>
                      <a:gd name="connsiteY8" fmla="*/ 184785 h 195262"/>
                      <a:gd name="connsiteX9" fmla="*/ 0 w 36195"/>
                      <a:gd name="connsiteY9" fmla="*/ 192405 h 195262"/>
                      <a:gd name="connsiteX10" fmla="*/ 11430 w 36195"/>
                      <a:gd name="connsiteY10" fmla="*/ 195263 h 195262"/>
                      <a:gd name="connsiteX11" fmla="*/ 15240 w 36195"/>
                      <a:gd name="connsiteY11" fmla="*/ 148590 h 195262"/>
                      <a:gd name="connsiteX12" fmla="*/ 20002 w 36195"/>
                      <a:gd name="connsiteY12" fmla="*/ 133350 h 195262"/>
                      <a:gd name="connsiteX13" fmla="*/ 21908 w 36195"/>
                      <a:gd name="connsiteY13" fmla="*/ 128588 h 195262"/>
                      <a:gd name="connsiteX14" fmla="*/ 22860 w 36195"/>
                      <a:gd name="connsiteY14" fmla="*/ 124778 h 195262"/>
                      <a:gd name="connsiteX15" fmla="*/ 26670 w 36195"/>
                      <a:gd name="connsiteY15" fmla="*/ 112395 h 195262"/>
                      <a:gd name="connsiteX16" fmla="*/ 27623 w 36195"/>
                      <a:gd name="connsiteY16" fmla="*/ 107633 h 195262"/>
                      <a:gd name="connsiteX17" fmla="*/ 29527 w 36195"/>
                      <a:gd name="connsiteY17" fmla="*/ 100013 h 195262"/>
                      <a:gd name="connsiteX18" fmla="*/ 30480 w 36195"/>
                      <a:gd name="connsiteY18" fmla="*/ 96203 h 195262"/>
                      <a:gd name="connsiteX19" fmla="*/ 31433 w 36195"/>
                      <a:gd name="connsiteY19" fmla="*/ 93345 h 195262"/>
                      <a:gd name="connsiteX20" fmla="*/ 33338 w 36195"/>
                      <a:gd name="connsiteY20" fmla="*/ 86678 h 195262"/>
                      <a:gd name="connsiteX21" fmla="*/ 34290 w 36195"/>
                      <a:gd name="connsiteY21" fmla="*/ 80963 h 195262"/>
                      <a:gd name="connsiteX22" fmla="*/ 34290 w 36195"/>
                      <a:gd name="connsiteY22" fmla="*/ 79058 h 195262"/>
                      <a:gd name="connsiteX23" fmla="*/ 35243 w 36195"/>
                      <a:gd name="connsiteY23" fmla="*/ 72390 h 195262"/>
                      <a:gd name="connsiteX24" fmla="*/ 36195 w 36195"/>
                      <a:gd name="connsiteY24" fmla="*/ 66675 h 195262"/>
                      <a:gd name="connsiteX25" fmla="*/ 35243 w 36195"/>
                      <a:gd name="connsiteY25" fmla="*/ 6096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195" h="195262">
                        <a:moveTo>
                          <a:pt x="35243" y="60960"/>
                        </a:moveTo>
                        <a:cubicBezTo>
                          <a:pt x="34290" y="53340"/>
                          <a:pt x="32385" y="45720"/>
                          <a:pt x="29527" y="38100"/>
                        </a:cubicBezTo>
                        <a:cubicBezTo>
                          <a:pt x="29527" y="37148"/>
                          <a:pt x="28575" y="36195"/>
                          <a:pt x="28575" y="36195"/>
                        </a:cubicBezTo>
                        <a:cubicBezTo>
                          <a:pt x="24765" y="24765"/>
                          <a:pt x="20002" y="7620"/>
                          <a:pt x="9525" y="0"/>
                        </a:cubicBezTo>
                        <a:cubicBezTo>
                          <a:pt x="9525" y="953"/>
                          <a:pt x="9525" y="953"/>
                          <a:pt x="10477" y="1905"/>
                        </a:cubicBezTo>
                        <a:cubicBezTo>
                          <a:pt x="13335" y="9525"/>
                          <a:pt x="22860" y="23813"/>
                          <a:pt x="19050" y="31433"/>
                        </a:cubicBezTo>
                        <a:cubicBezTo>
                          <a:pt x="20002" y="33338"/>
                          <a:pt x="20002" y="34290"/>
                          <a:pt x="20955" y="36195"/>
                        </a:cubicBezTo>
                        <a:cubicBezTo>
                          <a:pt x="26670" y="59055"/>
                          <a:pt x="16193" y="83820"/>
                          <a:pt x="11430" y="106680"/>
                        </a:cubicBezTo>
                        <a:cubicBezTo>
                          <a:pt x="5715" y="132398"/>
                          <a:pt x="4763" y="159067"/>
                          <a:pt x="1905" y="184785"/>
                        </a:cubicBezTo>
                        <a:cubicBezTo>
                          <a:pt x="1905" y="187642"/>
                          <a:pt x="952" y="190500"/>
                          <a:pt x="0" y="192405"/>
                        </a:cubicBezTo>
                        <a:lnTo>
                          <a:pt x="11430" y="195263"/>
                        </a:lnTo>
                        <a:cubicBezTo>
                          <a:pt x="8573" y="176213"/>
                          <a:pt x="10477" y="164783"/>
                          <a:pt x="15240" y="148590"/>
                        </a:cubicBezTo>
                        <a:cubicBezTo>
                          <a:pt x="16193" y="143828"/>
                          <a:pt x="18098" y="139065"/>
                          <a:pt x="20002" y="133350"/>
                        </a:cubicBezTo>
                        <a:cubicBezTo>
                          <a:pt x="20002" y="131445"/>
                          <a:pt x="20955" y="130492"/>
                          <a:pt x="21908" y="128588"/>
                        </a:cubicBezTo>
                        <a:cubicBezTo>
                          <a:pt x="21908" y="127635"/>
                          <a:pt x="22860" y="126683"/>
                          <a:pt x="22860" y="124778"/>
                        </a:cubicBezTo>
                        <a:cubicBezTo>
                          <a:pt x="23813" y="120967"/>
                          <a:pt x="24765" y="117158"/>
                          <a:pt x="26670" y="112395"/>
                        </a:cubicBezTo>
                        <a:cubicBezTo>
                          <a:pt x="26670" y="110490"/>
                          <a:pt x="27623" y="109538"/>
                          <a:pt x="27623" y="107633"/>
                        </a:cubicBezTo>
                        <a:cubicBezTo>
                          <a:pt x="28575" y="104775"/>
                          <a:pt x="28575" y="102870"/>
                          <a:pt x="29527" y="100013"/>
                        </a:cubicBezTo>
                        <a:cubicBezTo>
                          <a:pt x="29527" y="99060"/>
                          <a:pt x="30480" y="97155"/>
                          <a:pt x="30480" y="96203"/>
                        </a:cubicBezTo>
                        <a:cubicBezTo>
                          <a:pt x="30480" y="95250"/>
                          <a:pt x="31433" y="94298"/>
                          <a:pt x="31433" y="93345"/>
                        </a:cubicBezTo>
                        <a:cubicBezTo>
                          <a:pt x="32385" y="91440"/>
                          <a:pt x="32385" y="88583"/>
                          <a:pt x="33338" y="86678"/>
                        </a:cubicBezTo>
                        <a:lnTo>
                          <a:pt x="34290" y="80963"/>
                        </a:lnTo>
                        <a:cubicBezTo>
                          <a:pt x="34290" y="80963"/>
                          <a:pt x="34290" y="80010"/>
                          <a:pt x="34290" y="79058"/>
                        </a:cubicBezTo>
                        <a:cubicBezTo>
                          <a:pt x="34290" y="77153"/>
                          <a:pt x="35243" y="74295"/>
                          <a:pt x="35243" y="72390"/>
                        </a:cubicBezTo>
                        <a:cubicBezTo>
                          <a:pt x="35243" y="70485"/>
                          <a:pt x="36195" y="68580"/>
                          <a:pt x="36195" y="66675"/>
                        </a:cubicBezTo>
                        <a:cubicBezTo>
                          <a:pt x="35243" y="65723"/>
                          <a:pt x="35243" y="62865"/>
                          <a:pt x="35243" y="60960"/>
                        </a:cubicBezTo>
                        <a:close/>
                      </a:path>
                    </a:pathLst>
                  </a:custGeom>
                  <a:solidFill>
                    <a:srgbClr val="FF7116"/>
                  </a:solidFill>
                  <a:ln w="9525" cap="flat">
                    <a:noFill/>
                    <a:prstDash val="solid"/>
                    <a:miter/>
                  </a:ln>
                </p:spPr>
                <p:txBody>
                  <a:bodyPr rtlCol="0" anchor="ctr"/>
                  <a:lstStyle/>
                  <a:p>
                    <a:endParaRPr lang="zh-CN" altLang="en-US"/>
                  </a:p>
                </p:txBody>
              </p:sp>
              <p:sp>
                <p:nvSpPr>
                  <p:cNvPr id="583" name="任意多边形: 形状 407"/>
                  <p:cNvSpPr/>
                  <p:nvPr/>
                </p:nvSpPr>
                <p:spPr>
                  <a:xfrm>
                    <a:off x="4265294" y="4260532"/>
                    <a:ext cx="80962" cy="15239"/>
                  </a:xfrm>
                  <a:custGeom>
                    <a:avLst/>
                    <a:gdLst>
                      <a:gd name="connsiteX0" fmla="*/ 78105 w 80962"/>
                      <a:gd name="connsiteY0" fmla="*/ 11430 h 15239"/>
                      <a:gd name="connsiteX1" fmla="*/ 80010 w 80962"/>
                      <a:gd name="connsiteY1" fmla="*/ 3810 h 15239"/>
                      <a:gd name="connsiteX2" fmla="*/ 80963 w 80962"/>
                      <a:gd name="connsiteY2" fmla="*/ 0 h 15239"/>
                      <a:gd name="connsiteX3" fmla="*/ 0 w 80962"/>
                      <a:gd name="connsiteY3" fmla="*/ 5715 h 15239"/>
                      <a:gd name="connsiteX4" fmla="*/ 0 w 80962"/>
                      <a:gd name="connsiteY4" fmla="*/ 14288 h 15239"/>
                      <a:gd name="connsiteX5" fmla="*/ 0 w 80962"/>
                      <a:gd name="connsiteY5" fmla="*/ 15240 h 15239"/>
                      <a:gd name="connsiteX6" fmla="*/ 78105 w 80962"/>
                      <a:gd name="connsiteY6" fmla="*/ 11430 h 1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 h="15239">
                        <a:moveTo>
                          <a:pt x="78105" y="11430"/>
                        </a:moveTo>
                        <a:cubicBezTo>
                          <a:pt x="79057" y="8572"/>
                          <a:pt x="80010" y="6667"/>
                          <a:pt x="80010" y="3810"/>
                        </a:cubicBezTo>
                        <a:cubicBezTo>
                          <a:pt x="80010" y="2858"/>
                          <a:pt x="80963" y="1905"/>
                          <a:pt x="80963" y="0"/>
                        </a:cubicBezTo>
                        <a:cubicBezTo>
                          <a:pt x="54292" y="2858"/>
                          <a:pt x="27622" y="4763"/>
                          <a:pt x="0" y="5715"/>
                        </a:cubicBezTo>
                        <a:cubicBezTo>
                          <a:pt x="0" y="8572"/>
                          <a:pt x="0" y="11430"/>
                          <a:pt x="0" y="14288"/>
                        </a:cubicBezTo>
                        <a:cubicBezTo>
                          <a:pt x="0" y="14288"/>
                          <a:pt x="0" y="15240"/>
                          <a:pt x="0" y="15240"/>
                        </a:cubicBezTo>
                        <a:cubicBezTo>
                          <a:pt x="25717" y="14288"/>
                          <a:pt x="51435" y="13335"/>
                          <a:pt x="78105" y="11430"/>
                        </a:cubicBezTo>
                        <a:close/>
                      </a:path>
                    </a:pathLst>
                  </a:custGeom>
                  <a:solidFill>
                    <a:srgbClr val="1A1A1A"/>
                  </a:solidFill>
                  <a:ln w="9525" cap="flat">
                    <a:noFill/>
                    <a:prstDash val="solid"/>
                    <a:miter/>
                  </a:ln>
                </p:spPr>
                <p:txBody>
                  <a:bodyPr rtlCol="0" anchor="ctr"/>
                  <a:lstStyle/>
                  <a:p>
                    <a:endParaRPr lang="zh-CN" altLang="en-US"/>
                  </a:p>
                </p:txBody>
              </p:sp>
              <p:sp>
                <p:nvSpPr>
                  <p:cNvPr id="584" name="任意多边形: 形状 408"/>
                  <p:cNvSpPr/>
                  <p:nvPr/>
                </p:nvSpPr>
                <p:spPr>
                  <a:xfrm>
                    <a:off x="4228965" y="4155655"/>
                    <a:ext cx="75214" cy="127538"/>
                  </a:xfrm>
                  <a:custGeom>
                    <a:avLst/>
                    <a:gdLst>
                      <a:gd name="connsiteX0" fmla="*/ 25852 w 75214"/>
                      <a:gd name="connsiteY0" fmla="*/ 120117 h 127538"/>
                      <a:gd name="connsiteX1" fmla="*/ 71572 w 75214"/>
                      <a:gd name="connsiteY1" fmla="*/ 33440 h 127538"/>
                      <a:gd name="connsiteX2" fmla="*/ 71572 w 75214"/>
                      <a:gd name="connsiteY2" fmla="*/ 33440 h 127538"/>
                      <a:gd name="connsiteX3" fmla="*/ 72524 w 75214"/>
                      <a:gd name="connsiteY3" fmla="*/ 32487 h 127538"/>
                      <a:gd name="connsiteX4" fmla="*/ 52522 w 75214"/>
                      <a:gd name="connsiteY4" fmla="*/ 1055 h 127538"/>
                      <a:gd name="connsiteX5" fmla="*/ 26804 w 75214"/>
                      <a:gd name="connsiteY5" fmla="*/ 42965 h 127538"/>
                      <a:gd name="connsiteX6" fmla="*/ 5849 w 75214"/>
                      <a:gd name="connsiteY6" fmla="*/ 95353 h 127538"/>
                      <a:gd name="connsiteX7" fmla="*/ 1087 w 75214"/>
                      <a:gd name="connsiteY7" fmla="*/ 106782 h 127538"/>
                      <a:gd name="connsiteX8" fmla="*/ 1087 w 75214"/>
                      <a:gd name="connsiteY8" fmla="*/ 106782 h 127538"/>
                      <a:gd name="connsiteX9" fmla="*/ 8707 w 75214"/>
                      <a:gd name="connsiteY9" fmla="*/ 125832 h 127538"/>
                      <a:gd name="connsiteX10" fmla="*/ 25852 w 75214"/>
                      <a:gd name="connsiteY10" fmla="*/ 120117 h 12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14" h="127538">
                        <a:moveTo>
                          <a:pt x="25852" y="120117"/>
                        </a:moveTo>
                        <a:cubicBezTo>
                          <a:pt x="41092" y="91542"/>
                          <a:pt x="57284" y="62967"/>
                          <a:pt x="71572" y="33440"/>
                        </a:cubicBezTo>
                        <a:lnTo>
                          <a:pt x="71572" y="33440"/>
                        </a:lnTo>
                        <a:cubicBezTo>
                          <a:pt x="71572" y="33440"/>
                          <a:pt x="72524" y="32487"/>
                          <a:pt x="72524" y="32487"/>
                        </a:cubicBezTo>
                        <a:cubicBezTo>
                          <a:pt x="81097" y="21057"/>
                          <a:pt x="67762" y="-5613"/>
                          <a:pt x="52522" y="1055"/>
                        </a:cubicBezTo>
                        <a:cubicBezTo>
                          <a:pt x="38234" y="7723"/>
                          <a:pt x="29662" y="29630"/>
                          <a:pt x="26804" y="42965"/>
                        </a:cubicBezTo>
                        <a:cubicBezTo>
                          <a:pt x="22042" y="61062"/>
                          <a:pt x="13469" y="78207"/>
                          <a:pt x="5849" y="95353"/>
                        </a:cubicBezTo>
                        <a:cubicBezTo>
                          <a:pt x="3944" y="99162"/>
                          <a:pt x="2992" y="102973"/>
                          <a:pt x="1087" y="106782"/>
                        </a:cubicBezTo>
                        <a:cubicBezTo>
                          <a:pt x="1087" y="106782"/>
                          <a:pt x="1087" y="106782"/>
                          <a:pt x="1087" y="106782"/>
                        </a:cubicBezTo>
                        <a:cubicBezTo>
                          <a:pt x="-1771" y="113450"/>
                          <a:pt x="1087" y="122023"/>
                          <a:pt x="8707" y="125832"/>
                        </a:cubicBezTo>
                        <a:cubicBezTo>
                          <a:pt x="13469" y="129642"/>
                          <a:pt x="22042" y="126785"/>
                          <a:pt x="25852" y="120117"/>
                        </a:cubicBezTo>
                        <a:close/>
                      </a:path>
                    </a:pathLst>
                  </a:custGeom>
                  <a:solidFill>
                    <a:srgbClr val="FF0000"/>
                  </a:solidFill>
                  <a:ln w="9525" cap="flat">
                    <a:noFill/>
                    <a:prstDash val="solid"/>
                    <a:miter/>
                  </a:ln>
                </p:spPr>
                <p:txBody>
                  <a:bodyPr rtlCol="0" anchor="ctr"/>
                  <a:lstStyle/>
                  <a:p>
                    <a:endParaRPr lang="zh-CN" altLang="en-US"/>
                  </a:p>
                </p:txBody>
              </p:sp>
              <p:grpSp>
                <p:nvGrpSpPr>
                  <p:cNvPr id="585" name="图形 5"/>
                  <p:cNvGrpSpPr/>
                  <p:nvPr/>
                </p:nvGrpSpPr>
                <p:grpSpPr>
                  <a:xfrm>
                    <a:off x="4312809" y="4093133"/>
                    <a:ext cx="16302" cy="24898"/>
                    <a:chOff x="4312809" y="4093133"/>
                    <a:chExt cx="16302" cy="24898"/>
                  </a:xfrm>
                </p:grpSpPr>
                <p:sp>
                  <p:nvSpPr>
                    <p:cNvPr id="586" name="任意多边形: 形状 410"/>
                    <p:cNvSpPr/>
                    <p:nvPr/>
                  </p:nvSpPr>
                  <p:spPr>
                    <a:xfrm>
                      <a:off x="4312809" y="4093133"/>
                      <a:ext cx="16302" cy="24898"/>
                    </a:xfrm>
                    <a:custGeom>
                      <a:avLst/>
                      <a:gdLst>
                        <a:gd name="connsiteX0" fmla="*/ 16303 w 16302"/>
                        <a:gd name="connsiteY0" fmla="*/ 7379 h 24898"/>
                        <a:gd name="connsiteX1" fmla="*/ 14398 w 16302"/>
                        <a:gd name="connsiteY1" fmla="*/ 2617 h 24898"/>
                        <a:gd name="connsiteX2" fmla="*/ 11540 w 16302"/>
                        <a:gd name="connsiteY2" fmla="*/ 712 h 24898"/>
                        <a:gd name="connsiteX3" fmla="*/ 2015 w 16302"/>
                        <a:gd name="connsiteY3" fmla="*/ 4522 h 24898"/>
                        <a:gd name="connsiteX4" fmla="*/ 1063 w 16302"/>
                        <a:gd name="connsiteY4" fmla="*/ 14999 h 24898"/>
                        <a:gd name="connsiteX5" fmla="*/ 2968 w 16302"/>
                        <a:gd name="connsiteY5" fmla="*/ 22619 h 24898"/>
                        <a:gd name="connsiteX6" fmla="*/ 8683 w 16302"/>
                        <a:gd name="connsiteY6" fmla="*/ 24524 h 24898"/>
                        <a:gd name="connsiteX7" fmla="*/ 10588 w 16302"/>
                        <a:gd name="connsiteY7" fmla="*/ 20714 h 24898"/>
                        <a:gd name="connsiteX8" fmla="*/ 14398 w 16302"/>
                        <a:gd name="connsiteY8" fmla="*/ 11189 h 24898"/>
                        <a:gd name="connsiteX9" fmla="*/ 16303 w 16302"/>
                        <a:gd name="connsiteY9" fmla="*/ 7379 h 2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2" h="24898">
                          <a:moveTo>
                            <a:pt x="16303" y="7379"/>
                          </a:moveTo>
                          <a:cubicBezTo>
                            <a:pt x="16303" y="5474"/>
                            <a:pt x="15350" y="3569"/>
                            <a:pt x="14398" y="2617"/>
                          </a:cubicBezTo>
                          <a:cubicBezTo>
                            <a:pt x="13445" y="1664"/>
                            <a:pt x="12493" y="1664"/>
                            <a:pt x="11540" y="712"/>
                          </a:cubicBezTo>
                          <a:cubicBezTo>
                            <a:pt x="5825" y="-2146"/>
                            <a:pt x="2015" y="4522"/>
                            <a:pt x="2015" y="4522"/>
                          </a:cubicBezTo>
                          <a:cubicBezTo>
                            <a:pt x="2015" y="4522"/>
                            <a:pt x="-1795" y="9284"/>
                            <a:pt x="1063" y="14999"/>
                          </a:cubicBezTo>
                          <a:cubicBezTo>
                            <a:pt x="3920" y="20714"/>
                            <a:pt x="2015" y="20714"/>
                            <a:pt x="2968" y="22619"/>
                          </a:cubicBezTo>
                          <a:cubicBezTo>
                            <a:pt x="3920" y="24524"/>
                            <a:pt x="6778" y="25477"/>
                            <a:pt x="8683" y="24524"/>
                          </a:cubicBezTo>
                          <a:cubicBezTo>
                            <a:pt x="10588" y="23572"/>
                            <a:pt x="10588" y="20714"/>
                            <a:pt x="10588" y="20714"/>
                          </a:cubicBezTo>
                          <a:cubicBezTo>
                            <a:pt x="10588" y="20714"/>
                            <a:pt x="12493" y="13094"/>
                            <a:pt x="14398" y="11189"/>
                          </a:cubicBezTo>
                          <a:cubicBezTo>
                            <a:pt x="15350" y="10237"/>
                            <a:pt x="16303" y="9284"/>
                            <a:pt x="16303" y="7379"/>
                          </a:cubicBezTo>
                          <a:close/>
                        </a:path>
                      </a:pathLst>
                    </a:custGeom>
                    <a:solidFill>
                      <a:srgbClr val="B49880"/>
                    </a:solidFill>
                    <a:ln w="9525" cap="flat">
                      <a:noFill/>
                      <a:prstDash val="solid"/>
                      <a:miter/>
                    </a:ln>
                  </p:spPr>
                  <p:txBody>
                    <a:bodyPr rtlCol="0" anchor="ctr"/>
                    <a:lstStyle/>
                    <a:p>
                      <a:endParaRPr lang="zh-CN" altLang="en-US"/>
                    </a:p>
                  </p:txBody>
                </p:sp>
                <p:sp>
                  <p:nvSpPr>
                    <p:cNvPr id="587" name="任意多边形: 形状 411"/>
                    <p:cNvSpPr/>
                    <p:nvPr/>
                  </p:nvSpPr>
                  <p:spPr>
                    <a:xfrm>
                      <a:off x="4312809" y="4093456"/>
                      <a:ext cx="16302" cy="24574"/>
                    </a:xfrm>
                    <a:custGeom>
                      <a:avLst/>
                      <a:gdLst>
                        <a:gd name="connsiteX0" fmla="*/ 16303 w 16302"/>
                        <a:gd name="connsiteY0" fmla="*/ 7056 h 24574"/>
                        <a:gd name="connsiteX1" fmla="*/ 14398 w 16302"/>
                        <a:gd name="connsiteY1" fmla="*/ 2294 h 24574"/>
                        <a:gd name="connsiteX2" fmla="*/ 11540 w 16302"/>
                        <a:gd name="connsiteY2" fmla="*/ 389 h 24574"/>
                        <a:gd name="connsiteX3" fmla="*/ 2015 w 16302"/>
                        <a:gd name="connsiteY3" fmla="*/ 4199 h 24574"/>
                        <a:gd name="connsiteX4" fmla="*/ 1063 w 16302"/>
                        <a:gd name="connsiteY4" fmla="*/ 14676 h 24574"/>
                        <a:gd name="connsiteX5" fmla="*/ 2968 w 16302"/>
                        <a:gd name="connsiteY5" fmla="*/ 22296 h 24574"/>
                        <a:gd name="connsiteX6" fmla="*/ 8683 w 16302"/>
                        <a:gd name="connsiteY6" fmla="*/ 24201 h 24574"/>
                        <a:gd name="connsiteX7" fmla="*/ 10588 w 16302"/>
                        <a:gd name="connsiteY7" fmla="*/ 20391 h 24574"/>
                        <a:gd name="connsiteX8" fmla="*/ 14398 w 16302"/>
                        <a:gd name="connsiteY8" fmla="*/ 11819 h 24574"/>
                        <a:gd name="connsiteX9" fmla="*/ 16303 w 16302"/>
                        <a:gd name="connsiteY9" fmla="*/ 705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2" h="24574">
                          <a:moveTo>
                            <a:pt x="16303" y="7056"/>
                          </a:moveTo>
                          <a:cubicBezTo>
                            <a:pt x="16303" y="5151"/>
                            <a:pt x="15350" y="3246"/>
                            <a:pt x="14398" y="2294"/>
                          </a:cubicBezTo>
                          <a:cubicBezTo>
                            <a:pt x="13445" y="1341"/>
                            <a:pt x="12493" y="1341"/>
                            <a:pt x="11540" y="389"/>
                          </a:cubicBezTo>
                          <a:cubicBezTo>
                            <a:pt x="5825" y="-1516"/>
                            <a:pt x="2015" y="4199"/>
                            <a:pt x="2015" y="4199"/>
                          </a:cubicBezTo>
                          <a:cubicBezTo>
                            <a:pt x="2015" y="4199"/>
                            <a:pt x="-1795" y="8961"/>
                            <a:pt x="1063" y="14676"/>
                          </a:cubicBezTo>
                          <a:cubicBezTo>
                            <a:pt x="3920" y="20391"/>
                            <a:pt x="2015" y="20391"/>
                            <a:pt x="2968" y="22296"/>
                          </a:cubicBezTo>
                          <a:cubicBezTo>
                            <a:pt x="3920" y="24201"/>
                            <a:pt x="6778" y="25154"/>
                            <a:pt x="8683" y="24201"/>
                          </a:cubicBezTo>
                          <a:cubicBezTo>
                            <a:pt x="10588" y="23249"/>
                            <a:pt x="10588" y="20391"/>
                            <a:pt x="10588" y="20391"/>
                          </a:cubicBezTo>
                          <a:cubicBezTo>
                            <a:pt x="10588" y="20391"/>
                            <a:pt x="12493" y="12771"/>
                            <a:pt x="14398" y="11819"/>
                          </a:cubicBezTo>
                          <a:cubicBezTo>
                            <a:pt x="15350" y="9914"/>
                            <a:pt x="16303" y="8961"/>
                            <a:pt x="16303" y="7056"/>
                          </a:cubicBezTo>
                          <a:close/>
                        </a:path>
                      </a:pathLst>
                    </a:custGeom>
                    <a:solidFill>
                      <a:srgbClr val="E7AE9C"/>
                    </a:solidFill>
                    <a:ln w="9525" cap="flat">
                      <a:noFill/>
                      <a:prstDash val="solid"/>
                      <a:miter/>
                    </a:ln>
                  </p:spPr>
                  <p:txBody>
                    <a:bodyPr rtlCol="0" anchor="ctr"/>
                    <a:lstStyle/>
                    <a:p>
                      <a:endParaRPr lang="zh-CN" altLang="en-US"/>
                    </a:p>
                  </p:txBody>
                </p:sp>
                <p:sp>
                  <p:nvSpPr>
                    <p:cNvPr id="588" name="任意多边形: 形状 412"/>
                    <p:cNvSpPr/>
                    <p:nvPr/>
                  </p:nvSpPr>
                  <p:spPr>
                    <a:xfrm>
                      <a:off x="4312809" y="4093456"/>
                      <a:ext cx="16302" cy="24574"/>
                    </a:xfrm>
                    <a:custGeom>
                      <a:avLst/>
                      <a:gdLst>
                        <a:gd name="connsiteX0" fmla="*/ 16303 w 16302"/>
                        <a:gd name="connsiteY0" fmla="*/ 7056 h 24574"/>
                        <a:gd name="connsiteX1" fmla="*/ 14398 w 16302"/>
                        <a:gd name="connsiteY1" fmla="*/ 2294 h 24574"/>
                        <a:gd name="connsiteX2" fmla="*/ 11540 w 16302"/>
                        <a:gd name="connsiteY2" fmla="*/ 389 h 24574"/>
                        <a:gd name="connsiteX3" fmla="*/ 2015 w 16302"/>
                        <a:gd name="connsiteY3" fmla="*/ 4199 h 24574"/>
                        <a:gd name="connsiteX4" fmla="*/ 1063 w 16302"/>
                        <a:gd name="connsiteY4" fmla="*/ 14676 h 24574"/>
                        <a:gd name="connsiteX5" fmla="*/ 2968 w 16302"/>
                        <a:gd name="connsiteY5" fmla="*/ 22296 h 24574"/>
                        <a:gd name="connsiteX6" fmla="*/ 8683 w 16302"/>
                        <a:gd name="connsiteY6" fmla="*/ 24201 h 24574"/>
                        <a:gd name="connsiteX7" fmla="*/ 10588 w 16302"/>
                        <a:gd name="connsiteY7" fmla="*/ 20391 h 24574"/>
                        <a:gd name="connsiteX8" fmla="*/ 14398 w 16302"/>
                        <a:gd name="connsiteY8" fmla="*/ 11819 h 24574"/>
                        <a:gd name="connsiteX9" fmla="*/ 16303 w 16302"/>
                        <a:gd name="connsiteY9" fmla="*/ 705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2" h="24574">
                          <a:moveTo>
                            <a:pt x="16303" y="7056"/>
                          </a:moveTo>
                          <a:cubicBezTo>
                            <a:pt x="16303" y="5151"/>
                            <a:pt x="15350" y="3246"/>
                            <a:pt x="14398" y="2294"/>
                          </a:cubicBezTo>
                          <a:cubicBezTo>
                            <a:pt x="13445" y="1341"/>
                            <a:pt x="12493" y="1341"/>
                            <a:pt x="11540" y="389"/>
                          </a:cubicBezTo>
                          <a:cubicBezTo>
                            <a:pt x="5825" y="-1516"/>
                            <a:pt x="2015" y="4199"/>
                            <a:pt x="2015" y="4199"/>
                          </a:cubicBezTo>
                          <a:cubicBezTo>
                            <a:pt x="2015" y="4199"/>
                            <a:pt x="-1795" y="8961"/>
                            <a:pt x="1063" y="14676"/>
                          </a:cubicBezTo>
                          <a:cubicBezTo>
                            <a:pt x="3920" y="20391"/>
                            <a:pt x="2015" y="20391"/>
                            <a:pt x="2968" y="22296"/>
                          </a:cubicBezTo>
                          <a:cubicBezTo>
                            <a:pt x="3920" y="24201"/>
                            <a:pt x="6778" y="25154"/>
                            <a:pt x="8683" y="24201"/>
                          </a:cubicBezTo>
                          <a:cubicBezTo>
                            <a:pt x="10588" y="23249"/>
                            <a:pt x="10588" y="20391"/>
                            <a:pt x="10588" y="20391"/>
                          </a:cubicBezTo>
                          <a:cubicBezTo>
                            <a:pt x="10588" y="20391"/>
                            <a:pt x="12493" y="12771"/>
                            <a:pt x="14398" y="11819"/>
                          </a:cubicBezTo>
                          <a:cubicBezTo>
                            <a:pt x="15350" y="9914"/>
                            <a:pt x="16303" y="8961"/>
                            <a:pt x="16303" y="7056"/>
                          </a:cubicBezTo>
                          <a:close/>
                        </a:path>
                      </a:pathLst>
                    </a:custGeom>
                    <a:solidFill>
                      <a:srgbClr val="E7AE9C"/>
                    </a:solidFill>
                    <a:ln w="9525" cap="flat">
                      <a:noFill/>
                      <a:prstDash val="solid"/>
                      <a:miter/>
                    </a:ln>
                  </p:spPr>
                  <p:txBody>
                    <a:bodyPr rtlCol="0" anchor="ctr"/>
                    <a:lstStyle/>
                    <a:p>
                      <a:endParaRPr lang="zh-CN" altLang="en-US"/>
                    </a:p>
                  </p:txBody>
                </p:sp>
                <p:sp>
                  <p:nvSpPr>
                    <p:cNvPr id="589" name="任意多边形: 形状 413"/>
                    <p:cNvSpPr/>
                    <p:nvPr/>
                  </p:nvSpPr>
                  <p:spPr>
                    <a:xfrm>
                      <a:off x="4315776" y="4095355"/>
                      <a:ext cx="13335" cy="17962"/>
                    </a:xfrm>
                    <a:custGeom>
                      <a:avLst/>
                      <a:gdLst>
                        <a:gd name="connsiteX0" fmla="*/ 952 w 13335"/>
                        <a:gd name="connsiteY0" fmla="*/ 12777 h 17962"/>
                        <a:gd name="connsiteX1" fmla="*/ 0 w 13335"/>
                        <a:gd name="connsiteY1" fmla="*/ 9920 h 17962"/>
                        <a:gd name="connsiteX2" fmla="*/ 0 w 13335"/>
                        <a:gd name="connsiteY2" fmla="*/ 8015 h 17962"/>
                        <a:gd name="connsiteX3" fmla="*/ 1905 w 13335"/>
                        <a:gd name="connsiteY3" fmla="*/ 4205 h 17962"/>
                        <a:gd name="connsiteX4" fmla="*/ 5715 w 13335"/>
                        <a:gd name="connsiteY4" fmla="*/ 1347 h 17962"/>
                        <a:gd name="connsiteX5" fmla="*/ 10477 w 13335"/>
                        <a:gd name="connsiteY5" fmla="*/ 2300 h 17962"/>
                        <a:gd name="connsiteX6" fmla="*/ 8573 w 13335"/>
                        <a:gd name="connsiteY6" fmla="*/ 7062 h 17962"/>
                        <a:gd name="connsiteX7" fmla="*/ 5715 w 13335"/>
                        <a:gd name="connsiteY7" fmla="*/ 7062 h 17962"/>
                        <a:gd name="connsiteX8" fmla="*/ 2858 w 13335"/>
                        <a:gd name="connsiteY8" fmla="*/ 8967 h 17962"/>
                        <a:gd name="connsiteX9" fmla="*/ 2858 w 13335"/>
                        <a:gd name="connsiteY9" fmla="*/ 11825 h 17962"/>
                        <a:gd name="connsiteX10" fmla="*/ 3810 w 13335"/>
                        <a:gd name="connsiteY10" fmla="*/ 13730 h 17962"/>
                        <a:gd name="connsiteX11" fmla="*/ 3810 w 13335"/>
                        <a:gd name="connsiteY11" fmla="*/ 15635 h 17962"/>
                        <a:gd name="connsiteX12" fmla="*/ 4763 w 13335"/>
                        <a:gd name="connsiteY12" fmla="*/ 17540 h 17962"/>
                        <a:gd name="connsiteX13" fmla="*/ 6668 w 13335"/>
                        <a:gd name="connsiteY13" fmla="*/ 17540 h 17962"/>
                        <a:gd name="connsiteX14" fmla="*/ 7620 w 13335"/>
                        <a:gd name="connsiteY14" fmla="*/ 15635 h 17962"/>
                        <a:gd name="connsiteX15" fmla="*/ 6668 w 13335"/>
                        <a:gd name="connsiteY15" fmla="*/ 13730 h 17962"/>
                        <a:gd name="connsiteX16" fmla="*/ 7620 w 13335"/>
                        <a:gd name="connsiteY16" fmla="*/ 11825 h 17962"/>
                        <a:gd name="connsiteX17" fmla="*/ 5715 w 13335"/>
                        <a:gd name="connsiteY17" fmla="*/ 13730 h 17962"/>
                        <a:gd name="connsiteX18" fmla="*/ 6668 w 13335"/>
                        <a:gd name="connsiteY18" fmla="*/ 15635 h 17962"/>
                        <a:gd name="connsiteX19" fmla="*/ 4763 w 13335"/>
                        <a:gd name="connsiteY19" fmla="*/ 15635 h 17962"/>
                        <a:gd name="connsiteX20" fmla="*/ 4763 w 13335"/>
                        <a:gd name="connsiteY20" fmla="*/ 13730 h 17962"/>
                        <a:gd name="connsiteX21" fmla="*/ 5715 w 13335"/>
                        <a:gd name="connsiteY21" fmla="*/ 11825 h 17962"/>
                        <a:gd name="connsiteX22" fmla="*/ 4763 w 13335"/>
                        <a:gd name="connsiteY22" fmla="*/ 9920 h 17962"/>
                        <a:gd name="connsiteX23" fmla="*/ 8573 w 13335"/>
                        <a:gd name="connsiteY23" fmla="*/ 8015 h 17962"/>
                        <a:gd name="connsiteX24" fmla="*/ 11430 w 13335"/>
                        <a:gd name="connsiteY24" fmla="*/ 7062 h 17962"/>
                        <a:gd name="connsiteX25" fmla="*/ 11430 w 13335"/>
                        <a:gd name="connsiteY25" fmla="*/ 8967 h 17962"/>
                        <a:gd name="connsiteX26" fmla="*/ 13335 w 13335"/>
                        <a:gd name="connsiteY26" fmla="*/ 4205 h 17962"/>
                        <a:gd name="connsiteX27" fmla="*/ 12383 w 13335"/>
                        <a:gd name="connsiteY27" fmla="*/ 1347 h 17962"/>
                        <a:gd name="connsiteX28" fmla="*/ 9525 w 13335"/>
                        <a:gd name="connsiteY28" fmla="*/ 395 h 17962"/>
                        <a:gd name="connsiteX29" fmla="*/ 4763 w 13335"/>
                        <a:gd name="connsiteY29" fmla="*/ 1347 h 17962"/>
                        <a:gd name="connsiteX30" fmla="*/ 3810 w 13335"/>
                        <a:gd name="connsiteY30" fmla="*/ 3252 h 17962"/>
                        <a:gd name="connsiteX31" fmla="*/ 952 w 13335"/>
                        <a:gd name="connsiteY31" fmla="*/ 7062 h 17962"/>
                        <a:gd name="connsiteX32" fmla="*/ 952 w 13335"/>
                        <a:gd name="connsiteY32" fmla="*/ 9920 h 17962"/>
                        <a:gd name="connsiteX33" fmla="*/ 1905 w 13335"/>
                        <a:gd name="connsiteY33" fmla="*/ 11825 h 17962"/>
                        <a:gd name="connsiteX34" fmla="*/ 952 w 13335"/>
                        <a:gd name="connsiteY34" fmla="*/ 12777 h 1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335" h="17962">
                          <a:moveTo>
                            <a:pt x="952" y="12777"/>
                          </a:moveTo>
                          <a:cubicBezTo>
                            <a:pt x="952" y="11825"/>
                            <a:pt x="0" y="10872"/>
                            <a:pt x="0" y="9920"/>
                          </a:cubicBezTo>
                          <a:cubicBezTo>
                            <a:pt x="0" y="8967"/>
                            <a:pt x="0" y="8015"/>
                            <a:pt x="0" y="8015"/>
                          </a:cubicBezTo>
                          <a:cubicBezTo>
                            <a:pt x="0" y="7062"/>
                            <a:pt x="952" y="5157"/>
                            <a:pt x="1905" y="4205"/>
                          </a:cubicBezTo>
                          <a:cubicBezTo>
                            <a:pt x="2858" y="3252"/>
                            <a:pt x="4763" y="1347"/>
                            <a:pt x="5715" y="1347"/>
                          </a:cubicBezTo>
                          <a:cubicBezTo>
                            <a:pt x="7620" y="1347"/>
                            <a:pt x="9525" y="1347"/>
                            <a:pt x="10477" y="2300"/>
                          </a:cubicBezTo>
                          <a:cubicBezTo>
                            <a:pt x="11430" y="4205"/>
                            <a:pt x="10477" y="6110"/>
                            <a:pt x="8573" y="7062"/>
                          </a:cubicBezTo>
                          <a:cubicBezTo>
                            <a:pt x="7620" y="7062"/>
                            <a:pt x="6668" y="7062"/>
                            <a:pt x="5715" y="7062"/>
                          </a:cubicBezTo>
                          <a:cubicBezTo>
                            <a:pt x="4763" y="7062"/>
                            <a:pt x="3810" y="8015"/>
                            <a:pt x="2858" y="8967"/>
                          </a:cubicBezTo>
                          <a:cubicBezTo>
                            <a:pt x="1905" y="9920"/>
                            <a:pt x="1905" y="10872"/>
                            <a:pt x="2858" y="11825"/>
                          </a:cubicBezTo>
                          <a:cubicBezTo>
                            <a:pt x="2858" y="12777"/>
                            <a:pt x="3810" y="12777"/>
                            <a:pt x="3810" y="13730"/>
                          </a:cubicBezTo>
                          <a:cubicBezTo>
                            <a:pt x="3810" y="14682"/>
                            <a:pt x="3810" y="15635"/>
                            <a:pt x="3810" y="15635"/>
                          </a:cubicBezTo>
                          <a:cubicBezTo>
                            <a:pt x="3810" y="16587"/>
                            <a:pt x="3810" y="17540"/>
                            <a:pt x="4763" y="17540"/>
                          </a:cubicBezTo>
                          <a:cubicBezTo>
                            <a:pt x="5715" y="17540"/>
                            <a:pt x="5715" y="18492"/>
                            <a:pt x="6668" y="17540"/>
                          </a:cubicBezTo>
                          <a:cubicBezTo>
                            <a:pt x="7620" y="17540"/>
                            <a:pt x="7620" y="16587"/>
                            <a:pt x="7620" y="15635"/>
                          </a:cubicBezTo>
                          <a:cubicBezTo>
                            <a:pt x="7620" y="14682"/>
                            <a:pt x="6668" y="14682"/>
                            <a:pt x="6668" y="13730"/>
                          </a:cubicBezTo>
                          <a:cubicBezTo>
                            <a:pt x="6668" y="12777"/>
                            <a:pt x="6668" y="11825"/>
                            <a:pt x="7620" y="11825"/>
                          </a:cubicBezTo>
                          <a:cubicBezTo>
                            <a:pt x="6668" y="11825"/>
                            <a:pt x="5715" y="13730"/>
                            <a:pt x="5715" y="13730"/>
                          </a:cubicBezTo>
                          <a:cubicBezTo>
                            <a:pt x="5715" y="14682"/>
                            <a:pt x="6668" y="14682"/>
                            <a:pt x="6668" y="15635"/>
                          </a:cubicBezTo>
                          <a:cubicBezTo>
                            <a:pt x="6668" y="16587"/>
                            <a:pt x="5715" y="15635"/>
                            <a:pt x="4763" y="15635"/>
                          </a:cubicBezTo>
                          <a:cubicBezTo>
                            <a:pt x="3810" y="15635"/>
                            <a:pt x="3810" y="14682"/>
                            <a:pt x="4763" y="13730"/>
                          </a:cubicBezTo>
                          <a:cubicBezTo>
                            <a:pt x="4763" y="12777"/>
                            <a:pt x="5715" y="12777"/>
                            <a:pt x="5715" y="11825"/>
                          </a:cubicBezTo>
                          <a:cubicBezTo>
                            <a:pt x="5715" y="10872"/>
                            <a:pt x="4763" y="10872"/>
                            <a:pt x="4763" y="9920"/>
                          </a:cubicBezTo>
                          <a:cubicBezTo>
                            <a:pt x="4763" y="7062"/>
                            <a:pt x="6668" y="8015"/>
                            <a:pt x="8573" y="8015"/>
                          </a:cubicBezTo>
                          <a:cubicBezTo>
                            <a:pt x="9525" y="8015"/>
                            <a:pt x="11430" y="8015"/>
                            <a:pt x="11430" y="7062"/>
                          </a:cubicBezTo>
                          <a:cubicBezTo>
                            <a:pt x="11430" y="7062"/>
                            <a:pt x="11430" y="8015"/>
                            <a:pt x="11430" y="8967"/>
                          </a:cubicBezTo>
                          <a:cubicBezTo>
                            <a:pt x="12383" y="8015"/>
                            <a:pt x="13335" y="6110"/>
                            <a:pt x="13335" y="4205"/>
                          </a:cubicBezTo>
                          <a:cubicBezTo>
                            <a:pt x="13335" y="3252"/>
                            <a:pt x="13335" y="2300"/>
                            <a:pt x="12383" y="1347"/>
                          </a:cubicBezTo>
                          <a:cubicBezTo>
                            <a:pt x="11430" y="395"/>
                            <a:pt x="10477" y="395"/>
                            <a:pt x="9525" y="395"/>
                          </a:cubicBezTo>
                          <a:cubicBezTo>
                            <a:pt x="7620" y="-558"/>
                            <a:pt x="6668" y="395"/>
                            <a:pt x="4763" y="1347"/>
                          </a:cubicBezTo>
                          <a:cubicBezTo>
                            <a:pt x="3810" y="2300"/>
                            <a:pt x="3810" y="2300"/>
                            <a:pt x="3810" y="3252"/>
                          </a:cubicBezTo>
                          <a:cubicBezTo>
                            <a:pt x="2858" y="4205"/>
                            <a:pt x="1905" y="5157"/>
                            <a:pt x="952" y="7062"/>
                          </a:cubicBezTo>
                          <a:cubicBezTo>
                            <a:pt x="952" y="8015"/>
                            <a:pt x="952" y="8967"/>
                            <a:pt x="952" y="9920"/>
                          </a:cubicBezTo>
                          <a:cubicBezTo>
                            <a:pt x="952" y="10872"/>
                            <a:pt x="952" y="10872"/>
                            <a:pt x="1905" y="11825"/>
                          </a:cubicBezTo>
                          <a:cubicBezTo>
                            <a:pt x="0" y="11825"/>
                            <a:pt x="0" y="11825"/>
                            <a:pt x="952" y="12777"/>
                          </a:cubicBezTo>
                        </a:path>
                      </a:pathLst>
                    </a:custGeom>
                    <a:solidFill>
                      <a:srgbClr val="FED5AD"/>
                    </a:solidFill>
                    <a:ln w="9525" cap="flat">
                      <a:noFill/>
                      <a:prstDash val="solid"/>
                      <a:miter/>
                    </a:ln>
                  </p:spPr>
                  <p:txBody>
                    <a:bodyPr rtlCol="0" anchor="ctr"/>
                    <a:lstStyle/>
                    <a:p>
                      <a:endParaRPr lang="zh-CN" altLang="en-US"/>
                    </a:p>
                  </p:txBody>
                </p:sp>
              </p:grpSp>
              <p:sp>
                <p:nvSpPr>
                  <p:cNvPr id="590" name="任意多边形: 形状 414"/>
                  <p:cNvSpPr/>
                  <p:nvPr/>
                </p:nvSpPr>
                <p:spPr>
                  <a:xfrm>
                    <a:off x="4329112" y="4251959"/>
                    <a:ext cx="5714" cy="17145"/>
                  </a:xfrm>
                  <a:custGeom>
                    <a:avLst/>
                    <a:gdLst>
                      <a:gd name="connsiteX0" fmla="*/ 3810 w 5714"/>
                      <a:gd name="connsiteY0" fmla="*/ 17145 h 17145"/>
                      <a:gd name="connsiteX1" fmla="*/ 1905 w 5714"/>
                      <a:gd name="connsiteY1" fmla="*/ 17145 h 17145"/>
                      <a:gd name="connsiteX2" fmla="*/ 0 w 5714"/>
                      <a:gd name="connsiteY2" fmla="*/ 15240 h 17145"/>
                      <a:gd name="connsiteX3" fmla="*/ 0 w 5714"/>
                      <a:gd name="connsiteY3" fmla="*/ 1905 h 17145"/>
                      <a:gd name="connsiteX4" fmla="*/ 1905 w 5714"/>
                      <a:gd name="connsiteY4" fmla="*/ 0 h 17145"/>
                      <a:gd name="connsiteX5" fmla="*/ 3810 w 5714"/>
                      <a:gd name="connsiteY5" fmla="*/ 0 h 17145"/>
                      <a:gd name="connsiteX6" fmla="*/ 5715 w 5714"/>
                      <a:gd name="connsiteY6" fmla="*/ 1905 h 17145"/>
                      <a:gd name="connsiteX7" fmla="*/ 5715 w 5714"/>
                      <a:gd name="connsiteY7" fmla="*/ 15240 h 17145"/>
                      <a:gd name="connsiteX8" fmla="*/ 3810 w 5714"/>
                      <a:gd name="connsiteY8" fmla="*/ 17145 h 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4" h="17145">
                        <a:moveTo>
                          <a:pt x="3810" y="17145"/>
                        </a:moveTo>
                        <a:lnTo>
                          <a:pt x="1905" y="17145"/>
                        </a:lnTo>
                        <a:cubicBezTo>
                          <a:pt x="952" y="17145"/>
                          <a:pt x="0" y="16193"/>
                          <a:pt x="0" y="15240"/>
                        </a:cubicBezTo>
                        <a:lnTo>
                          <a:pt x="0" y="1905"/>
                        </a:lnTo>
                        <a:cubicBezTo>
                          <a:pt x="0" y="953"/>
                          <a:pt x="952" y="0"/>
                          <a:pt x="1905" y="0"/>
                        </a:cubicBezTo>
                        <a:lnTo>
                          <a:pt x="3810" y="0"/>
                        </a:lnTo>
                        <a:cubicBezTo>
                          <a:pt x="4763" y="0"/>
                          <a:pt x="5715" y="953"/>
                          <a:pt x="5715" y="1905"/>
                        </a:cubicBezTo>
                        <a:lnTo>
                          <a:pt x="5715" y="15240"/>
                        </a:lnTo>
                        <a:cubicBezTo>
                          <a:pt x="5715" y="16193"/>
                          <a:pt x="5715" y="17145"/>
                          <a:pt x="3810" y="17145"/>
                        </a:cubicBezTo>
                        <a:close/>
                      </a:path>
                    </a:pathLst>
                  </a:custGeom>
                  <a:solidFill>
                    <a:srgbClr val="1A1A1A"/>
                  </a:solidFill>
                  <a:ln w="9525" cap="flat">
                    <a:noFill/>
                    <a:prstDash val="solid"/>
                    <a:miter/>
                  </a:ln>
                </p:spPr>
                <p:txBody>
                  <a:bodyPr rtlCol="0" anchor="ctr"/>
                  <a:lstStyle/>
                  <a:p>
                    <a:endParaRPr lang="zh-CN" altLang="en-US"/>
                  </a:p>
                </p:txBody>
              </p:sp>
              <p:grpSp>
                <p:nvGrpSpPr>
                  <p:cNvPr id="591" name="图形 5"/>
                  <p:cNvGrpSpPr/>
                  <p:nvPr/>
                </p:nvGrpSpPr>
                <p:grpSpPr>
                  <a:xfrm>
                    <a:off x="4289107" y="4053159"/>
                    <a:ext cx="80962" cy="47825"/>
                    <a:chOff x="4289107" y="4053159"/>
                    <a:chExt cx="80962" cy="47825"/>
                  </a:xfrm>
                </p:grpSpPr>
                <p:sp>
                  <p:nvSpPr>
                    <p:cNvPr id="592" name="任意多边形: 形状 416"/>
                    <p:cNvSpPr/>
                    <p:nvPr/>
                  </p:nvSpPr>
                  <p:spPr>
                    <a:xfrm>
                      <a:off x="4289107" y="4053159"/>
                      <a:ext cx="80962" cy="47825"/>
                    </a:xfrm>
                    <a:custGeom>
                      <a:avLst/>
                      <a:gdLst>
                        <a:gd name="connsiteX0" fmla="*/ 80963 w 80962"/>
                        <a:gd name="connsiteY0" fmla="*/ 37828 h 47825"/>
                        <a:gd name="connsiteX1" fmla="*/ 48577 w 80962"/>
                        <a:gd name="connsiteY1" fmla="*/ 1633 h 47825"/>
                        <a:gd name="connsiteX2" fmla="*/ 0 w 80962"/>
                        <a:gd name="connsiteY2" fmla="*/ 27351 h 47825"/>
                        <a:gd name="connsiteX3" fmla="*/ 3810 w 80962"/>
                        <a:gd name="connsiteY3" fmla="*/ 30208 h 47825"/>
                        <a:gd name="connsiteX4" fmla="*/ 80963 w 80962"/>
                        <a:gd name="connsiteY4" fmla="*/ 37828 h 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47825">
                          <a:moveTo>
                            <a:pt x="80963" y="37828"/>
                          </a:moveTo>
                          <a:cubicBezTo>
                            <a:pt x="80963" y="37828"/>
                            <a:pt x="78105" y="9253"/>
                            <a:pt x="48577" y="1633"/>
                          </a:cubicBezTo>
                          <a:cubicBezTo>
                            <a:pt x="14288" y="-7892"/>
                            <a:pt x="0" y="27351"/>
                            <a:pt x="0" y="27351"/>
                          </a:cubicBezTo>
                          <a:lnTo>
                            <a:pt x="3810" y="30208"/>
                          </a:lnTo>
                          <a:cubicBezTo>
                            <a:pt x="3810" y="29256"/>
                            <a:pt x="80963" y="64498"/>
                            <a:pt x="80963" y="37828"/>
                          </a:cubicBezTo>
                          <a:close/>
                        </a:path>
                      </a:pathLst>
                    </a:custGeom>
                    <a:solidFill>
                      <a:srgbClr val="FF7116"/>
                    </a:solidFill>
                    <a:ln w="9525" cap="flat">
                      <a:noFill/>
                      <a:prstDash val="solid"/>
                      <a:miter/>
                    </a:ln>
                  </p:spPr>
                  <p:txBody>
                    <a:bodyPr rtlCol="0" anchor="ctr"/>
                    <a:lstStyle/>
                    <a:p>
                      <a:endParaRPr lang="zh-CN" altLang="en-US"/>
                    </a:p>
                  </p:txBody>
                </p:sp>
                <p:grpSp>
                  <p:nvGrpSpPr>
                    <p:cNvPr id="593" name="图形 5"/>
                    <p:cNvGrpSpPr/>
                    <p:nvPr/>
                  </p:nvGrpSpPr>
                  <p:grpSpPr>
                    <a:xfrm>
                      <a:off x="4339166" y="4055030"/>
                      <a:ext cx="17568" cy="43576"/>
                      <a:chOff x="4339166" y="4055030"/>
                      <a:chExt cx="17568" cy="43576"/>
                    </a:xfrm>
                    <a:solidFill>
                      <a:srgbClr val="496489"/>
                    </a:solidFill>
                  </p:grpSpPr>
                  <p:sp>
                    <p:nvSpPr>
                      <p:cNvPr id="594" name="任意多边形: 形状 418"/>
                      <p:cNvSpPr/>
                      <p:nvPr/>
                    </p:nvSpPr>
                    <p:spPr>
                      <a:xfrm>
                        <a:off x="4356734" y="4097654"/>
                        <a:ext cx="9525" cy="952"/>
                      </a:xfrm>
                      <a:custGeom>
                        <a:avLst/>
                        <a:gdLst>
                          <a:gd name="connsiteX0" fmla="*/ 0 w 9525"/>
                          <a:gd name="connsiteY0" fmla="*/ 953 h 952"/>
                          <a:gd name="connsiteX1" fmla="*/ 0 w 9525"/>
                          <a:gd name="connsiteY1" fmla="*/ 953 h 952"/>
                          <a:gd name="connsiteX2" fmla="*/ 0 w 9525"/>
                          <a:gd name="connsiteY2" fmla="*/ 0 h 952"/>
                          <a:gd name="connsiteX3" fmla="*/ 0 w 9525"/>
                          <a:gd name="connsiteY3" fmla="*/ 0 h 952"/>
                          <a:gd name="connsiteX4" fmla="*/ 0 w 9525"/>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
                            <a:moveTo>
                              <a:pt x="0" y="953"/>
                            </a:moveTo>
                            <a:lnTo>
                              <a:pt x="0" y="953"/>
                            </a:lnTo>
                            <a:cubicBezTo>
                              <a:pt x="0" y="953"/>
                              <a:pt x="0" y="953"/>
                              <a:pt x="0" y="0"/>
                            </a:cubicBezTo>
                            <a:lnTo>
                              <a:pt x="0" y="0"/>
                            </a:lnTo>
                            <a:cubicBezTo>
                              <a:pt x="0" y="953"/>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595" name="任意多边形: 形状 419"/>
                      <p:cNvSpPr/>
                      <p:nvPr/>
                    </p:nvSpPr>
                    <p:spPr>
                      <a:xfrm>
                        <a:off x="4341494" y="4056697"/>
                        <a:ext cx="15239" cy="39052"/>
                      </a:xfrm>
                      <a:custGeom>
                        <a:avLst/>
                        <a:gdLst>
                          <a:gd name="connsiteX0" fmla="*/ 14288 w 15239"/>
                          <a:gd name="connsiteY0" fmla="*/ 37148 h 39052"/>
                          <a:gd name="connsiteX1" fmla="*/ 14288 w 15239"/>
                          <a:gd name="connsiteY1" fmla="*/ 37148 h 39052"/>
                          <a:gd name="connsiteX2" fmla="*/ 15240 w 15239"/>
                          <a:gd name="connsiteY2" fmla="*/ 39053 h 39052"/>
                          <a:gd name="connsiteX3" fmla="*/ 15240 w 15239"/>
                          <a:gd name="connsiteY3" fmla="*/ 39053 h 39052"/>
                          <a:gd name="connsiteX4" fmla="*/ 14288 w 15239"/>
                          <a:gd name="connsiteY4" fmla="*/ 37148 h 39052"/>
                          <a:gd name="connsiteX5" fmla="*/ 13335 w 15239"/>
                          <a:gd name="connsiteY5" fmla="*/ 32385 h 39052"/>
                          <a:gd name="connsiteX6" fmla="*/ 13335 w 15239"/>
                          <a:gd name="connsiteY6" fmla="*/ 32385 h 39052"/>
                          <a:gd name="connsiteX7" fmla="*/ 14288 w 15239"/>
                          <a:gd name="connsiteY7" fmla="*/ 34290 h 39052"/>
                          <a:gd name="connsiteX8" fmla="*/ 14288 w 15239"/>
                          <a:gd name="connsiteY8" fmla="*/ 34290 h 39052"/>
                          <a:gd name="connsiteX9" fmla="*/ 13335 w 15239"/>
                          <a:gd name="connsiteY9" fmla="*/ 32385 h 39052"/>
                          <a:gd name="connsiteX10" fmla="*/ 13335 w 15239"/>
                          <a:gd name="connsiteY10" fmla="*/ 28575 h 39052"/>
                          <a:gd name="connsiteX11" fmla="*/ 13335 w 15239"/>
                          <a:gd name="connsiteY11" fmla="*/ 28575 h 39052"/>
                          <a:gd name="connsiteX12" fmla="*/ 14288 w 15239"/>
                          <a:gd name="connsiteY12" fmla="*/ 30480 h 39052"/>
                          <a:gd name="connsiteX13" fmla="*/ 14288 w 15239"/>
                          <a:gd name="connsiteY13" fmla="*/ 30480 h 39052"/>
                          <a:gd name="connsiteX14" fmla="*/ 13335 w 15239"/>
                          <a:gd name="connsiteY14" fmla="*/ 28575 h 39052"/>
                          <a:gd name="connsiteX15" fmla="*/ 12382 w 15239"/>
                          <a:gd name="connsiteY15" fmla="*/ 24765 h 39052"/>
                          <a:gd name="connsiteX16" fmla="*/ 12382 w 15239"/>
                          <a:gd name="connsiteY16" fmla="*/ 24765 h 39052"/>
                          <a:gd name="connsiteX17" fmla="*/ 13335 w 15239"/>
                          <a:gd name="connsiteY17" fmla="*/ 26670 h 39052"/>
                          <a:gd name="connsiteX18" fmla="*/ 13335 w 15239"/>
                          <a:gd name="connsiteY18" fmla="*/ 26670 h 39052"/>
                          <a:gd name="connsiteX19" fmla="*/ 12382 w 15239"/>
                          <a:gd name="connsiteY19" fmla="*/ 24765 h 39052"/>
                          <a:gd name="connsiteX20" fmla="*/ 10477 w 15239"/>
                          <a:gd name="connsiteY20" fmla="*/ 20955 h 39052"/>
                          <a:gd name="connsiteX21" fmla="*/ 10477 w 15239"/>
                          <a:gd name="connsiteY21" fmla="*/ 20955 h 39052"/>
                          <a:gd name="connsiteX22" fmla="*/ 11430 w 15239"/>
                          <a:gd name="connsiteY22" fmla="*/ 22860 h 39052"/>
                          <a:gd name="connsiteX23" fmla="*/ 11430 w 15239"/>
                          <a:gd name="connsiteY23" fmla="*/ 22860 h 39052"/>
                          <a:gd name="connsiteX24" fmla="*/ 10477 w 15239"/>
                          <a:gd name="connsiteY24" fmla="*/ 20955 h 39052"/>
                          <a:gd name="connsiteX25" fmla="*/ 9525 w 15239"/>
                          <a:gd name="connsiteY25" fmla="*/ 17145 h 39052"/>
                          <a:gd name="connsiteX26" fmla="*/ 9525 w 15239"/>
                          <a:gd name="connsiteY26" fmla="*/ 17145 h 39052"/>
                          <a:gd name="connsiteX27" fmla="*/ 10477 w 15239"/>
                          <a:gd name="connsiteY27" fmla="*/ 19050 h 39052"/>
                          <a:gd name="connsiteX28" fmla="*/ 10477 w 15239"/>
                          <a:gd name="connsiteY28" fmla="*/ 19050 h 39052"/>
                          <a:gd name="connsiteX29" fmla="*/ 9525 w 15239"/>
                          <a:gd name="connsiteY29" fmla="*/ 17145 h 39052"/>
                          <a:gd name="connsiteX30" fmla="*/ 8572 w 15239"/>
                          <a:gd name="connsiteY30" fmla="*/ 13335 h 39052"/>
                          <a:gd name="connsiteX31" fmla="*/ 8572 w 15239"/>
                          <a:gd name="connsiteY31" fmla="*/ 13335 h 39052"/>
                          <a:gd name="connsiteX32" fmla="*/ 9525 w 15239"/>
                          <a:gd name="connsiteY32" fmla="*/ 15240 h 39052"/>
                          <a:gd name="connsiteX33" fmla="*/ 9525 w 15239"/>
                          <a:gd name="connsiteY33" fmla="*/ 15240 h 39052"/>
                          <a:gd name="connsiteX34" fmla="*/ 8572 w 15239"/>
                          <a:gd name="connsiteY34" fmla="*/ 13335 h 39052"/>
                          <a:gd name="connsiteX35" fmla="*/ 6667 w 15239"/>
                          <a:gd name="connsiteY35" fmla="*/ 9525 h 39052"/>
                          <a:gd name="connsiteX36" fmla="*/ 6667 w 15239"/>
                          <a:gd name="connsiteY36" fmla="*/ 9525 h 39052"/>
                          <a:gd name="connsiteX37" fmla="*/ 7620 w 15239"/>
                          <a:gd name="connsiteY37" fmla="*/ 11430 h 39052"/>
                          <a:gd name="connsiteX38" fmla="*/ 7620 w 15239"/>
                          <a:gd name="connsiteY38" fmla="*/ 11430 h 39052"/>
                          <a:gd name="connsiteX39" fmla="*/ 6667 w 15239"/>
                          <a:gd name="connsiteY39" fmla="*/ 9525 h 39052"/>
                          <a:gd name="connsiteX40" fmla="*/ 4763 w 15239"/>
                          <a:gd name="connsiteY40" fmla="*/ 5715 h 39052"/>
                          <a:gd name="connsiteX41" fmla="*/ 4763 w 15239"/>
                          <a:gd name="connsiteY41" fmla="*/ 5715 h 39052"/>
                          <a:gd name="connsiteX42" fmla="*/ 5715 w 15239"/>
                          <a:gd name="connsiteY42" fmla="*/ 7620 h 39052"/>
                          <a:gd name="connsiteX43" fmla="*/ 5715 w 15239"/>
                          <a:gd name="connsiteY43" fmla="*/ 7620 h 39052"/>
                          <a:gd name="connsiteX44" fmla="*/ 4763 w 15239"/>
                          <a:gd name="connsiteY44" fmla="*/ 5715 h 39052"/>
                          <a:gd name="connsiteX45" fmla="*/ 2857 w 15239"/>
                          <a:gd name="connsiteY45" fmla="*/ 2858 h 39052"/>
                          <a:gd name="connsiteX46" fmla="*/ 2857 w 15239"/>
                          <a:gd name="connsiteY46" fmla="*/ 2858 h 39052"/>
                          <a:gd name="connsiteX47" fmla="*/ 4763 w 15239"/>
                          <a:gd name="connsiteY47" fmla="*/ 3810 h 39052"/>
                          <a:gd name="connsiteX48" fmla="*/ 4763 w 15239"/>
                          <a:gd name="connsiteY48" fmla="*/ 3810 h 39052"/>
                          <a:gd name="connsiteX49" fmla="*/ 2857 w 15239"/>
                          <a:gd name="connsiteY49" fmla="*/ 2858 h 39052"/>
                          <a:gd name="connsiteX50" fmla="*/ 0 w 15239"/>
                          <a:gd name="connsiteY50" fmla="*/ 0 h 39052"/>
                          <a:gd name="connsiteX51" fmla="*/ 0 w 15239"/>
                          <a:gd name="connsiteY51" fmla="*/ 0 h 39052"/>
                          <a:gd name="connsiteX52" fmla="*/ 1905 w 15239"/>
                          <a:gd name="connsiteY52" fmla="*/ 953 h 39052"/>
                          <a:gd name="connsiteX53" fmla="*/ 1905 w 15239"/>
                          <a:gd name="connsiteY53" fmla="*/ 953 h 39052"/>
                          <a:gd name="connsiteX54" fmla="*/ 0 w 15239"/>
                          <a:gd name="connsiteY54" fmla="*/ 0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5239" h="39052">
                            <a:moveTo>
                              <a:pt x="14288" y="37148"/>
                            </a:moveTo>
                            <a:lnTo>
                              <a:pt x="14288" y="37148"/>
                            </a:lnTo>
                            <a:cubicBezTo>
                              <a:pt x="15240" y="38100"/>
                              <a:pt x="15240" y="38100"/>
                              <a:pt x="15240" y="39053"/>
                            </a:cubicBezTo>
                            <a:lnTo>
                              <a:pt x="15240" y="39053"/>
                            </a:lnTo>
                            <a:cubicBezTo>
                              <a:pt x="14288" y="38100"/>
                              <a:pt x="14288" y="37148"/>
                              <a:pt x="14288" y="37148"/>
                            </a:cubicBezTo>
                            <a:close/>
                            <a:moveTo>
                              <a:pt x="13335" y="32385"/>
                            </a:moveTo>
                            <a:lnTo>
                              <a:pt x="13335" y="32385"/>
                            </a:lnTo>
                            <a:cubicBezTo>
                              <a:pt x="14288" y="33338"/>
                              <a:pt x="14288" y="33338"/>
                              <a:pt x="14288" y="34290"/>
                            </a:cubicBezTo>
                            <a:lnTo>
                              <a:pt x="14288" y="34290"/>
                            </a:lnTo>
                            <a:cubicBezTo>
                              <a:pt x="14288" y="34290"/>
                              <a:pt x="13335" y="33338"/>
                              <a:pt x="13335" y="32385"/>
                            </a:cubicBezTo>
                            <a:close/>
                            <a:moveTo>
                              <a:pt x="13335" y="28575"/>
                            </a:moveTo>
                            <a:lnTo>
                              <a:pt x="13335" y="28575"/>
                            </a:lnTo>
                            <a:cubicBezTo>
                              <a:pt x="14288" y="29528"/>
                              <a:pt x="14288" y="29528"/>
                              <a:pt x="14288" y="30480"/>
                            </a:cubicBezTo>
                            <a:lnTo>
                              <a:pt x="14288" y="30480"/>
                            </a:lnTo>
                            <a:cubicBezTo>
                              <a:pt x="13335" y="30480"/>
                              <a:pt x="13335" y="29528"/>
                              <a:pt x="13335" y="28575"/>
                            </a:cubicBezTo>
                            <a:close/>
                            <a:moveTo>
                              <a:pt x="12382" y="24765"/>
                            </a:moveTo>
                            <a:lnTo>
                              <a:pt x="12382" y="24765"/>
                            </a:lnTo>
                            <a:cubicBezTo>
                              <a:pt x="13335" y="25718"/>
                              <a:pt x="13335" y="25718"/>
                              <a:pt x="13335" y="26670"/>
                            </a:cubicBezTo>
                            <a:lnTo>
                              <a:pt x="13335" y="26670"/>
                            </a:lnTo>
                            <a:cubicBezTo>
                              <a:pt x="12382" y="25718"/>
                              <a:pt x="12382" y="25718"/>
                              <a:pt x="12382" y="24765"/>
                            </a:cubicBezTo>
                            <a:close/>
                            <a:moveTo>
                              <a:pt x="10477" y="20955"/>
                            </a:moveTo>
                            <a:lnTo>
                              <a:pt x="10477" y="20955"/>
                            </a:lnTo>
                            <a:cubicBezTo>
                              <a:pt x="11430" y="21908"/>
                              <a:pt x="11430" y="21908"/>
                              <a:pt x="11430" y="22860"/>
                            </a:cubicBezTo>
                            <a:lnTo>
                              <a:pt x="11430" y="22860"/>
                            </a:lnTo>
                            <a:cubicBezTo>
                              <a:pt x="11430" y="21908"/>
                              <a:pt x="11430" y="21908"/>
                              <a:pt x="10477" y="20955"/>
                            </a:cubicBezTo>
                            <a:close/>
                            <a:moveTo>
                              <a:pt x="9525" y="17145"/>
                            </a:moveTo>
                            <a:lnTo>
                              <a:pt x="9525" y="17145"/>
                            </a:lnTo>
                            <a:cubicBezTo>
                              <a:pt x="10477" y="18098"/>
                              <a:pt x="10477" y="18098"/>
                              <a:pt x="10477" y="19050"/>
                            </a:cubicBezTo>
                            <a:lnTo>
                              <a:pt x="10477" y="19050"/>
                            </a:lnTo>
                            <a:cubicBezTo>
                              <a:pt x="10477" y="18098"/>
                              <a:pt x="9525" y="18098"/>
                              <a:pt x="9525" y="17145"/>
                            </a:cubicBezTo>
                            <a:close/>
                            <a:moveTo>
                              <a:pt x="8572" y="13335"/>
                            </a:moveTo>
                            <a:lnTo>
                              <a:pt x="8572" y="13335"/>
                            </a:lnTo>
                            <a:cubicBezTo>
                              <a:pt x="9525" y="14288"/>
                              <a:pt x="9525" y="14288"/>
                              <a:pt x="9525" y="15240"/>
                            </a:cubicBezTo>
                            <a:lnTo>
                              <a:pt x="9525" y="15240"/>
                            </a:lnTo>
                            <a:cubicBezTo>
                              <a:pt x="8572" y="14288"/>
                              <a:pt x="8572" y="14288"/>
                              <a:pt x="8572" y="13335"/>
                            </a:cubicBezTo>
                            <a:close/>
                            <a:moveTo>
                              <a:pt x="6667" y="9525"/>
                            </a:moveTo>
                            <a:lnTo>
                              <a:pt x="6667" y="9525"/>
                            </a:lnTo>
                            <a:cubicBezTo>
                              <a:pt x="7620" y="9525"/>
                              <a:pt x="7620" y="10478"/>
                              <a:pt x="7620" y="11430"/>
                            </a:cubicBezTo>
                            <a:lnTo>
                              <a:pt x="7620" y="11430"/>
                            </a:lnTo>
                            <a:cubicBezTo>
                              <a:pt x="7620" y="10478"/>
                              <a:pt x="6667" y="10478"/>
                              <a:pt x="6667" y="9525"/>
                            </a:cubicBezTo>
                            <a:close/>
                            <a:moveTo>
                              <a:pt x="4763" y="5715"/>
                            </a:moveTo>
                            <a:lnTo>
                              <a:pt x="4763" y="5715"/>
                            </a:lnTo>
                            <a:cubicBezTo>
                              <a:pt x="5715" y="5715"/>
                              <a:pt x="5715" y="6668"/>
                              <a:pt x="5715" y="7620"/>
                            </a:cubicBezTo>
                            <a:lnTo>
                              <a:pt x="5715" y="7620"/>
                            </a:lnTo>
                            <a:cubicBezTo>
                              <a:pt x="5715" y="6668"/>
                              <a:pt x="4763" y="6668"/>
                              <a:pt x="4763" y="5715"/>
                            </a:cubicBezTo>
                            <a:close/>
                            <a:moveTo>
                              <a:pt x="2857" y="2858"/>
                            </a:moveTo>
                            <a:lnTo>
                              <a:pt x="2857" y="2858"/>
                            </a:lnTo>
                            <a:cubicBezTo>
                              <a:pt x="3810" y="2858"/>
                              <a:pt x="3810" y="3810"/>
                              <a:pt x="4763" y="3810"/>
                            </a:cubicBezTo>
                            <a:lnTo>
                              <a:pt x="4763" y="3810"/>
                            </a:lnTo>
                            <a:cubicBezTo>
                              <a:pt x="3810" y="3810"/>
                              <a:pt x="2857" y="2858"/>
                              <a:pt x="2857" y="2858"/>
                            </a:cubicBezTo>
                            <a:close/>
                            <a:moveTo>
                              <a:pt x="0" y="0"/>
                            </a:moveTo>
                            <a:lnTo>
                              <a:pt x="0" y="0"/>
                            </a:lnTo>
                            <a:cubicBezTo>
                              <a:pt x="952" y="0"/>
                              <a:pt x="952" y="953"/>
                              <a:pt x="1905" y="953"/>
                            </a:cubicBezTo>
                            <a:lnTo>
                              <a:pt x="1905" y="953"/>
                            </a:lnTo>
                            <a:cubicBezTo>
                              <a:pt x="952" y="953"/>
                              <a:pt x="0" y="0"/>
                              <a:pt x="0" y="0"/>
                            </a:cubicBezTo>
                            <a:close/>
                          </a:path>
                        </a:pathLst>
                      </a:custGeom>
                      <a:solidFill>
                        <a:srgbClr val="496489"/>
                      </a:solidFill>
                      <a:ln w="9525" cap="flat">
                        <a:noFill/>
                        <a:prstDash val="solid"/>
                        <a:miter/>
                      </a:ln>
                    </p:spPr>
                    <p:txBody>
                      <a:bodyPr rtlCol="0" anchor="ctr"/>
                      <a:lstStyle/>
                      <a:p>
                        <a:endParaRPr lang="zh-CN" altLang="en-US"/>
                      </a:p>
                    </p:txBody>
                  </p:sp>
                  <p:sp>
                    <p:nvSpPr>
                      <p:cNvPr id="596" name="任意多边形: 形状 420"/>
                      <p:cNvSpPr/>
                      <p:nvPr/>
                    </p:nvSpPr>
                    <p:spPr>
                      <a:xfrm>
                        <a:off x="4339166" y="4055030"/>
                        <a:ext cx="423" cy="714"/>
                      </a:xfrm>
                      <a:custGeom>
                        <a:avLst/>
                        <a:gdLst>
                          <a:gd name="connsiteX0" fmla="*/ 423 w 423"/>
                          <a:gd name="connsiteY0" fmla="*/ 714 h 714"/>
                          <a:gd name="connsiteX1" fmla="*/ 423 w 423"/>
                          <a:gd name="connsiteY1" fmla="*/ 714 h 714"/>
                          <a:gd name="connsiteX2" fmla="*/ 423 w 423"/>
                          <a:gd name="connsiteY2" fmla="*/ 714 h 714"/>
                          <a:gd name="connsiteX3" fmla="*/ 423 w 423"/>
                          <a:gd name="connsiteY3" fmla="*/ 714 h 714"/>
                          <a:gd name="connsiteX4" fmla="*/ 423 w 423"/>
                          <a:gd name="connsiteY4" fmla="*/ 714 h 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 h="714">
                            <a:moveTo>
                              <a:pt x="423" y="714"/>
                            </a:moveTo>
                            <a:lnTo>
                              <a:pt x="423" y="714"/>
                            </a:lnTo>
                            <a:cubicBezTo>
                              <a:pt x="423" y="-238"/>
                              <a:pt x="-529" y="-238"/>
                              <a:pt x="423" y="714"/>
                            </a:cubicBezTo>
                            <a:lnTo>
                              <a:pt x="423" y="714"/>
                            </a:lnTo>
                            <a:cubicBezTo>
                              <a:pt x="-529" y="714"/>
                              <a:pt x="423" y="714"/>
                              <a:pt x="423" y="714"/>
                            </a:cubicBezTo>
                            <a:close/>
                          </a:path>
                        </a:pathLst>
                      </a:custGeom>
                      <a:solidFill>
                        <a:srgbClr val="496489"/>
                      </a:solidFill>
                      <a:ln w="9525" cap="flat">
                        <a:noFill/>
                        <a:prstDash val="solid"/>
                        <a:miter/>
                      </a:ln>
                    </p:spPr>
                    <p:txBody>
                      <a:bodyPr rtlCol="0" anchor="ctr"/>
                      <a:lstStyle/>
                      <a:p>
                        <a:endParaRPr lang="zh-CN" altLang="en-US"/>
                      </a:p>
                    </p:txBody>
                  </p:sp>
                </p:grpSp>
                <p:grpSp>
                  <p:nvGrpSpPr>
                    <p:cNvPr id="597" name="图形 5"/>
                    <p:cNvGrpSpPr/>
                    <p:nvPr/>
                  </p:nvGrpSpPr>
                  <p:grpSpPr>
                    <a:xfrm>
                      <a:off x="4300537" y="4054792"/>
                      <a:ext cx="38100" cy="28575"/>
                      <a:chOff x="4300537" y="4054792"/>
                      <a:chExt cx="38100" cy="28575"/>
                    </a:xfrm>
                    <a:solidFill>
                      <a:srgbClr val="496489"/>
                    </a:solidFill>
                  </p:grpSpPr>
                  <p:sp>
                    <p:nvSpPr>
                      <p:cNvPr id="598" name="任意多边形: 形状 422"/>
                      <p:cNvSpPr/>
                      <p:nvPr/>
                    </p:nvSpPr>
                    <p:spPr>
                      <a:xfrm>
                        <a:off x="4300537" y="4082415"/>
                        <a:ext cx="423" cy="952"/>
                      </a:xfrm>
                      <a:custGeom>
                        <a:avLst/>
                        <a:gdLst>
                          <a:gd name="connsiteX0" fmla="*/ 0 w 423"/>
                          <a:gd name="connsiteY0" fmla="*/ 952 h 952"/>
                          <a:gd name="connsiteX1" fmla="*/ 0 w 423"/>
                          <a:gd name="connsiteY1" fmla="*/ 952 h 952"/>
                          <a:gd name="connsiteX2" fmla="*/ 0 w 423"/>
                          <a:gd name="connsiteY2" fmla="*/ 0 h 952"/>
                          <a:gd name="connsiteX3" fmla="*/ 0 w 423"/>
                          <a:gd name="connsiteY3" fmla="*/ 952 h 952"/>
                          <a:gd name="connsiteX4" fmla="*/ 0 w 423"/>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 h="952">
                            <a:moveTo>
                              <a:pt x="0" y="952"/>
                            </a:moveTo>
                            <a:lnTo>
                              <a:pt x="0" y="952"/>
                            </a:lnTo>
                            <a:cubicBezTo>
                              <a:pt x="0" y="952"/>
                              <a:pt x="0" y="0"/>
                              <a:pt x="0" y="0"/>
                            </a:cubicBezTo>
                            <a:lnTo>
                              <a:pt x="0" y="952"/>
                            </a:lnTo>
                            <a:cubicBezTo>
                              <a:pt x="952" y="952"/>
                              <a:pt x="0" y="952"/>
                              <a:pt x="0" y="952"/>
                            </a:cubicBezTo>
                            <a:close/>
                          </a:path>
                        </a:pathLst>
                      </a:custGeom>
                      <a:solidFill>
                        <a:srgbClr val="496489"/>
                      </a:solidFill>
                      <a:ln w="9525" cap="flat">
                        <a:noFill/>
                        <a:prstDash val="solid"/>
                        <a:miter/>
                      </a:ln>
                    </p:spPr>
                    <p:txBody>
                      <a:bodyPr rtlCol="0" anchor="ctr"/>
                      <a:lstStyle/>
                      <a:p>
                        <a:endParaRPr lang="zh-CN" altLang="en-US"/>
                      </a:p>
                    </p:txBody>
                  </p:sp>
                  <p:sp>
                    <p:nvSpPr>
                      <p:cNvPr id="599" name="任意多边形: 形状 423"/>
                      <p:cNvSpPr/>
                      <p:nvPr/>
                    </p:nvSpPr>
                    <p:spPr>
                      <a:xfrm>
                        <a:off x="4302441" y="4054792"/>
                        <a:ext cx="33337" cy="26670"/>
                      </a:xfrm>
                      <a:custGeom>
                        <a:avLst/>
                        <a:gdLst>
                          <a:gd name="connsiteX0" fmla="*/ 0 w 33337"/>
                          <a:gd name="connsiteY0" fmla="*/ 26670 h 26670"/>
                          <a:gd name="connsiteX1" fmla="*/ 0 w 33337"/>
                          <a:gd name="connsiteY1" fmla="*/ 26670 h 26670"/>
                          <a:gd name="connsiteX2" fmla="*/ 953 w 33337"/>
                          <a:gd name="connsiteY2" fmla="*/ 24765 h 26670"/>
                          <a:gd name="connsiteX3" fmla="*/ 953 w 33337"/>
                          <a:gd name="connsiteY3" fmla="*/ 24765 h 26670"/>
                          <a:gd name="connsiteX4" fmla="*/ 0 w 33337"/>
                          <a:gd name="connsiteY4" fmla="*/ 26670 h 26670"/>
                          <a:gd name="connsiteX5" fmla="*/ 2858 w 33337"/>
                          <a:gd name="connsiteY5" fmla="*/ 22860 h 26670"/>
                          <a:gd name="connsiteX6" fmla="*/ 2858 w 33337"/>
                          <a:gd name="connsiteY6" fmla="*/ 22860 h 26670"/>
                          <a:gd name="connsiteX7" fmla="*/ 3810 w 33337"/>
                          <a:gd name="connsiteY7" fmla="*/ 20955 h 26670"/>
                          <a:gd name="connsiteX8" fmla="*/ 3810 w 33337"/>
                          <a:gd name="connsiteY8" fmla="*/ 20955 h 26670"/>
                          <a:gd name="connsiteX9" fmla="*/ 2858 w 33337"/>
                          <a:gd name="connsiteY9" fmla="*/ 22860 h 26670"/>
                          <a:gd name="connsiteX10" fmla="*/ 5715 w 33337"/>
                          <a:gd name="connsiteY10" fmla="*/ 20003 h 26670"/>
                          <a:gd name="connsiteX11" fmla="*/ 5715 w 33337"/>
                          <a:gd name="connsiteY11" fmla="*/ 20003 h 26670"/>
                          <a:gd name="connsiteX12" fmla="*/ 6668 w 33337"/>
                          <a:gd name="connsiteY12" fmla="*/ 18098 h 26670"/>
                          <a:gd name="connsiteX13" fmla="*/ 6668 w 33337"/>
                          <a:gd name="connsiteY13" fmla="*/ 18098 h 26670"/>
                          <a:gd name="connsiteX14" fmla="*/ 5715 w 33337"/>
                          <a:gd name="connsiteY14" fmla="*/ 20003 h 26670"/>
                          <a:gd name="connsiteX15" fmla="*/ 8573 w 33337"/>
                          <a:gd name="connsiteY15" fmla="*/ 17145 h 26670"/>
                          <a:gd name="connsiteX16" fmla="*/ 8573 w 33337"/>
                          <a:gd name="connsiteY16" fmla="*/ 17145 h 26670"/>
                          <a:gd name="connsiteX17" fmla="*/ 9525 w 33337"/>
                          <a:gd name="connsiteY17" fmla="*/ 15240 h 26670"/>
                          <a:gd name="connsiteX18" fmla="*/ 9525 w 33337"/>
                          <a:gd name="connsiteY18" fmla="*/ 15240 h 26670"/>
                          <a:gd name="connsiteX19" fmla="*/ 8573 w 33337"/>
                          <a:gd name="connsiteY19" fmla="*/ 17145 h 26670"/>
                          <a:gd name="connsiteX20" fmla="*/ 11430 w 33337"/>
                          <a:gd name="connsiteY20" fmla="*/ 14288 h 26670"/>
                          <a:gd name="connsiteX21" fmla="*/ 11430 w 33337"/>
                          <a:gd name="connsiteY21" fmla="*/ 14288 h 26670"/>
                          <a:gd name="connsiteX22" fmla="*/ 12383 w 33337"/>
                          <a:gd name="connsiteY22" fmla="*/ 12383 h 26670"/>
                          <a:gd name="connsiteX23" fmla="*/ 12383 w 33337"/>
                          <a:gd name="connsiteY23" fmla="*/ 12383 h 26670"/>
                          <a:gd name="connsiteX24" fmla="*/ 11430 w 33337"/>
                          <a:gd name="connsiteY24" fmla="*/ 14288 h 26670"/>
                          <a:gd name="connsiteX25" fmla="*/ 14288 w 33337"/>
                          <a:gd name="connsiteY25" fmla="*/ 11430 h 26670"/>
                          <a:gd name="connsiteX26" fmla="*/ 14288 w 33337"/>
                          <a:gd name="connsiteY26" fmla="*/ 11430 h 26670"/>
                          <a:gd name="connsiteX27" fmla="*/ 15240 w 33337"/>
                          <a:gd name="connsiteY27" fmla="*/ 9525 h 26670"/>
                          <a:gd name="connsiteX28" fmla="*/ 15240 w 33337"/>
                          <a:gd name="connsiteY28" fmla="*/ 9525 h 26670"/>
                          <a:gd name="connsiteX29" fmla="*/ 14288 w 33337"/>
                          <a:gd name="connsiteY29" fmla="*/ 11430 h 26670"/>
                          <a:gd name="connsiteX30" fmla="*/ 17145 w 33337"/>
                          <a:gd name="connsiteY30" fmla="*/ 8573 h 26670"/>
                          <a:gd name="connsiteX31" fmla="*/ 17145 w 33337"/>
                          <a:gd name="connsiteY31" fmla="*/ 8573 h 26670"/>
                          <a:gd name="connsiteX32" fmla="*/ 18098 w 33337"/>
                          <a:gd name="connsiteY32" fmla="*/ 6667 h 26670"/>
                          <a:gd name="connsiteX33" fmla="*/ 18098 w 33337"/>
                          <a:gd name="connsiteY33" fmla="*/ 6667 h 26670"/>
                          <a:gd name="connsiteX34" fmla="*/ 17145 w 33337"/>
                          <a:gd name="connsiteY34" fmla="*/ 8573 h 26670"/>
                          <a:gd name="connsiteX35" fmla="*/ 20003 w 33337"/>
                          <a:gd name="connsiteY35" fmla="*/ 5715 h 26670"/>
                          <a:gd name="connsiteX36" fmla="*/ 20003 w 33337"/>
                          <a:gd name="connsiteY36" fmla="*/ 5715 h 26670"/>
                          <a:gd name="connsiteX37" fmla="*/ 21908 w 33337"/>
                          <a:gd name="connsiteY37" fmla="*/ 3810 h 26670"/>
                          <a:gd name="connsiteX38" fmla="*/ 21908 w 33337"/>
                          <a:gd name="connsiteY38" fmla="*/ 3810 h 26670"/>
                          <a:gd name="connsiteX39" fmla="*/ 20003 w 33337"/>
                          <a:gd name="connsiteY39" fmla="*/ 5715 h 26670"/>
                          <a:gd name="connsiteX40" fmla="*/ 23813 w 33337"/>
                          <a:gd name="connsiteY40" fmla="*/ 3810 h 26670"/>
                          <a:gd name="connsiteX41" fmla="*/ 23813 w 33337"/>
                          <a:gd name="connsiteY41" fmla="*/ 3810 h 26670"/>
                          <a:gd name="connsiteX42" fmla="*/ 25718 w 33337"/>
                          <a:gd name="connsiteY42" fmla="*/ 2858 h 26670"/>
                          <a:gd name="connsiteX43" fmla="*/ 25718 w 33337"/>
                          <a:gd name="connsiteY43" fmla="*/ 2858 h 26670"/>
                          <a:gd name="connsiteX44" fmla="*/ 23813 w 33337"/>
                          <a:gd name="connsiteY44" fmla="*/ 3810 h 26670"/>
                          <a:gd name="connsiteX45" fmla="*/ 27623 w 33337"/>
                          <a:gd name="connsiteY45" fmla="*/ 1905 h 26670"/>
                          <a:gd name="connsiteX46" fmla="*/ 27623 w 33337"/>
                          <a:gd name="connsiteY46" fmla="*/ 1905 h 26670"/>
                          <a:gd name="connsiteX47" fmla="*/ 29528 w 33337"/>
                          <a:gd name="connsiteY47" fmla="*/ 953 h 26670"/>
                          <a:gd name="connsiteX48" fmla="*/ 29528 w 33337"/>
                          <a:gd name="connsiteY48" fmla="*/ 953 h 26670"/>
                          <a:gd name="connsiteX49" fmla="*/ 27623 w 33337"/>
                          <a:gd name="connsiteY49" fmla="*/ 1905 h 26670"/>
                          <a:gd name="connsiteX50" fmla="*/ 31433 w 33337"/>
                          <a:gd name="connsiteY50" fmla="*/ 953 h 26670"/>
                          <a:gd name="connsiteX51" fmla="*/ 31433 w 33337"/>
                          <a:gd name="connsiteY51" fmla="*/ 953 h 26670"/>
                          <a:gd name="connsiteX52" fmla="*/ 33338 w 33337"/>
                          <a:gd name="connsiteY52" fmla="*/ 0 h 26670"/>
                          <a:gd name="connsiteX53" fmla="*/ 33338 w 33337"/>
                          <a:gd name="connsiteY53" fmla="*/ 0 h 26670"/>
                          <a:gd name="connsiteX54" fmla="*/ 31433 w 33337"/>
                          <a:gd name="connsiteY54" fmla="*/ 953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337" h="26670">
                            <a:moveTo>
                              <a:pt x="0" y="26670"/>
                            </a:moveTo>
                            <a:lnTo>
                              <a:pt x="0" y="26670"/>
                            </a:lnTo>
                            <a:cubicBezTo>
                              <a:pt x="0" y="25717"/>
                              <a:pt x="953" y="25717"/>
                              <a:pt x="953" y="24765"/>
                            </a:cubicBezTo>
                            <a:lnTo>
                              <a:pt x="953" y="24765"/>
                            </a:lnTo>
                            <a:cubicBezTo>
                              <a:pt x="953" y="24765"/>
                              <a:pt x="953" y="25717"/>
                              <a:pt x="0" y="26670"/>
                            </a:cubicBezTo>
                            <a:close/>
                            <a:moveTo>
                              <a:pt x="2858" y="22860"/>
                            </a:moveTo>
                            <a:lnTo>
                              <a:pt x="2858" y="22860"/>
                            </a:lnTo>
                            <a:cubicBezTo>
                              <a:pt x="2858" y="21908"/>
                              <a:pt x="3810" y="21908"/>
                              <a:pt x="3810" y="20955"/>
                            </a:cubicBezTo>
                            <a:lnTo>
                              <a:pt x="3810" y="20955"/>
                            </a:lnTo>
                            <a:cubicBezTo>
                              <a:pt x="3810" y="21908"/>
                              <a:pt x="3810" y="22860"/>
                              <a:pt x="2858" y="22860"/>
                            </a:cubicBezTo>
                            <a:close/>
                            <a:moveTo>
                              <a:pt x="5715" y="20003"/>
                            </a:moveTo>
                            <a:lnTo>
                              <a:pt x="5715" y="20003"/>
                            </a:lnTo>
                            <a:cubicBezTo>
                              <a:pt x="5715" y="19050"/>
                              <a:pt x="6668" y="19050"/>
                              <a:pt x="6668" y="18098"/>
                            </a:cubicBezTo>
                            <a:lnTo>
                              <a:pt x="6668" y="18098"/>
                            </a:lnTo>
                            <a:cubicBezTo>
                              <a:pt x="6668" y="19050"/>
                              <a:pt x="5715" y="19050"/>
                              <a:pt x="5715" y="20003"/>
                            </a:cubicBezTo>
                            <a:close/>
                            <a:moveTo>
                              <a:pt x="8573" y="17145"/>
                            </a:moveTo>
                            <a:lnTo>
                              <a:pt x="8573" y="17145"/>
                            </a:lnTo>
                            <a:cubicBezTo>
                              <a:pt x="8573" y="16192"/>
                              <a:pt x="9525" y="16192"/>
                              <a:pt x="9525" y="15240"/>
                            </a:cubicBezTo>
                            <a:lnTo>
                              <a:pt x="9525" y="15240"/>
                            </a:lnTo>
                            <a:cubicBezTo>
                              <a:pt x="9525" y="16192"/>
                              <a:pt x="8573" y="16192"/>
                              <a:pt x="8573" y="17145"/>
                            </a:cubicBezTo>
                            <a:close/>
                            <a:moveTo>
                              <a:pt x="11430" y="14288"/>
                            </a:moveTo>
                            <a:lnTo>
                              <a:pt x="11430" y="14288"/>
                            </a:lnTo>
                            <a:cubicBezTo>
                              <a:pt x="11430" y="13335"/>
                              <a:pt x="12383" y="13335"/>
                              <a:pt x="12383" y="12383"/>
                            </a:cubicBezTo>
                            <a:lnTo>
                              <a:pt x="12383" y="12383"/>
                            </a:lnTo>
                            <a:cubicBezTo>
                              <a:pt x="12383" y="13335"/>
                              <a:pt x="11430" y="13335"/>
                              <a:pt x="11430" y="14288"/>
                            </a:cubicBezTo>
                            <a:close/>
                            <a:moveTo>
                              <a:pt x="14288" y="11430"/>
                            </a:moveTo>
                            <a:lnTo>
                              <a:pt x="14288" y="11430"/>
                            </a:lnTo>
                            <a:cubicBezTo>
                              <a:pt x="14288" y="10478"/>
                              <a:pt x="15240" y="10478"/>
                              <a:pt x="15240" y="9525"/>
                            </a:cubicBezTo>
                            <a:lnTo>
                              <a:pt x="15240" y="9525"/>
                            </a:lnTo>
                            <a:cubicBezTo>
                              <a:pt x="15240" y="10478"/>
                              <a:pt x="14288" y="10478"/>
                              <a:pt x="14288" y="11430"/>
                            </a:cubicBezTo>
                            <a:close/>
                            <a:moveTo>
                              <a:pt x="17145" y="8573"/>
                            </a:moveTo>
                            <a:lnTo>
                              <a:pt x="17145" y="8573"/>
                            </a:lnTo>
                            <a:cubicBezTo>
                              <a:pt x="17145" y="7620"/>
                              <a:pt x="18098" y="7620"/>
                              <a:pt x="18098" y="6667"/>
                            </a:cubicBezTo>
                            <a:lnTo>
                              <a:pt x="18098" y="6667"/>
                            </a:lnTo>
                            <a:cubicBezTo>
                              <a:pt x="18098" y="7620"/>
                              <a:pt x="18098" y="8573"/>
                              <a:pt x="17145" y="8573"/>
                            </a:cubicBezTo>
                            <a:close/>
                            <a:moveTo>
                              <a:pt x="20003" y="5715"/>
                            </a:moveTo>
                            <a:lnTo>
                              <a:pt x="20003" y="5715"/>
                            </a:lnTo>
                            <a:cubicBezTo>
                              <a:pt x="20003" y="4763"/>
                              <a:pt x="20955" y="4763"/>
                              <a:pt x="21908" y="3810"/>
                            </a:cubicBezTo>
                            <a:lnTo>
                              <a:pt x="21908" y="3810"/>
                            </a:lnTo>
                            <a:cubicBezTo>
                              <a:pt x="21908" y="5715"/>
                              <a:pt x="20955" y="5715"/>
                              <a:pt x="20003" y="5715"/>
                            </a:cubicBezTo>
                            <a:close/>
                            <a:moveTo>
                              <a:pt x="23813" y="3810"/>
                            </a:moveTo>
                            <a:lnTo>
                              <a:pt x="23813" y="3810"/>
                            </a:lnTo>
                            <a:cubicBezTo>
                              <a:pt x="23813" y="2858"/>
                              <a:pt x="24765" y="2858"/>
                              <a:pt x="25718" y="2858"/>
                            </a:cubicBezTo>
                            <a:lnTo>
                              <a:pt x="25718" y="2858"/>
                            </a:lnTo>
                            <a:cubicBezTo>
                              <a:pt x="24765" y="2858"/>
                              <a:pt x="24765" y="3810"/>
                              <a:pt x="23813" y="3810"/>
                            </a:cubicBezTo>
                            <a:close/>
                            <a:moveTo>
                              <a:pt x="27623" y="1905"/>
                            </a:moveTo>
                            <a:lnTo>
                              <a:pt x="27623" y="1905"/>
                            </a:lnTo>
                            <a:cubicBezTo>
                              <a:pt x="28575" y="953"/>
                              <a:pt x="28575" y="953"/>
                              <a:pt x="29528" y="953"/>
                            </a:cubicBezTo>
                            <a:lnTo>
                              <a:pt x="29528" y="953"/>
                            </a:lnTo>
                            <a:cubicBezTo>
                              <a:pt x="28575" y="1905"/>
                              <a:pt x="27623" y="1905"/>
                              <a:pt x="27623" y="1905"/>
                            </a:cubicBezTo>
                            <a:close/>
                            <a:moveTo>
                              <a:pt x="31433" y="953"/>
                            </a:moveTo>
                            <a:lnTo>
                              <a:pt x="31433" y="953"/>
                            </a:lnTo>
                            <a:cubicBezTo>
                              <a:pt x="32385" y="0"/>
                              <a:pt x="32385" y="0"/>
                              <a:pt x="33338" y="0"/>
                            </a:cubicBezTo>
                            <a:lnTo>
                              <a:pt x="33338" y="0"/>
                            </a:lnTo>
                            <a:cubicBezTo>
                              <a:pt x="32385" y="953"/>
                              <a:pt x="31433" y="953"/>
                              <a:pt x="31433" y="953"/>
                            </a:cubicBezTo>
                            <a:close/>
                          </a:path>
                        </a:pathLst>
                      </a:custGeom>
                      <a:solidFill>
                        <a:srgbClr val="496489"/>
                      </a:solidFill>
                      <a:ln w="9525" cap="flat">
                        <a:noFill/>
                        <a:prstDash val="solid"/>
                        <a:miter/>
                      </a:ln>
                    </p:spPr>
                    <p:txBody>
                      <a:bodyPr rtlCol="0" anchor="ctr"/>
                      <a:lstStyle/>
                      <a:p>
                        <a:endParaRPr lang="zh-CN" altLang="en-US"/>
                      </a:p>
                    </p:txBody>
                  </p:sp>
                  <p:sp>
                    <p:nvSpPr>
                      <p:cNvPr id="600" name="任意多边形: 形状 424"/>
                      <p:cNvSpPr/>
                      <p:nvPr/>
                    </p:nvSpPr>
                    <p:spPr>
                      <a:xfrm>
                        <a:off x="4337684" y="4054792"/>
                        <a:ext cx="952" cy="714"/>
                      </a:xfrm>
                      <a:custGeom>
                        <a:avLst/>
                        <a:gdLst>
                          <a:gd name="connsiteX0" fmla="*/ 0 w 952"/>
                          <a:gd name="connsiteY0" fmla="*/ 0 h 714"/>
                          <a:gd name="connsiteX1" fmla="*/ 0 w 952"/>
                          <a:gd name="connsiteY1" fmla="*/ 0 h 714"/>
                          <a:gd name="connsiteX2" fmla="*/ 952 w 952"/>
                          <a:gd name="connsiteY2" fmla="*/ 0 h 714"/>
                          <a:gd name="connsiteX3" fmla="*/ 952 w 952"/>
                          <a:gd name="connsiteY3" fmla="*/ 0 h 714"/>
                          <a:gd name="connsiteX4" fmla="*/ 0 w 952"/>
                          <a:gd name="connsiteY4" fmla="*/ 0 h 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 h="714">
                            <a:moveTo>
                              <a:pt x="0" y="0"/>
                            </a:moveTo>
                            <a:lnTo>
                              <a:pt x="0" y="0"/>
                            </a:lnTo>
                            <a:cubicBezTo>
                              <a:pt x="0" y="0"/>
                              <a:pt x="952" y="0"/>
                              <a:pt x="952" y="0"/>
                            </a:cubicBezTo>
                            <a:lnTo>
                              <a:pt x="952" y="0"/>
                            </a:lnTo>
                            <a:cubicBezTo>
                              <a:pt x="952" y="953"/>
                              <a:pt x="0" y="953"/>
                              <a:pt x="0" y="0"/>
                            </a:cubicBezTo>
                            <a:close/>
                          </a:path>
                        </a:pathLst>
                      </a:custGeom>
                      <a:solidFill>
                        <a:srgbClr val="496489"/>
                      </a:solidFill>
                      <a:ln w="9525" cap="flat">
                        <a:noFill/>
                        <a:prstDash val="solid"/>
                        <a:miter/>
                      </a:ln>
                    </p:spPr>
                    <p:txBody>
                      <a:bodyPr rtlCol="0" anchor="ctr"/>
                      <a:lstStyle/>
                      <a:p>
                        <a:endParaRPr lang="zh-CN" altLang="en-US"/>
                      </a:p>
                    </p:txBody>
                  </p:sp>
                </p:grpSp>
                <p:grpSp>
                  <p:nvGrpSpPr>
                    <p:cNvPr id="601" name="图形 5"/>
                    <p:cNvGrpSpPr/>
                    <p:nvPr/>
                  </p:nvGrpSpPr>
                  <p:grpSpPr>
                    <a:xfrm>
                      <a:off x="4327207" y="4055745"/>
                      <a:ext cx="11429" cy="37147"/>
                      <a:chOff x="4327207" y="4055745"/>
                      <a:chExt cx="11429" cy="37147"/>
                    </a:xfrm>
                    <a:solidFill>
                      <a:srgbClr val="496489"/>
                    </a:solidFill>
                  </p:grpSpPr>
                  <p:sp>
                    <p:nvSpPr>
                      <p:cNvPr id="602" name="任意多边形: 形状 426"/>
                      <p:cNvSpPr/>
                      <p:nvPr/>
                    </p:nvSpPr>
                    <p:spPr>
                      <a:xfrm>
                        <a:off x="4327207" y="4091940"/>
                        <a:ext cx="952" cy="952"/>
                      </a:xfrm>
                      <a:custGeom>
                        <a:avLst/>
                        <a:gdLst>
                          <a:gd name="connsiteX0" fmla="*/ 0 w 952"/>
                          <a:gd name="connsiteY0" fmla="*/ 952 h 952"/>
                          <a:gd name="connsiteX1" fmla="*/ 952 w 952"/>
                          <a:gd name="connsiteY1" fmla="*/ 952 h 952"/>
                          <a:gd name="connsiteX2" fmla="*/ 952 w 952"/>
                          <a:gd name="connsiteY2" fmla="*/ 0 h 952"/>
                          <a:gd name="connsiteX3" fmla="*/ 952 w 952"/>
                          <a:gd name="connsiteY3" fmla="*/ 0 h 952"/>
                        </a:gdLst>
                        <a:ahLst/>
                        <a:cxnLst>
                          <a:cxn ang="0">
                            <a:pos x="connsiteX0" y="connsiteY0"/>
                          </a:cxn>
                          <a:cxn ang="0">
                            <a:pos x="connsiteX1" y="connsiteY1"/>
                          </a:cxn>
                          <a:cxn ang="0">
                            <a:pos x="connsiteX2" y="connsiteY2"/>
                          </a:cxn>
                          <a:cxn ang="0">
                            <a:pos x="connsiteX3" y="connsiteY3"/>
                          </a:cxn>
                        </a:cxnLst>
                        <a:rect l="l" t="t" r="r" b="b"/>
                        <a:pathLst>
                          <a:path w="952" h="952">
                            <a:moveTo>
                              <a:pt x="0" y="952"/>
                            </a:moveTo>
                            <a:lnTo>
                              <a:pt x="952" y="952"/>
                            </a:lnTo>
                            <a:lnTo>
                              <a:pt x="952" y="0"/>
                            </a:lnTo>
                            <a:lnTo>
                              <a:pt x="952" y="0"/>
                            </a:lnTo>
                            <a:close/>
                          </a:path>
                        </a:pathLst>
                      </a:custGeom>
                      <a:solidFill>
                        <a:srgbClr val="496489"/>
                      </a:solidFill>
                      <a:ln w="9525" cap="flat">
                        <a:noFill/>
                        <a:prstDash val="solid"/>
                        <a:miter/>
                      </a:ln>
                    </p:spPr>
                    <p:txBody>
                      <a:bodyPr rtlCol="0" anchor="ctr"/>
                      <a:lstStyle/>
                      <a:p>
                        <a:endParaRPr lang="zh-CN" altLang="en-US"/>
                      </a:p>
                    </p:txBody>
                  </p:sp>
                  <p:sp>
                    <p:nvSpPr>
                      <p:cNvPr id="603" name="任意多边形: 形状 427"/>
                      <p:cNvSpPr/>
                      <p:nvPr/>
                    </p:nvSpPr>
                    <p:spPr>
                      <a:xfrm>
                        <a:off x="4328397" y="4057650"/>
                        <a:ext cx="9286" cy="32384"/>
                      </a:xfrm>
                      <a:custGeom>
                        <a:avLst/>
                        <a:gdLst>
                          <a:gd name="connsiteX0" fmla="*/ 714 w 9286"/>
                          <a:gd name="connsiteY0" fmla="*/ 30480 h 32384"/>
                          <a:gd name="connsiteX1" fmla="*/ 714 w 9286"/>
                          <a:gd name="connsiteY1" fmla="*/ 30480 h 32384"/>
                          <a:gd name="connsiteX2" fmla="*/ 714 w 9286"/>
                          <a:gd name="connsiteY2" fmla="*/ 32385 h 32384"/>
                          <a:gd name="connsiteX3" fmla="*/ 714 w 9286"/>
                          <a:gd name="connsiteY3" fmla="*/ 32385 h 32384"/>
                          <a:gd name="connsiteX4" fmla="*/ 714 w 9286"/>
                          <a:gd name="connsiteY4" fmla="*/ 30480 h 32384"/>
                          <a:gd name="connsiteX5" fmla="*/ 1667 w 9286"/>
                          <a:gd name="connsiteY5" fmla="*/ 26670 h 32384"/>
                          <a:gd name="connsiteX6" fmla="*/ 1667 w 9286"/>
                          <a:gd name="connsiteY6" fmla="*/ 26670 h 32384"/>
                          <a:gd name="connsiteX7" fmla="*/ 1667 w 9286"/>
                          <a:gd name="connsiteY7" fmla="*/ 28575 h 32384"/>
                          <a:gd name="connsiteX8" fmla="*/ 1667 w 9286"/>
                          <a:gd name="connsiteY8" fmla="*/ 28575 h 32384"/>
                          <a:gd name="connsiteX9" fmla="*/ 1667 w 9286"/>
                          <a:gd name="connsiteY9" fmla="*/ 26670 h 32384"/>
                          <a:gd name="connsiteX10" fmla="*/ 2619 w 9286"/>
                          <a:gd name="connsiteY10" fmla="*/ 22860 h 32384"/>
                          <a:gd name="connsiteX11" fmla="*/ 2619 w 9286"/>
                          <a:gd name="connsiteY11" fmla="*/ 22860 h 32384"/>
                          <a:gd name="connsiteX12" fmla="*/ 2619 w 9286"/>
                          <a:gd name="connsiteY12" fmla="*/ 24765 h 32384"/>
                          <a:gd name="connsiteX13" fmla="*/ 2619 w 9286"/>
                          <a:gd name="connsiteY13" fmla="*/ 24765 h 32384"/>
                          <a:gd name="connsiteX14" fmla="*/ 2619 w 9286"/>
                          <a:gd name="connsiteY14" fmla="*/ 22860 h 32384"/>
                          <a:gd name="connsiteX15" fmla="*/ 2619 w 9286"/>
                          <a:gd name="connsiteY15" fmla="*/ 20003 h 32384"/>
                          <a:gd name="connsiteX16" fmla="*/ 2619 w 9286"/>
                          <a:gd name="connsiteY16" fmla="*/ 19050 h 32384"/>
                          <a:gd name="connsiteX17" fmla="*/ 2619 w 9286"/>
                          <a:gd name="connsiteY17" fmla="*/ 19050 h 32384"/>
                          <a:gd name="connsiteX18" fmla="*/ 2619 w 9286"/>
                          <a:gd name="connsiteY18" fmla="*/ 20003 h 32384"/>
                          <a:gd name="connsiteX19" fmla="*/ 2619 w 9286"/>
                          <a:gd name="connsiteY19" fmla="*/ 20003 h 32384"/>
                          <a:gd name="connsiteX20" fmla="*/ 2619 w 9286"/>
                          <a:gd name="connsiteY20" fmla="*/ 20003 h 32384"/>
                          <a:gd name="connsiteX21" fmla="*/ 2619 w 9286"/>
                          <a:gd name="connsiteY21" fmla="*/ 20003 h 32384"/>
                          <a:gd name="connsiteX22" fmla="*/ 3572 w 9286"/>
                          <a:gd name="connsiteY22" fmla="*/ 17145 h 32384"/>
                          <a:gd name="connsiteX23" fmla="*/ 4524 w 9286"/>
                          <a:gd name="connsiteY23" fmla="*/ 15240 h 32384"/>
                          <a:gd name="connsiteX24" fmla="*/ 4524 w 9286"/>
                          <a:gd name="connsiteY24" fmla="*/ 15240 h 32384"/>
                          <a:gd name="connsiteX25" fmla="*/ 3572 w 9286"/>
                          <a:gd name="connsiteY25" fmla="*/ 17145 h 32384"/>
                          <a:gd name="connsiteX26" fmla="*/ 3572 w 9286"/>
                          <a:gd name="connsiteY26" fmla="*/ 17145 h 32384"/>
                          <a:gd name="connsiteX27" fmla="*/ 4524 w 9286"/>
                          <a:gd name="connsiteY27" fmla="*/ 13335 h 32384"/>
                          <a:gd name="connsiteX28" fmla="*/ 5477 w 9286"/>
                          <a:gd name="connsiteY28" fmla="*/ 11430 h 32384"/>
                          <a:gd name="connsiteX29" fmla="*/ 5477 w 9286"/>
                          <a:gd name="connsiteY29" fmla="*/ 11430 h 32384"/>
                          <a:gd name="connsiteX30" fmla="*/ 4524 w 9286"/>
                          <a:gd name="connsiteY30" fmla="*/ 13335 h 32384"/>
                          <a:gd name="connsiteX31" fmla="*/ 4524 w 9286"/>
                          <a:gd name="connsiteY31" fmla="*/ 13335 h 32384"/>
                          <a:gd name="connsiteX32" fmla="*/ 6429 w 9286"/>
                          <a:gd name="connsiteY32" fmla="*/ 9525 h 32384"/>
                          <a:gd name="connsiteX33" fmla="*/ 7382 w 9286"/>
                          <a:gd name="connsiteY33" fmla="*/ 7620 h 32384"/>
                          <a:gd name="connsiteX34" fmla="*/ 7382 w 9286"/>
                          <a:gd name="connsiteY34" fmla="*/ 7620 h 32384"/>
                          <a:gd name="connsiteX35" fmla="*/ 6429 w 9286"/>
                          <a:gd name="connsiteY35" fmla="*/ 9525 h 32384"/>
                          <a:gd name="connsiteX36" fmla="*/ 6429 w 9286"/>
                          <a:gd name="connsiteY36" fmla="*/ 9525 h 32384"/>
                          <a:gd name="connsiteX37" fmla="*/ 7382 w 9286"/>
                          <a:gd name="connsiteY37" fmla="*/ 5715 h 32384"/>
                          <a:gd name="connsiteX38" fmla="*/ 8334 w 9286"/>
                          <a:gd name="connsiteY38" fmla="*/ 3810 h 32384"/>
                          <a:gd name="connsiteX39" fmla="*/ 8334 w 9286"/>
                          <a:gd name="connsiteY39" fmla="*/ 3810 h 32384"/>
                          <a:gd name="connsiteX40" fmla="*/ 7382 w 9286"/>
                          <a:gd name="connsiteY40" fmla="*/ 5715 h 32384"/>
                          <a:gd name="connsiteX41" fmla="*/ 7382 w 9286"/>
                          <a:gd name="connsiteY41" fmla="*/ 5715 h 32384"/>
                          <a:gd name="connsiteX42" fmla="*/ 8334 w 9286"/>
                          <a:gd name="connsiteY42" fmla="*/ 1905 h 32384"/>
                          <a:gd name="connsiteX43" fmla="*/ 9287 w 9286"/>
                          <a:gd name="connsiteY43" fmla="*/ 0 h 32384"/>
                          <a:gd name="connsiteX44" fmla="*/ 9287 w 9286"/>
                          <a:gd name="connsiteY44" fmla="*/ 0 h 32384"/>
                          <a:gd name="connsiteX45" fmla="*/ 8334 w 9286"/>
                          <a:gd name="connsiteY45" fmla="*/ 1905 h 32384"/>
                          <a:gd name="connsiteX46" fmla="*/ 8334 w 9286"/>
                          <a:gd name="connsiteY46" fmla="*/ 1905 h 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86" h="32384">
                            <a:moveTo>
                              <a:pt x="714" y="30480"/>
                            </a:moveTo>
                            <a:lnTo>
                              <a:pt x="714" y="30480"/>
                            </a:lnTo>
                            <a:cubicBezTo>
                              <a:pt x="714" y="31433"/>
                              <a:pt x="714" y="32385"/>
                              <a:pt x="714" y="32385"/>
                            </a:cubicBezTo>
                            <a:lnTo>
                              <a:pt x="714" y="32385"/>
                            </a:lnTo>
                            <a:cubicBezTo>
                              <a:pt x="-238" y="31433"/>
                              <a:pt x="-238" y="31433"/>
                              <a:pt x="714" y="30480"/>
                            </a:cubicBezTo>
                            <a:close/>
                            <a:moveTo>
                              <a:pt x="1667" y="26670"/>
                            </a:moveTo>
                            <a:lnTo>
                              <a:pt x="1667" y="26670"/>
                            </a:lnTo>
                            <a:cubicBezTo>
                              <a:pt x="1667" y="27622"/>
                              <a:pt x="1667" y="27622"/>
                              <a:pt x="1667" y="28575"/>
                            </a:cubicBezTo>
                            <a:lnTo>
                              <a:pt x="1667" y="28575"/>
                            </a:lnTo>
                            <a:cubicBezTo>
                              <a:pt x="714" y="27622"/>
                              <a:pt x="714" y="27622"/>
                              <a:pt x="1667" y="26670"/>
                            </a:cubicBezTo>
                            <a:close/>
                            <a:moveTo>
                              <a:pt x="2619" y="22860"/>
                            </a:moveTo>
                            <a:lnTo>
                              <a:pt x="2619" y="22860"/>
                            </a:lnTo>
                            <a:cubicBezTo>
                              <a:pt x="2619" y="23813"/>
                              <a:pt x="2619" y="23813"/>
                              <a:pt x="2619" y="24765"/>
                            </a:cubicBezTo>
                            <a:lnTo>
                              <a:pt x="2619" y="24765"/>
                            </a:lnTo>
                            <a:cubicBezTo>
                              <a:pt x="1667" y="23813"/>
                              <a:pt x="1667" y="23813"/>
                              <a:pt x="2619" y="22860"/>
                            </a:cubicBezTo>
                            <a:close/>
                            <a:moveTo>
                              <a:pt x="2619" y="20003"/>
                            </a:moveTo>
                            <a:lnTo>
                              <a:pt x="2619" y="19050"/>
                            </a:lnTo>
                            <a:lnTo>
                              <a:pt x="2619" y="19050"/>
                            </a:lnTo>
                            <a:lnTo>
                              <a:pt x="2619" y="20003"/>
                            </a:lnTo>
                            <a:lnTo>
                              <a:pt x="2619" y="20003"/>
                            </a:lnTo>
                            <a:lnTo>
                              <a:pt x="2619" y="20003"/>
                            </a:lnTo>
                            <a:lnTo>
                              <a:pt x="2619" y="20003"/>
                            </a:lnTo>
                            <a:close/>
                            <a:moveTo>
                              <a:pt x="3572" y="17145"/>
                            </a:moveTo>
                            <a:cubicBezTo>
                              <a:pt x="3572" y="16192"/>
                              <a:pt x="3572" y="16192"/>
                              <a:pt x="4524" y="15240"/>
                            </a:cubicBezTo>
                            <a:lnTo>
                              <a:pt x="4524" y="15240"/>
                            </a:lnTo>
                            <a:cubicBezTo>
                              <a:pt x="4524" y="16192"/>
                              <a:pt x="4524" y="17145"/>
                              <a:pt x="3572" y="17145"/>
                            </a:cubicBezTo>
                            <a:lnTo>
                              <a:pt x="3572" y="17145"/>
                            </a:lnTo>
                            <a:close/>
                            <a:moveTo>
                              <a:pt x="4524" y="13335"/>
                            </a:moveTo>
                            <a:cubicBezTo>
                              <a:pt x="4524" y="12383"/>
                              <a:pt x="4524" y="12383"/>
                              <a:pt x="5477" y="11430"/>
                            </a:cubicBezTo>
                            <a:lnTo>
                              <a:pt x="5477" y="11430"/>
                            </a:lnTo>
                            <a:cubicBezTo>
                              <a:pt x="5477" y="12383"/>
                              <a:pt x="5477" y="13335"/>
                              <a:pt x="4524" y="13335"/>
                            </a:cubicBezTo>
                            <a:lnTo>
                              <a:pt x="4524" y="13335"/>
                            </a:lnTo>
                            <a:close/>
                            <a:moveTo>
                              <a:pt x="6429" y="9525"/>
                            </a:moveTo>
                            <a:cubicBezTo>
                              <a:pt x="6429" y="8572"/>
                              <a:pt x="6429" y="8572"/>
                              <a:pt x="7382" y="7620"/>
                            </a:cubicBezTo>
                            <a:lnTo>
                              <a:pt x="7382" y="7620"/>
                            </a:lnTo>
                            <a:cubicBezTo>
                              <a:pt x="6429" y="8572"/>
                              <a:pt x="6429" y="9525"/>
                              <a:pt x="6429" y="9525"/>
                            </a:cubicBezTo>
                            <a:lnTo>
                              <a:pt x="6429" y="9525"/>
                            </a:lnTo>
                            <a:close/>
                            <a:moveTo>
                              <a:pt x="7382" y="5715"/>
                            </a:moveTo>
                            <a:cubicBezTo>
                              <a:pt x="7382" y="4763"/>
                              <a:pt x="7382" y="4763"/>
                              <a:pt x="8334" y="3810"/>
                            </a:cubicBezTo>
                            <a:lnTo>
                              <a:pt x="8334" y="3810"/>
                            </a:lnTo>
                            <a:cubicBezTo>
                              <a:pt x="8334" y="4763"/>
                              <a:pt x="7382" y="5715"/>
                              <a:pt x="7382" y="5715"/>
                            </a:cubicBezTo>
                            <a:lnTo>
                              <a:pt x="7382" y="5715"/>
                            </a:lnTo>
                            <a:close/>
                            <a:moveTo>
                              <a:pt x="8334" y="1905"/>
                            </a:moveTo>
                            <a:cubicBezTo>
                              <a:pt x="8334" y="953"/>
                              <a:pt x="8334" y="953"/>
                              <a:pt x="9287" y="0"/>
                            </a:cubicBezTo>
                            <a:lnTo>
                              <a:pt x="9287" y="0"/>
                            </a:lnTo>
                            <a:cubicBezTo>
                              <a:pt x="9287" y="953"/>
                              <a:pt x="9287" y="1905"/>
                              <a:pt x="8334" y="1905"/>
                            </a:cubicBezTo>
                            <a:lnTo>
                              <a:pt x="8334" y="1905"/>
                            </a:lnTo>
                            <a:close/>
                          </a:path>
                        </a:pathLst>
                      </a:custGeom>
                      <a:solidFill>
                        <a:srgbClr val="496489"/>
                      </a:solidFill>
                      <a:ln w="9525" cap="flat">
                        <a:noFill/>
                        <a:prstDash val="solid"/>
                        <a:miter/>
                      </a:ln>
                    </p:spPr>
                    <p:txBody>
                      <a:bodyPr rtlCol="0" anchor="ctr"/>
                      <a:lstStyle/>
                      <a:p>
                        <a:endParaRPr lang="zh-CN" altLang="en-US"/>
                      </a:p>
                    </p:txBody>
                  </p:sp>
                  <p:sp>
                    <p:nvSpPr>
                      <p:cNvPr id="604" name="任意多边形: 形状 428"/>
                      <p:cNvSpPr/>
                      <p:nvPr/>
                    </p:nvSpPr>
                    <p:spPr>
                      <a:xfrm>
                        <a:off x="4338637" y="4055745"/>
                        <a:ext cx="9525" cy="952"/>
                      </a:xfrm>
                      <a:custGeom>
                        <a:avLst/>
                        <a:gdLst>
                          <a:gd name="connsiteX0" fmla="*/ 0 w 9525"/>
                          <a:gd name="connsiteY0" fmla="*/ 952 h 952"/>
                          <a:gd name="connsiteX1" fmla="*/ 0 w 9525"/>
                          <a:gd name="connsiteY1" fmla="*/ 952 h 952"/>
                          <a:gd name="connsiteX2" fmla="*/ 0 w 9525"/>
                          <a:gd name="connsiteY2" fmla="*/ 0 h 952"/>
                          <a:gd name="connsiteX3" fmla="*/ 0 w 9525"/>
                          <a:gd name="connsiteY3" fmla="*/ 952 h 952"/>
                          <a:gd name="connsiteX4" fmla="*/ 0 w 9525"/>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
                            <a:moveTo>
                              <a:pt x="0" y="952"/>
                            </a:moveTo>
                            <a:cubicBezTo>
                              <a:pt x="0" y="0"/>
                              <a:pt x="0" y="0"/>
                              <a:pt x="0" y="952"/>
                            </a:cubicBezTo>
                            <a:lnTo>
                              <a:pt x="0" y="0"/>
                            </a:lnTo>
                            <a:cubicBezTo>
                              <a:pt x="0" y="0"/>
                              <a:pt x="0" y="0"/>
                              <a:pt x="0" y="952"/>
                            </a:cubicBezTo>
                            <a:lnTo>
                              <a:pt x="0" y="952"/>
                            </a:lnTo>
                            <a:close/>
                          </a:path>
                        </a:pathLst>
                      </a:custGeom>
                      <a:solidFill>
                        <a:srgbClr val="496489"/>
                      </a:solidFill>
                      <a:ln w="9525" cap="flat">
                        <a:noFill/>
                        <a:prstDash val="solid"/>
                        <a:miter/>
                      </a:ln>
                    </p:spPr>
                    <p:txBody>
                      <a:bodyPr rtlCol="0" anchor="ctr"/>
                      <a:lstStyle/>
                      <a:p>
                        <a:endParaRPr lang="zh-CN" altLang="en-US"/>
                      </a:p>
                    </p:txBody>
                  </p:sp>
                </p:grpSp>
                <p:sp>
                  <p:nvSpPr>
                    <p:cNvPr id="605" name="任意多边形: 形状 429"/>
                    <p:cNvSpPr/>
                    <p:nvPr/>
                  </p:nvSpPr>
                  <p:spPr>
                    <a:xfrm>
                      <a:off x="4310062" y="4076700"/>
                      <a:ext cx="1904" cy="1904"/>
                    </a:xfrm>
                    <a:custGeom>
                      <a:avLst/>
                      <a:gdLst>
                        <a:gd name="connsiteX0" fmla="*/ 0 w 1904"/>
                        <a:gd name="connsiteY0" fmla="*/ 953 h 1904"/>
                        <a:gd name="connsiteX1" fmla="*/ 952 w 1904"/>
                        <a:gd name="connsiteY1" fmla="*/ 1905 h 1904"/>
                        <a:gd name="connsiteX2" fmla="*/ 1905 w 1904"/>
                        <a:gd name="connsiteY2" fmla="*/ 953 h 1904"/>
                        <a:gd name="connsiteX3" fmla="*/ 952 w 1904"/>
                        <a:gd name="connsiteY3" fmla="*/ 0 h 1904"/>
                        <a:gd name="connsiteX4" fmla="*/ 0 w 1904"/>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3"/>
                          </a:moveTo>
                          <a:cubicBezTo>
                            <a:pt x="0" y="1905"/>
                            <a:pt x="0" y="1905"/>
                            <a:pt x="952" y="1905"/>
                          </a:cubicBezTo>
                          <a:cubicBezTo>
                            <a:pt x="1905" y="1905"/>
                            <a:pt x="1905" y="1905"/>
                            <a:pt x="1905" y="953"/>
                          </a:cubicBezTo>
                          <a:cubicBezTo>
                            <a:pt x="1905" y="0"/>
                            <a:pt x="1905" y="0"/>
                            <a:pt x="952" y="0"/>
                          </a:cubicBezTo>
                          <a:cubicBezTo>
                            <a:pt x="0" y="0"/>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606" name="任意多边形: 形状 430"/>
                    <p:cNvSpPr/>
                    <p:nvPr/>
                  </p:nvSpPr>
                  <p:spPr>
                    <a:xfrm>
                      <a:off x="4303394" y="4073842"/>
                      <a:ext cx="1904" cy="1904"/>
                    </a:xfrm>
                    <a:custGeom>
                      <a:avLst/>
                      <a:gdLst>
                        <a:gd name="connsiteX0" fmla="*/ 0 w 1904"/>
                        <a:gd name="connsiteY0" fmla="*/ 953 h 1904"/>
                        <a:gd name="connsiteX1" fmla="*/ 952 w 1904"/>
                        <a:gd name="connsiteY1" fmla="*/ 1905 h 1904"/>
                        <a:gd name="connsiteX2" fmla="*/ 1905 w 1904"/>
                        <a:gd name="connsiteY2" fmla="*/ 953 h 1904"/>
                        <a:gd name="connsiteX3" fmla="*/ 952 w 1904"/>
                        <a:gd name="connsiteY3" fmla="*/ 0 h 1904"/>
                        <a:gd name="connsiteX4" fmla="*/ 0 w 1904"/>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3"/>
                          </a:moveTo>
                          <a:cubicBezTo>
                            <a:pt x="0" y="1905"/>
                            <a:pt x="0" y="1905"/>
                            <a:pt x="952" y="1905"/>
                          </a:cubicBezTo>
                          <a:cubicBezTo>
                            <a:pt x="1905" y="1905"/>
                            <a:pt x="1905" y="1905"/>
                            <a:pt x="1905" y="953"/>
                          </a:cubicBezTo>
                          <a:cubicBezTo>
                            <a:pt x="1905" y="0"/>
                            <a:pt x="1905" y="0"/>
                            <a:pt x="952" y="0"/>
                          </a:cubicBezTo>
                          <a:cubicBezTo>
                            <a:pt x="0" y="953"/>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607" name="任意多边形: 形状 431"/>
                    <p:cNvSpPr/>
                    <p:nvPr/>
                  </p:nvSpPr>
                  <p:spPr>
                    <a:xfrm>
                      <a:off x="4325301" y="4080509"/>
                      <a:ext cx="1905" cy="1905"/>
                    </a:xfrm>
                    <a:custGeom>
                      <a:avLst/>
                      <a:gdLst>
                        <a:gd name="connsiteX0" fmla="*/ 0 w 1905"/>
                        <a:gd name="connsiteY0" fmla="*/ 953 h 1905"/>
                        <a:gd name="connsiteX1" fmla="*/ 952 w 1905"/>
                        <a:gd name="connsiteY1" fmla="*/ 1905 h 1905"/>
                        <a:gd name="connsiteX2" fmla="*/ 1905 w 1905"/>
                        <a:gd name="connsiteY2" fmla="*/ 953 h 1905"/>
                        <a:gd name="connsiteX3" fmla="*/ 952 w 1905"/>
                        <a:gd name="connsiteY3" fmla="*/ 0 h 1905"/>
                        <a:gd name="connsiteX4" fmla="*/ 0 w 1905"/>
                        <a:gd name="connsiteY4" fmla="*/ 953 h 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5">
                          <a:moveTo>
                            <a:pt x="0" y="953"/>
                          </a:moveTo>
                          <a:cubicBezTo>
                            <a:pt x="0" y="1905"/>
                            <a:pt x="0" y="1905"/>
                            <a:pt x="952" y="1905"/>
                          </a:cubicBezTo>
                          <a:cubicBezTo>
                            <a:pt x="1905" y="1905"/>
                            <a:pt x="1905" y="1905"/>
                            <a:pt x="1905" y="953"/>
                          </a:cubicBezTo>
                          <a:cubicBezTo>
                            <a:pt x="1905" y="0"/>
                            <a:pt x="1905" y="0"/>
                            <a:pt x="952" y="0"/>
                          </a:cubicBezTo>
                          <a:cubicBezTo>
                            <a:pt x="0" y="953"/>
                            <a:pt x="0" y="953"/>
                            <a:pt x="0" y="953"/>
                          </a:cubicBezTo>
                          <a:close/>
                        </a:path>
                      </a:pathLst>
                    </a:custGeom>
                    <a:solidFill>
                      <a:srgbClr val="496489"/>
                    </a:solidFill>
                    <a:ln w="9525" cap="flat">
                      <a:noFill/>
                      <a:prstDash val="solid"/>
                      <a:miter/>
                    </a:ln>
                  </p:spPr>
                  <p:txBody>
                    <a:bodyPr rtlCol="0" anchor="ctr"/>
                    <a:lstStyle/>
                    <a:p>
                      <a:endParaRPr lang="zh-CN" altLang="en-US"/>
                    </a:p>
                  </p:txBody>
                </p:sp>
                <p:sp>
                  <p:nvSpPr>
                    <p:cNvPr id="608" name="任意多边形: 形状 432"/>
                    <p:cNvSpPr/>
                    <p:nvPr/>
                  </p:nvSpPr>
                  <p:spPr>
                    <a:xfrm>
                      <a:off x="4332922" y="4082415"/>
                      <a:ext cx="1904" cy="1904"/>
                    </a:xfrm>
                    <a:custGeom>
                      <a:avLst/>
                      <a:gdLst>
                        <a:gd name="connsiteX0" fmla="*/ 0 w 1904"/>
                        <a:gd name="connsiteY0" fmla="*/ 952 h 1904"/>
                        <a:gd name="connsiteX1" fmla="*/ 952 w 1904"/>
                        <a:gd name="connsiteY1" fmla="*/ 1905 h 1904"/>
                        <a:gd name="connsiteX2" fmla="*/ 1905 w 1904"/>
                        <a:gd name="connsiteY2" fmla="*/ 952 h 1904"/>
                        <a:gd name="connsiteX3" fmla="*/ 952 w 1904"/>
                        <a:gd name="connsiteY3" fmla="*/ 0 h 1904"/>
                        <a:gd name="connsiteX4" fmla="*/ 0 w 1904"/>
                        <a:gd name="connsiteY4" fmla="*/ 952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2"/>
                          </a:moveTo>
                          <a:cubicBezTo>
                            <a:pt x="0" y="1905"/>
                            <a:pt x="0" y="1905"/>
                            <a:pt x="952" y="1905"/>
                          </a:cubicBezTo>
                          <a:cubicBezTo>
                            <a:pt x="1905" y="1905"/>
                            <a:pt x="1905" y="1905"/>
                            <a:pt x="1905" y="952"/>
                          </a:cubicBezTo>
                          <a:cubicBezTo>
                            <a:pt x="1905" y="0"/>
                            <a:pt x="1905" y="0"/>
                            <a:pt x="952" y="0"/>
                          </a:cubicBezTo>
                          <a:cubicBezTo>
                            <a:pt x="952" y="952"/>
                            <a:pt x="952" y="952"/>
                            <a:pt x="0" y="952"/>
                          </a:cubicBezTo>
                          <a:close/>
                        </a:path>
                      </a:pathLst>
                    </a:custGeom>
                    <a:solidFill>
                      <a:srgbClr val="496489"/>
                    </a:solidFill>
                    <a:ln w="9525" cap="flat">
                      <a:noFill/>
                      <a:prstDash val="solid"/>
                      <a:miter/>
                    </a:ln>
                  </p:spPr>
                  <p:txBody>
                    <a:bodyPr rtlCol="0" anchor="ctr"/>
                    <a:lstStyle/>
                    <a:p>
                      <a:endParaRPr lang="zh-CN" altLang="en-US"/>
                    </a:p>
                  </p:txBody>
                </p:sp>
                <p:sp>
                  <p:nvSpPr>
                    <p:cNvPr id="609" name="任意多边形: 形状 433"/>
                    <p:cNvSpPr/>
                    <p:nvPr/>
                  </p:nvSpPr>
                  <p:spPr>
                    <a:xfrm>
                      <a:off x="4350066" y="4085272"/>
                      <a:ext cx="1905" cy="1905"/>
                    </a:xfrm>
                    <a:custGeom>
                      <a:avLst/>
                      <a:gdLst>
                        <a:gd name="connsiteX0" fmla="*/ 0 w 1905"/>
                        <a:gd name="connsiteY0" fmla="*/ 953 h 1905"/>
                        <a:gd name="connsiteX1" fmla="*/ 953 w 1905"/>
                        <a:gd name="connsiteY1" fmla="*/ 1905 h 1905"/>
                        <a:gd name="connsiteX2" fmla="*/ 1905 w 1905"/>
                        <a:gd name="connsiteY2" fmla="*/ 953 h 1905"/>
                        <a:gd name="connsiteX3" fmla="*/ 953 w 1905"/>
                        <a:gd name="connsiteY3" fmla="*/ 0 h 1905"/>
                        <a:gd name="connsiteX4" fmla="*/ 0 w 1905"/>
                        <a:gd name="connsiteY4" fmla="*/ 953 h 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5">
                          <a:moveTo>
                            <a:pt x="0" y="953"/>
                          </a:moveTo>
                          <a:cubicBezTo>
                            <a:pt x="0" y="1905"/>
                            <a:pt x="0" y="1905"/>
                            <a:pt x="953" y="1905"/>
                          </a:cubicBezTo>
                          <a:cubicBezTo>
                            <a:pt x="1905" y="1905"/>
                            <a:pt x="1905" y="1905"/>
                            <a:pt x="1905" y="953"/>
                          </a:cubicBezTo>
                          <a:cubicBezTo>
                            <a:pt x="1905" y="0"/>
                            <a:pt x="1905" y="0"/>
                            <a:pt x="953" y="0"/>
                          </a:cubicBezTo>
                          <a:cubicBezTo>
                            <a:pt x="0" y="0"/>
                            <a:pt x="0" y="0"/>
                            <a:pt x="0" y="953"/>
                          </a:cubicBezTo>
                          <a:close/>
                        </a:path>
                      </a:pathLst>
                    </a:custGeom>
                    <a:solidFill>
                      <a:srgbClr val="496489"/>
                    </a:solidFill>
                    <a:ln w="9525" cap="flat">
                      <a:noFill/>
                      <a:prstDash val="solid"/>
                      <a:miter/>
                    </a:ln>
                  </p:spPr>
                  <p:txBody>
                    <a:bodyPr rtlCol="0" anchor="ctr"/>
                    <a:lstStyle/>
                    <a:p>
                      <a:endParaRPr lang="zh-CN" altLang="en-US"/>
                    </a:p>
                  </p:txBody>
                </p:sp>
                <p:sp>
                  <p:nvSpPr>
                    <p:cNvPr id="610" name="任意多边形: 形状 434"/>
                    <p:cNvSpPr/>
                    <p:nvPr/>
                  </p:nvSpPr>
                  <p:spPr>
                    <a:xfrm>
                      <a:off x="4355782" y="4084320"/>
                      <a:ext cx="1904" cy="1904"/>
                    </a:xfrm>
                    <a:custGeom>
                      <a:avLst/>
                      <a:gdLst>
                        <a:gd name="connsiteX0" fmla="*/ 0 w 1904"/>
                        <a:gd name="connsiteY0" fmla="*/ 952 h 1904"/>
                        <a:gd name="connsiteX1" fmla="*/ 952 w 1904"/>
                        <a:gd name="connsiteY1" fmla="*/ 1905 h 1904"/>
                        <a:gd name="connsiteX2" fmla="*/ 1905 w 1904"/>
                        <a:gd name="connsiteY2" fmla="*/ 952 h 1904"/>
                        <a:gd name="connsiteX3" fmla="*/ 952 w 1904"/>
                        <a:gd name="connsiteY3" fmla="*/ 0 h 1904"/>
                        <a:gd name="connsiteX4" fmla="*/ 0 w 1904"/>
                        <a:gd name="connsiteY4" fmla="*/ 952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2"/>
                          </a:moveTo>
                          <a:cubicBezTo>
                            <a:pt x="0" y="1905"/>
                            <a:pt x="0" y="1905"/>
                            <a:pt x="952" y="1905"/>
                          </a:cubicBezTo>
                          <a:cubicBezTo>
                            <a:pt x="1905" y="1905"/>
                            <a:pt x="1905" y="1905"/>
                            <a:pt x="1905" y="952"/>
                          </a:cubicBezTo>
                          <a:cubicBezTo>
                            <a:pt x="1905" y="0"/>
                            <a:pt x="1905" y="0"/>
                            <a:pt x="952" y="0"/>
                          </a:cubicBezTo>
                          <a:cubicBezTo>
                            <a:pt x="0" y="0"/>
                            <a:pt x="0" y="952"/>
                            <a:pt x="0" y="952"/>
                          </a:cubicBezTo>
                          <a:close/>
                        </a:path>
                      </a:pathLst>
                    </a:custGeom>
                    <a:solidFill>
                      <a:srgbClr val="496489"/>
                    </a:solidFill>
                    <a:ln w="9525" cap="flat">
                      <a:noFill/>
                      <a:prstDash val="solid"/>
                      <a:miter/>
                    </a:ln>
                  </p:spPr>
                  <p:txBody>
                    <a:bodyPr rtlCol="0" anchor="ctr"/>
                    <a:lstStyle/>
                    <a:p>
                      <a:endParaRPr lang="zh-CN" altLang="en-US"/>
                    </a:p>
                  </p:txBody>
                </p:sp>
                <p:sp>
                  <p:nvSpPr>
                    <p:cNvPr id="611" name="任意多边形: 形状 435"/>
                    <p:cNvSpPr/>
                    <p:nvPr/>
                  </p:nvSpPr>
                  <p:spPr>
                    <a:xfrm>
                      <a:off x="4365307" y="4081462"/>
                      <a:ext cx="1904" cy="1904"/>
                    </a:xfrm>
                    <a:custGeom>
                      <a:avLst/>
                      <a:gdLst>
                        <a:gd name="connsiteX0" fmla="*/ 0 w 1904"/>
                        <a:gd name="connsiteY0" fmla="*/ 953 h 1904"/>
                        <a:gd name="connsiteX1" fmla="*/ 952 w 1904"/>
                        <a:gd name="connsiteY1" fmla="*/ 1905 h 1904"/>
                        <a:gd name="connsiteX2" fmla="*/ 1905 w 1904"/>
                        <a:gd name="connsiteY2" fmla="*/ 953 h 1904"/>
                        <a:gd name="connsiteX3" fmla="*/ 952 w 1904"/>
                        <a:gd name="connsiteY3" fmla="*/ 0 h 1904"/>
                        <a:gd name="connsiteX4" fmla="*/ 0 w 1904"/>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4">
                          <a:moveTo>
                            <a:pt x="0" y="953"/>
                          </a:moveTo>
                          <a:cubicBezTo>
                            <a:pt x="0" y="1905"/>
                            <a:pt x="0" y="1905"/>
                            <a:pt x="952" y="1905"/>
                          </a:cubicBezTo>
                          <a:cubicBezTo>
                            <a:pt x="1905" y="1905"/>
                            <a:pt x="1905" y="1905"/>
                            <a:pt x="1905" y="953"/>
                          </a:cubicBezTo>
                          <a:cubicBezTo>
                            <a:pt x="1905" y="0"/>
                            <a:pt x="1905" y="0"/>
                            <a:pt x="952" y="0"/>
                          </a:cubicBezTo>
                          <a:cubicBezTo>
                            <a:pt x="0" y="0"/>
                            <a:pt x="0" y="0"/>
                            <a:pt x="0" y="953"/>
                          </a:cubicBezTo>
                          <a:close/>
                        </a:path>
                      </a:pathLst>
                    </a:custGeom>
                    <a:solidFill>
                      <a:srgbClr val="496489"/>
                    </a:solidFill>
                    <a:ln w="9525" cap="flat">
                      <a:noFill/>
                      <a:prstDash val="solid"/>
                      <a:miter/>
                    </a:ln>
                  </p:spPr>
                  <p:txBody>
                    <a:bodyPr rtlCol="0" anchor="ctr"/>
                    <a:lstStyle/>
                    <a:p>
                      <a:endParaRPr lang="zh-CN" altLang="en-US"/>
                    </a:p>
                  </p:txBody>
                </p:sp>
              </p:grpSp>
              <p:sp>
                <p:nvSpPr>
                  <p:cNvPr id="612" name="任意多边形: 形状 436"/>
                  <p:cNvSpPr/>
                  <p:nvPr/>
                </p:nvSpPr>
                <p:spPr>
                  <a:xfrm>
                    <a:off x="4304587" y="4086995"/>
                    <a:ext cx="33097" cy="52570"/>
                  </a:xfrm>
                  <a:custGeom>
                    <a:avLst/>
                    <a:gdLst>
                      <a:gd name="connsiteX0" fmla="*/ 18810 w 33097"/>
                      <a:gd name="connsiteY0" fmla="*/ 52570 h 52570"/>
                      <a:gd name="connsiteX1" fmla="*/ 8332 w 33097"/>
                      <a:gd name="connsiteY1" fmla="*/ 41140 h 52570"/>
                      <a:gd name="connsiteX2" fmla="*/ 5475 w 33097"/>
                      <a:gd name="connsiteY2" fmla="*/ 12565 h 52570"/>
                      <a:gd name="connsiteX3" fmla="*/ 10237 w 33097"/>
                      <a:gd name="connsiteY3" fmla="*/ 6850 h 52570"/>
                      <a:gd name="connsiteX4" fmla="*/ 22620 w 33097"/>
                      <a:gd name="connsiteY4" fmla="*/ 183 h 52570"/>
                      <a:gd name="connsiteX5" fmla="*/ 33097 w 33097"/>
                      <a:gd name="connsiteY5" fmla="*/ 12565 h 52570"/>
                      <a:gd name="connsiteX6" fmla="*/ 33097 w 33097"/>
                      <a:gd name="connsiteY6" fmla="*/ 13517 h 52570"/>
                      <a:gd name="connsiteX7" fmla="*/ 25477 w 33097"/>
                      <a:gd name="connsiteY7" fmla="*/ 42092 h 52570"/>
                      <a:gd name="connsiteX8" fmla="*/ 21667 w 33097"/>
                      <a:gd name="connsiteY8" fmla="*/ 52570 h 52570"/>
                      <a:gd name="connsiteX9" fmla="*/ 18810 w 33097"/>
                      <a:gd name="connsiteY9" fmla="*/ 52570 h 52570"/>
                      <a:gd name="connsiteX10" fmla="*/ 20714 w 33097"/>
                      <a:gd name="connsiteY10" fmla="*/ 7802 h 52570"/>
                      <a:gd name="connsiteX11" fmla="*/ 20714 w 33097"/>
                      <a:gd name="connsiteY11" fmla="*/ 7802 h 52570"/>
                      <a:gd name="connsiteX12" fmla="*/ 15952 w 33097"/>
                      <a:gd name="connsiteY12" fmla="*/ 11612 h 52570"/>
                      <a:gd name="connsiteX13" fmla="*/ 11189 w 33097"/>
                      <a:gd name="connsiteY13" fmla="*/ 17327 h 52570"/>
                      <a:gd name="connsiteX14" fmla="*/ 7379 w 33097"/>
                      <a:gd name="connsiteY14" fmla="*/ 23042 h 52570"/>
                      <a:gd name="connsiteX15" fmla="*/ 15000 w 33097"/>
                      <a:gd name="connsiteY15" fmla="*/ 37330 h 52570"/>
                      <a:gd name="connsiteX16" fmla="*/ 17857 w 33097"/>
                      <a:gd name="connsiteY16" fmla="*/ 41140 h 52570"/>
                      <a:gd name="connsiteX17" fmla="*/ 24525 w 33097"/>
                      <a:gd name="connsiteY17" fmla="*/ 13517 h 52570"/>
                      <a:gd name="connsiteX18" fmla="*/ 20714 w 33097"/>
                      <a:gd name="connsiteY18" fmla="*/ 7802 h 5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097" h="52570">
                        <a:moveTo>
                          <a:pt x="18810" y="52570"/>
                        </a:moveTo>
                        <a:cubicBezTo>
                          <a:pt x="15952" y="51617"/>
                          <a:pt x="12142" y="47808"/>
                          <a:pt x="8332" y="41140"/>
                        </a:cubicBezTo>
                        <a:cubicBezTo>
                          <a:pt x="-1193" y="24947"/>
                          <a:pt x="-3098" y="22090"/>
                          <a:pt x="5475" y="12565"/>
                        </a:cubicBezTo>
                        <a:cubicBezTo>
                          <a:pt x="6427" y="10660"/>
                          <a:pt x="8332" y="9708"/>
                          <a:pt x="10237" y="6850"/>
                        </a:cubicBezTo>
                        <a:cubicBezTo>
                          <a:pt x="14047" y="2087"/>
                          <a:pt x="17857" y="-770"/>
                          <a:pt x="22620" y="183"/>
                        </a:cubicBezTo>
                        <a:cubicBezTo>
                          <a:pt x="29287" y="1135"/>
                          <a:pt x="32145" y="10660"/>
                          <a:pt x="33097" y="12565"/>
                        </a:cubicBezTo>
                        <a:lnTo>
                          <a:pt x="33097" y="13517"/>
                        </a:lnTo>
                        <a:lnTo>
                          <a:pt x="25477" y="42092"/>
                        </a:lnTo>
                        <a:cubicBezTo>
                          <a:pt x="25477" y="45902"/>
                          <a:pt x="25477" y="50665"/>
                          <a:pt x="21667" y="52570"/>
                        </a:cubicBezTo>
                        <a:cubicBezTo>
                          <a:pt x="20714" y="52570"/>
                          <a:pt x="19762" y="52570"/>
                          <a:pt x="18810" y="52570"/>
                        </a:cubicBezTo>
                        <a:close/>
                        <a:moveTo>
                          <a:pt x="20714" y="7802"/>
                        </a:moveTo>
                        <a:cubicBezTo>
                          <a:pt x="20714" y="7802"/>
                          <a:pt x="20714" y="7802"/>
                          <a:pt x="20714" y="7802"/>
                        </a:cubicBezTo>
                        <a:cubicBezTo>
                          <a:pt x="19762" y="7802"/>
                          <a:pt x="18810" y="8755"/>
                          <a:pt x="15952" y="11612"/>
                        </a:cubicBezTo>
                        <a:cubicBezTo>
                          <a:pt x="14047" y="14470"/>
                          <a:pt x="13095" y="16375"/>
                          <a:pt x="11189" y="17327"/>
                        </a:cubicBezTo>
                        <a:cubicBezTo>
                          <a:pt x="8332" y="21137"/>
                          <a:pt x="7379" y="22090"/>
                          <a:pt x="7379" y="23042"/>
                        </a:cubicBezTo>
                        <a:cubicBezTo>
                          <a:pt x="7379" y="24947"/>
                          <a:pt x="10237" y="29710"/>
                          <a:pt x="15000" y="37330"/>
                        </a:cubicBezTo>
                        <a:cubicBezTo>
                          <a:pt x="15952" y="39235"/>
                          <a:pt x="16904" y="40187"/>
                          <a:pt x="17857" y="41140"/>
                        </a:cubicBezTo>
                        <a:lnTo>
                          <a:pt x="24525" y="13517"/>
                        </a:lnTo>
                        <a:cubicBezTo>
                          <a:pt x="23572" y="11612"/>
                          <a:pt x="21667" y="8755"/>
                          <a:pt x="20714" y="7802"/>
                        </a:cubicBezTo>
                        <a:close/>
                      </a:path>
                    </a:pathLst>
                  </a:custGeom>
                  <a:solidFill>
                    <a:srgbClr val="231F20"/>
                  </a:solidFill>
                  <a:ln w="9525" cap="flat">
                    <a:noFill/>
                    <a:prstDash val="solid"/>
                    <a:miter/>
                  </a:ln>
                </p:spPr>
                <p:txBody>
                  <a:bodyPr rtlCol="0" anchor="ctr"/>
                  <a:lstStyle/>
                  <a:p>
                    <a:endParaRPr lang="zh-CN" altLang="en-US"/>
                  </a:p>
                </p:txBody>
              </p:sp>
              <p:sp>
                <p:nvSpPr>
                  <p:cNvPr id="613" name="任意多边形: 形状 437"/>
                  <p:cNvSpPr/>
                  <p:nvPr/>
                </p:nvSpPr>
                <p:spPr>
                  <a:xfrm>
                    <a:off x="4296726" y="4202429"/>
                    <a:ext cx="59055" cy="25717"/>
                  </a:xfrm>
                  <a:custGeom>
                    <a:avLst/>
                    <a:gdLst>
                      <a:gd name="connsiteX0" fmla="*/ 59055 w 59055"/>
                      <a:gd name="connsiteY0" fmla="*/ 8573 h 25717"/>
                      <a:gd name="connsiteX1" fmla="*/ 57150 w 59055"/>
                      <a:gd name="connsiteY1" fmla="*/ 0 h 25717"/>
                      <a:gd name="connsiteX2" fmla="*/ 43815 w 59055"/>
                      <a:gd name="connsiteY2" fmla="*/ 4763 h 25717"/>
                      <a:gd name="connsiteX3" fmla="*/ 9525 w 59055"/>
                      <a:gd name="connsiteY3" fmla="*/ 11430 h 25717"/>
                      <a:gd name="connsiteX4" fmla="*/ 0 w 59055"/>
                      <a:gd name="connsiteY4" fmla="*/ 25717 h 25717"/>
                      <a:gd name="connsiteX5" fmla="*/ 59055 w 59055"/>
                      <a:gd name="connsiteY5" fmla="*/ 8573 h 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 h="25717">
                        <a:moveTo>
                          <a:pt x="59055" y="8573"/>
                        </a:moveTo>
                        <a:cubicBezTo>
                          <a:pt x="59055" y="5715"/>
                          <a:pt x="58102" y="2858"/>
                          <a:pt x="57150" y="0"/>
                        </a:cubicBezTo>
                        <a:cubicBezTo>
                          <a:pt x="52388" y="1905"/>
                          <a:pt x="48577" y="2858"/>
                          <a:pt x="43815" y="4763"/>
                        </a:cubicBezTo>
                        <a:cubicBezTo>
                          <a:pt x="32385" y="7620"/>
                          <a:pt x="20955" y="9525"/>
                          <a:pt x="9525" y="11430"/>
                        </a:cubicBezTo>
                        <a:cubicBezTo>
                          <a:pt x="7620" y="16192"/>
                          <a:pt x="4763" y="20955"/>
                          <a:pt x="0" y="25717"/>
                        </a:cubicBezTo>
                        <a:cubicBezTo>
                          <a:pt x="20002" y="20003"/>
                          <a:pt x="40005" y="14288"/>
                          <a:pt x="59055" y="8573"/>
                        </a:cubicBezTo>
                        <a:close/>
                      </a:path>
                    </a:pathLst>
                  </a:custGeom>
                  <a:solidFill>
                    <a:srgbClr val="1A1A1A"/>
                  </a:solidFill>
                  <a:ln w="9525" cap="flat">
                    <a:noFill/>
                    <a:prstDash val="solid"/>
                    <a:miter/>
                  </a:ln>
                </p:spPr>
                <p:txBody>
                  <a:bodyPr rtlCol="0" anchor="ctr"/>
                  <a:lstStyle/>
                  <a:p>
                    <a:endParaRPr lang="zh-CN" altLang="en-US"/>
                  </a:p>
                </p:txBody>
              </p:sp>
              <p:sp>
                <p:nvSpPr>
                  <p:cNvPr id="614" name="任意多边形: 形状 438"/>
                  <p:cNvSpPr/>
                  <p:nvPr/>
                </p:nvSpPr>
                <p:spPr>
                  <a:xfrm>
                    <a:off x="4340541" y="4202429"/>
                    <a:ext cx="5715" cy="17145"/>
                  </a:xfrm>
                  <a:custGeom>
                    <a:avLst/>
                    <a:gdLst>
                      <a:gd name="connsiteX0" fmla="*/ 3810 w 5715"/>
                      <a:gd name="connsiteY0" fmla="*/ 17145 h 17145"/>
                      <a:gd name="connsiteX1" fmla="*/ 1905 w 5715"/>
                      <a:gd name="connsiteY1" fmla="*/ 17145 h 17145"/>
                      <a:gd name="connsiteX2" fmla="*/ 0 w 5715"/>
                      <a:gd name="connsiteY2" fmla="*/ 15240 h 17145"/>
                      <a:gd name="connsiteX3" fmla="*/ 0 w 5715"/>
                      <a:gd name="connsiteY3" fmla="*/ 1905 h 17145"/>
                      <a:gd name="connsiteX4" fmla="*/ 1905 w 5715"/>
                      <a:gd name="connsiteY4" fmla="*/ 0 h 17145"/>
                      <a:gd name="connsiteX5" fmla="*/ 3810 w 5715"/>
                      <a:gd name="connsiteY5" fmla="*/ 0 h 17145"/>
                      <a:gd name="connsiteX6" fmla="*/ 5715 w 5715"/>
                      <a:gd name="connsiteY6" fmla="*/ 1905 h 17145"/>
                      <a:gd name="connsiteX7" fmla="*/ 5715 w 5715"/>
                      <a:gd name="connsiteY7" fmla="*/ 15240 h 17145"/>
                      <a:gd name="connsiteX8" fmla="*/ 3810 w 5715"/>
                      <a:gd name="connsiteY8" fmla="*/ 17145 h 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 h="17145">
                        <a:moveTo>
                          <a:pt x="3810" y="17145"/>
                        </a:moveTo>
                        <a:lnTo>
                          <a:pt x="1905" y="17145"/>
                        </a:lnTo>
                        <a:cubicBezTo>
                          <a:pt x="953" y="17145"/>
                          <a:pt x="0" y="16192"/>
                          <a:pt x="0" y="15240"/>
                        </a:cubicBezTo>
                        <a:lnTo>
                          <a:pt x="0" y="1905"/>
                        </a:lnTo>
                        <a:cubicBezTo>
                          <a:pt x="0" y="953"/>
                          <a:pt x="953" y="0"/>
                          <a:pt x="1905" y="0"/>
                        </a:cubicBezTo>
                        <a:lnTo>
                          <a:pt x="3810" y="0"/>
                        </a:lnTo>
                        <a:cubicBezTo>
                          <a:pt x="4763" y="0"/>
                          <a:pt x="5715" y="953"/>
                          <a:pt x="5715" y="1905"/>
                        </a:cubicBezTo>
                        <a:lnTo>
                          <a:pt x="5715" y="15240"/>
                        </a:lnTo>
                        <a:cubicBezTo>
                          <a:pt x="5715" y="16192"/>
                          <a:pt x="4763" y="17145"/>
                          <a:pt x="3810" y="17145"/>
                        </a:cubicBezTo>
                        <a:close/>
                      </a:path>
                    </a:pathLst>
                  </a:custGeom>
                  <a:solidFill>
                    <a:srgbClr val="1A1A1A"/>
                  </a:solidFill>
                  <a:ln w="9525" cap="flat">
                    <a:noFill/>
                    <a:prstDash val="solid"/>
                    <a:miter/>
                  </a:ln>
                </p:spPr>
                <p:txBody>
                  <a:bodyPr rtlCol="0" anchor="ctr"/>
                  <a:lstStyle/>
                  <a:p>
                    <a:endParaRPr lang="zh-CN" altLang="en-US"/>
                  </a:p>
                </p:txBody>
              </p:sp>
              <p:sp>
                <p:nvSpPr>
                  <p:cNvPr id="615" name="任意多边形: 形状 439"/>
                  <p:cNvSpPr/>
                  <p:nvPr/>
                </p:nvSpPr>
                <p:spPr>
                  <a:xfrm>
                    <a:off x="4236198" y="4313872"/>
                    <a:ext cx="101486" cy="100012"/>
                  </a:xfrm>
                  <a:custGeom>
                    <a:avLst/>
                    <a:gdLst>
                      <a:gd name="connsiteX0" fmla="*/ 21476 w 101486"/>
                      <a:gd name="connsiteY0" fmla="*/ 100013 h 100012"/>
                      <a:gd name="connsiteX1" fmla="*/ 94819 w 101486"/>
                      <a:gd name="connsiteY1" fmla="*/ 100013 h 100012"/>
                      <a:gd name="connsiteX2" fmla="*/ 101486 w 101486"/>
                      <a:gd name="connsiteY2" fmla="*/ 58103 h 100012"/>
                      <a:gd name="connsiteX3" fmla="*/ 101486 w 101486"/>
                      <a:gd name="connsiteY3" fmla="*/ 48578 h 100012"/>
                      <a:gd name="connsiteX4" fmla="*/ 101486 w 101486"/>
                      <a:gd name="connsiteY4" fmla="*/ 40005 h 100012"/>
                      <a:gd name="connsiteX5" fmla="*/ 93866 w 101486"/>
                      <a:gd name="connsiteY5" fmla="*/ 10478 h 100012"/>
                      <a:gd name="connsiteX6" fmla="*/ 20524 w 101486"/>
                      <a:gd name="connsiteY6" fmla="*/ 0 h 100012"/>
                      <a:gd name="connsiteX7" fmla="*/ 521 w 101486"/>
                      <a:gd name="connsiteY7" fmla="*/ 30480 h 100012"/>
                      <a:gd name="connsiteX8" fmla="*/ 21476 w 101486"/>
                      <a:gd name="connsiteY8" fmla="*/ 99060 h 100012"/>
                      <a:gd name="connsiteX9" fmla="*/ 21476 w 101486"/>
                      <a:gd name="connsiteY9" fmla="*/ 100013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486" h="100012">
                        <a:moveTo>
                          <a:pt x="21476" y="100013"/>
                        </a:moveTo>
                        <a:lnTo>
                          <a:pt x="94819" y="100013"/>
                        </a:lnTo>
                        <a:cubicBezTo>
                          <a:pt x="97676" y="85725"/>
                          <a:pt x="100534" y="72390"/>
                          <a:pt x="101486" y="58103"/>
                        </a:cubicBezTo>
                        <a:cubicBezTo>
                          <a:pt x="101486" y="55245"/>
                          <a:pt x="101486" y="51435"/>
                          <a:pt x="101486" y="48578"/>
                        </a:cubicBezTo>
                        <a:cubicBezTo>
                          <a:pt x="101486" y="45720"/>
                          <a:pt x="101486" y="41910"/>
                          <a:pt x="101486" y="40005"/>
                        </a:cubicBezTo>
                        <a:cubicBezTo>
                          <a:pt x="101486" y="29528"/>
                          <a:pt x="98629" y="19050"/>
                          <a:pt x="93866" y="10478"/>
                        </a:cubicBezTo>
                        <a:cubicBezTo>
                          <a:pt x="71959" y="10478"/>
                          <a:pt x="40526" y="6668"/>
                          <a:pt x="20524" y="0"/>
                        </a:cubicBezTo>
                        <a:cubicBezTo>
                          <a:pt x="10046" y="6668"/>
                          <a:pt x="2426" y="17145"/>
                          <a:pt x="521" y="30480"/>
                        </a:cubicBezTo>
                        <a:cubicBezTo>
                          <a:pt x="-3289" y="57150"/>
                          <a:pt x="14809" y="77153"/>
                          <a:pt x="21476" y="99060"/>
                        </a:cubicBezTo>
                        <a:cubicBezTo>
                          <a:pt x="21476" y="99060"/>
                          <a:pt x="21476" y="99060"/>
                          <a:pt x="21476" y="100013"/>
                        </a:cubicBezTo>
                        <a:close/>
                      </a:path>
                    </a:pathLst>
                  </a:custGeom>
                  <a:solidFill>
                    <a:srgbClr val="603813"/>
                  </a:solidFill>
                  <a:ln w="9525" cap="flat">
                    <a:noFill/>
                    <a:prstDash val="solid"/>
                    <a:miter/>
                  </a:ln>
                </p:spPr>
                <p:txBody>
                  <a:bodyPr rtlCol="0" anchor="ctr"/>
                  <a:lstStyle/>
                  <a:p>
                    <a:endParaRPr lang="zh-CN" altLang="en-US"/>
                  </a:p>
                </p:txBody>
              </p:sp>
              <p:grpSp>
                <p:nvGrpSpPr>
                  <p:cNvPr id="616" name="图形 5"/>
                  <p:cNvGrpSpPr/>
                  <p:nvPr/>
                </p:nvGrpSpPr>
                <p:grpSpPr>
                  <a:xfrm>
                    <a:off x="4224763" y="4251433"/>
                    <a:ext cx="133876" cy="104110"/>
                    <a:chOff x="4224763" y="4251433"/>
                    <a:chExt cx="133876" cy="104110"/>
                  </a:xfrm>
                </p:grpSpPr>
                <p:sp>
                  <p:nvSpPr>
                    <p:cNvPr id="617" name="任意多边形: 形状 441"/>
                    <p:cNvSpPr/>
                    <p:nvPr/>
                  </p:nvSpPr>
                  <p:spPr>
                    <a:xfrm>
                      <a:off x="4225425" y="4252096"/>
                      <a:ext cx="133213" cy="103448"/>
                    </a:xfrm>
                    <a:custGeom>
                      <a:avLst/>
                      <a:gdLst>
                        <a:gd name="connsiteX0" fmla="*/ 3674 w 133213"/>
                        <a:gd name="connsiteY0" fmla="*/ 6531 h 103448"/>
                        <a:gd name="connsiteX1" fmla="*/ 27486 w 133213"/>
                        <a:gd name="connsiteY1" fmla="*/ 3674 h 103448"/>
                        <a:gd name="connsiteX2" fmla="*/ 39869 w 133213"/>
                        <a:gd name="connsiteY2" fmla="*/ 17009 h 103448"/>
                        <a:gd name="connsiteX3" fmla="*/ 56061 w 133213"/>
                        <a:gd name="connsiteY3" fmla="*/ 31296 h 103448"/>
                        <a:gd name="connsiteX4" fmla="*/ 76064 w 133213"/>
                        <a:gd name="connsiteY4" fmla="*/ 52251 h 103448"/>
                        <a:gd name="connsiteX5" fmla="*/ 85589 w 133213"/>
                        <a:gd name="connsiteY5" fmla="*/ 57966 h 103448"/>
                        <a:gd name="connsiteX6" fmla="*/ 85589 w 133213"/>
                        <a:gd name="connsiteY6" fmla="*/ 57966 h 103448"/>
                        <a:gd name="connsiteX7" fmla="*/ 96066 w 133213"/>
                        <a:gd name="connsiteY7" fmla="*/ 62729 h 103448"/>
                        <a:gd name="connsiteX8" fmla="*/ 107496 w 133213"/>
                        <a:gd name="connsiteY8" fmla="*/ 65586 h 103448"/>
                        <a:gd name="connsiteX9" fmla="*/ 125594 w 133213"/>
                        <a:gd name="connsiteY9" fmla="*/ 75111 h 103448"/>
                        <a:gd name="connsiteX10" fmla="*/ 133214 w 133213"/>
                        <a:gd name="connsiteY10" fmla="*/ 77969 h 103448"/>
                        <a:gd name="connsiteX11" fmla="*/ 123689 w 133213"/>
                        <a:gd name="connsiteY11" fmla="*/ 80826 h 103448"/>
                        <a:gd name="connsiteX12" fmla="*/ 116069 w 133213"/>
                        <a:gd name="connsiteY12" fmla="*/ 77969 h 103448"/>
                        <a:gd name="connsiteX13" fmla="*/ 125594 w 133213"/>
                        <a:gd name="connsiteY13" fmla="*/ 94161 h 103448"/>
                        <a:gd name="connsiteX14" fmla="*/ 125594 w 133213"/>
                        <a:gd name="connsiteY14" fmla="*/ 98924 h 103448"/>
                        <a:gd name="connsiteX15" fmla="*/ 120831 w 133213"/>
                        <a:gd name="connsiteY15" fmla="*/ 97971 h 103448"/>
                        <a:gd name="connsiteX16" fmla="*/ 113211 w 133213"/>
                        <a:gd name="connsiteY16" fmla="*/ 88446 h 103448"/>
                        <a:gd name="connsiteX17" fmla="*/ 111306 w 133213"/>
                        <a:gd name="connsiteY17" fmla="*/ 88446 h 103448"/>
                        <a:gd name="connsiteX18" fmla="*/ 119879 w 133213"/>
                        <a:gd name="connsiteY18" fmla="*/ 97971 h 103448"/>
                        <a:gd name="connsiteX19" fmla="*/ 119879 w 133213"/>
                        <a:gd name="connsiteY19" fmla="*/ 102734 h 103448"/>
                        <a:gd name="connsiteX20" fmla="*/ 115116 w 133213"/>
                        <a:gd name="connsiteY20" fmla="*/ 101781 h 103448"/>
                        <a:gd name="connsiteX21" fmla="*/ 106544 w 133213"/>
                        <a:gd name="connsiteY21" fmla="*/ 92256 h 103448"/>
                        <a:gd name="connsiteX22" fmla="*/ 106544 w 133213"/>
                        <a:gd name="connsiteY22" fmla="*/ 93209 h 103448"/>
                        <a:gd name="connsiteX23" fmla="*/ 110354 w 133213"/>
                        <a:gd name="connsiteY23" fmla="*/ 97971 h 103448"/>
                        <a:gd name="connsiteX24" fmla="*/ 110354 w 133213"/>
                        <a:gd name="connsiteY24" fmla="*/ 102734 h 103448"/>
                        <a:gd name="connsiteX25" fmla="*/ 106544 w 133213"/>
                        <a:gd name="connsiteY25" fmla="*/ 102734 h 103448"/>
                        <a:gd name="connsiteX26" fmla="*/ 100829 w 133213"/>
                        <a:gd name="connsiteY26" fmla="*/ 96066 h 103448"/>
                        <a:gd name="connsiteX27" fmla="*/ 100829 w 133213"/>
                        <a:gd name="connsiteY27" fmla="*/ 96066 h 103448"/>
                        <a:gd name="connsiteX28" fmla="*/ 101781 w 133213"/>
                        <a:gd name="connsiteY28" fmla="*/ 97019 h 103448"/>
                        <a:gd name="connsiteX29" fmla="*/ 100829 w 133213"/>
                        <a:gd name="connsiteY29" fmla="*/ 100829 h 103448"/>
                        <a:gd name="connsiteX30" fmla="*/ 97019 w 133213"/>
                        <a:gd name="connsiteY30" fmla="*/ 100829 h 103448"/>
                        <a:gd name="connsiteX31" fmla="*/ 92256 w 133213"/>
                        <a:gd name="connsiteY31" fmla="*/ 92256 h 103448"/>
                        <a:gd name="connsiteX32" fmla="*/ 84636 w 133213"/>
                        <a:gd name="connsiteY32" fmla="*/ 80826 h 103448"/>
                        <a:gd name="connsiteX33" fmla="*/ 82731 w 133213"/>
                        <a:gd name="connsiteY33" fmla="*/ 77016 h 103448"/>
                        <a:gd name="connsiteX34" fmla="*/ 75111 w 133213"/>
                        <a:gd name="connsiteY34" fmla="*/ 69396 h 103448"/>
                        <a:gd name="connsiteX35" fmla="*/ 75111 w 133213"/>
                        <a:gd name="connsiteY35" fmla="*/ 69396 h 103448"/>
                        <a:gd name="connsiteX36" fmla="*/ 63681 w 133213"/>
                        <a:gd name="connsiteY36" fmla="*/ 59871 h 103448"/>
                        <a:gd name="connsiteX37" fmla="*/ 19866 w 133213"/>
                        <a:gd name="connsiteY37" fmla="*/ 35106 h 103448"/>
                        <a:gd name="connsiteX38" fmla="*/ 6531 w 133213"/>
                        <a:gd name="connsiteY38" fmla="*/ 26534 h 103448"/>
                        <a:gd name="connsiteX39" fmla="*/ 3674 w 133213"/>
                        <a:gd name="connsiteY39" fmla="*/ 6531 h 1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213" h="103448">
                          <a:moveTo>
                            <a:pt x="3674" y="6531"/>
                          </a:moveTo>
                          <a:cubicBezTo>
                            <a:pt x="9389" y="-1089"/>
                            <a:pt x="19866" y="-2041"/>
                            <a:pt x="27486" y="3674"/>
                          </a:cubicBezTo>
                          <a:cubicBezTo>
                            <a:pt x="32249" y="7484"/>
                            <a:pt x="35106" y="13199"/>
                            <a:pt x="39869" y="17009"/>
                          </a:cubicBezTo>
                          <a:cubicBezTo>
                            <a:pt x="45584" y="21771"/>
                            <a:pt x="51299" y="26534"/>
                            <a:pt x="56061" y="31296"/>
                          </a:cubicBezTo>
                          <a:cubicBezTo>
                            <a:pt x="62729" y="37964"/>
                            <a:pt x="70349" y="44631"/>
                            <a:pt x="76064" y="52251"/>
                          </a:cubicBezTo>
                          <a:cubicBezTo>
                            <a:pt x="78921" y="56061"/>
                            <a:pt x="85589" y="57966"/>
                            <a:pt x="85589" y="57966"/>
                          </a:cubicBezTo>
                          <a:cubicBezTo>
                            <a:pt x="85589" y="57966"/>
                            <a:pt x="85589" y="57966"/>
                            <a:pt x="85589" y="57966"/>
                          </a:cubicBezTo>
                          <a:cubicBezTo>
                            <a:pt x="89399" y="59871"/>
                            <a:pt x="95114" y="62729"/>
                            <a:pt x="96066" y="62729"/>
                          </a:cubicBezTo>
                          <a:cubicBezTo>
                            <a:pt x="100829" y="63681"/>
                            <a:pt x="107496" y="65586"/>
                            <a:pt x="107496" y="65586"/>
                          </a:cubicBezTo>
                          <a:cubicBezTo>
                            <a:pt x="107496" y="65586"/>
                            <a:pt x="119879" y="68444"/>
                            <a:pt x="125594" y="75111"/>
                          </a:cubicBezTo>
                          <a:cubicBezTo>
                            <a:pt x="125594" y="75111"/>
                            <a:pt x="129404" y="77969"/>
                            <a:pt x="133214" y="77969"/>
                          </a:cubicBezTo>
                          <a:cubicBezTo>
                            <a:pt x="133214" y="77969"/>
                            <a:pt x="128451" y="83684"/>
                            <a:pt x="123689" y="80826"/>
                          </a:cubicBezTo>
                          <a:cubicBezTo>
                            <a:pt x="123689" y="80826"/>
                            <a:pt x="120831" y="77016"/>
                            <a:pt x="116069" y="77969"/>
                          </a:cubicBezTo>
                          <a:lnTo>
                            <a:pt x="125594" y="94161"/>
                          </a:lnTo>
                          <a:cubicBezTo>
                            <a:pt x="126546" y="96066"/>
                            <a:pt x="126546" y="97971"/>
                            <a:pt x="125594" y="98924"/>
                          </a:cubicBezTo>
                          <a:cubicBezTo>
                            <a:pt x="124641" y="99876"/>
                            <a:pt x="122736" y="99876"/>
                            <a:pt x="120831" y="97971"/>
                          </a:cubicBezTo>
                          <a:lnTo>
                            <a:pt x="113211" y="88446"/>
                          </a:lnTo>
                          <a:lnTo>
                            <a:pt x="111306" y="88446"/>
                          </a:lnTo>
                          <a:lnTo>
                            <a:pt x="119879" y="97971"/>
                          </a:lnTo>
                          <a:cubicBezTo>
                            <a:pt x="120831" y="99876"/>
                            <a:pt x="121784" y="101781"/>
                            <a:pt x="119879" y="102734"/>
                          </a:cubicBezTo>
                          <a:cubicBezTo>
                            <a:pt x="118926" y="103686"/>
                            <a:pt x="117021" y="103686"/>
                            <a:pt x="115116" y="101781"/>
                          </a:cubicBezTo>
                          <a:lnTo>
                            <a:pt x="106544" y="92256"/>
                          </a:lnTo>
                          <a:lnTo>
                            <a:pt x="106544" y="93209"/>
                          </a:lnTo>
                          <a:lnTo>
                            <a:pt x="110354" y="97971"/>
                          </a:lnTo>
                          <a:cubicBezTo>
                            <a:pt x="111306" y="98924"/>
                            <a:pt x="111306" y="100829"/>
                            <a:pt x="110354" y="102734"/>
                          </a:cubicBezTo>
                          <a:cubicBezTo>
                            <a:pt x="109401" y="103686"/>
                            <a:pt x="107496" y="103686"/>
                            <a:pt x="106544" y="102734"/>
                          </a:cubicBezTo>
                          <a:lnTo>
                            <a:pt x="100829" y="96066"/>
                          </a:lnTo>
                          <a:lnTo>
                            <a:pt x="100829" y="96066"/>
                          </a:lnTo>
                          <a:lnTo>
                            <a:pt x="101781" y="97019"/>
                          </a:lnTo>
                          <a:cubicBezTo>
                            <a:pt x="102734" y="97971"/>
                            <a:pt x="102734" y="99876"/>
                            <a:pt x="100829" y="100829"/>
                          </a:cubicBezTo>
                          <a:cubicBezTo>
                            <a:pt x="99876" y="101781"/>
                            <a:pt x="97971" y="101781"/>
                            <a:pt x="97019" y="100829"/>
                          </a:cubicBezTo>
                          <a:lnTo>
                            <a:pt x="92256" y="92256"/>
                          </a:lnTo>
                          <a:cubicBezTo>
                            <a:pt x="89399" y="89399"/>
                            <a:pt x="86541" y="83684"/>
                            <a:pt x="84636" y="80826"/>
                          </a:cubicBezTo>
                          <a:cubicBezTo>
                            <a:pt x="82731" y="77016"/>
                            <a:pt x="82731" y="77016"/>
                            <a:pt x="82731" y="77016"/>
                          </a:cubicBezTo>
                          <a:cubicBezTo>
                            <a:pt x="82731" y="77016"/>
                            <a:pt x="77969" y="72254"/>
                            <a:pt x="75111" y="69396"/>
                          </a:cubicBezTo>
                          <a:cubicBezTo>
                            <a:pt x="75111" y="69396"/>
                            <a:pt x="75111" y="69396"/>
                            <a:pt x="75111" y="69396"/>
                          </a:cubicBezTo>
                          <a:cubicBezTo>
                            <a:pt x="75111" y="69396"/>
                            <a:pt x="67491" y="61776"/>
                            <a:pt x="63681" y="59871"/>
                          </a:cubicBezTo>
                          <a:cubicBezTo>
                            <a:pt x="49394" y="52251"/>
                            <a:pt x="34154" y="44631"/>
                            <a:pt x="19866" y="35106"/>
                          </a:cubicBezTo>
                          <a:cubicBezTo>
                            <a:pt x="16056" y="32249"/>
                            <a:pt x="10341" y="29391"/>
                            <a:pt x="6531" y="26534"/>
                          </a:cubicBezTo>
                          <a:cubicBezTo>
                            <a:pt x="-1089" y="24629"/>
                            <a:pt x="-2041" y="13199"/>
                            <a:pt x="3674" y="6531"/>
                          </a:cubicBezTo>
                          <a:close/>
                        </a:path>
                      </a:pathLst>
                    </a:custGeom>
                    <a:solidFill>
                      <a:srgbClr val="E7AE9C"/>
                    </a:solidFill>
                    <a:ln w="9525" cap="flat">
                      <a:noFill/>
                      <a:prstDash val="solid"/>
                      <a:miter/>
                    </a:ln>
                  </p:spPr>
                  <p:txBody>
                    <a:bodyPr rtlCol="0" anchor="ctr"/>
                    <a:lstStyle/>
                    <a:p>
                      <a:endParaRPr lang="zh-CN" altLang="en-US"/>
                    </a:p>
                  </p:txBody>
                </p:sp>
                <p:sp>
                  <p:nvSpPr>
                    <p:cNvPr id="618" name="任意多边形: 形状 442"/>
                    <p:cNvSpPr/>
                    <p:nvPr/>
                  </p:nvSpPr>
                  <p:spPr>
                    <a:xfrm>
                      <a:off x="4224763" y="4251433"/>
                      <a:ext cx="72916" cy="61486"/>
                    </a:xfrm>
                    <a:custGeom>
                      <a:avLst/>
                      <a:gdLst>
                        <a:gd name="connsiteX0" fmla="*/ 65296 w 72916"/>
                        <a:gd name="connsiteY0" fmla="*/ 54819 h 61486"/>
                        <a:gd name="connsiteX1" fmla="*/ 72916 w 72916"/>
                        <a:gd name="connsiteY1" fmla="*/ 48151 h 61486"/>
                        <a:gd name="connsiteX2" fmla="*/ 55771 w 72916"/>
                        <a:gd name="connsiteY2" fmla="*/ 31006 h 61486"/>
                        <a:gd name="connsiteX3" fmla="*/ 39579 w 72916"/>
                        <a:gd name="connsiteY3" fmla="*/ 16719 h 61486"/>
                        <a:gd name="connsiteX4" fmla="*/ 27196 w 72916"/>
                        <a:gd name="connsiteY4" fmla="*/ 3384 h 61486"/>
                        <a:gd name="connsiteX5" fmla="*/ 3384 w 72916"/>
                        <a:gd name="connsiteY5" fmla="*/ 6241 h 61486"/>
                        <a:gd name="connsiteX6" fmla="*/ 6241 w 72916"/>
                        <a:gd name="connsiteY6" fmla="*/ 30054 h 61486"/>
                        <a:gd name="connsiteX7" fmla="*/ 19576 w 72916"/>
                        <a:gd name="connsiteY7" fmla="*/ 38626 h 61486"/>
                        <a:gd name="connsiteX8" fmla="*/ 60534 w 72916"/>
                        <a:gd name="connsiteY8" fmla="*/ 61486 h 61486"/>
                        <a:gd name="connsiteX9" fmla="*/ 65296 w 72916"/>
                        <a:gd name="connsiteY9" fmla="*/ 54819 h 6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916" h="61486">
                          <a:moveTo>
                            <a:pt x="65296" y="54819"/>
                          </a:moveTo>
                          <a:cubicBezTo>
                            <a:pt x="67201" y="51961"/>
                            <a:pt x="70059" y="50056"/>
                            <a:pt x="72916" y="48151"/>
                          </a:cubicBezTo>
                          <a:cubicBezTo>
                            <a:pt x="68154" y="42436"/>
                            <a:pt x="61486" y="36721"/>
                            <a:pt x="55771" y="31006"/>
                          </a:cubicBezTo>
                          <a:cubicBezTo>
                            <a:pt x="51009" y="26244"/>
                            <a:pt x="44341" y="21481"/>
                            <a:pt x="39579" y="16719"/>
                          </a:cubicBezTo>
                          <a:cubicBezTo>
                            <a:pt x="35769" y="12909"/>
                            <a:pt x="31959" y="6241"/>
                            <a:pt x="27196" y="3384"/>
                          </a:cubicBezTo>
                          <a:cubicBezTo>
                            <a:pt x="19576" y="-2331"/>
                            <a:pt x="9099" y="-426"/>
                            <a:pt x="3384" y="6241"/>
                          </a:cubicBezTo>
                          <a:cubicBezTo>
                            <a:pt x="-2331" y="13861"/>
                            <a:pt x="-426" y="24339"/>
                            <a:pt x="6241" y="30054"/>
                          </a:cubicBezTo>
                          <a:cubicBezTo>
                            <a:pt x="10051" y="32911"/>
                            <a:pt x="14814" y="35769"/>
                            <a:pt x="19576" y="38626"/>
                          </a:cubicBezTo>
                          <a:cubicBezTo>
                            <a:pt x="32911" y="47199"/>
                            <a:pt x="47199" y="53866"/>
                            <a:pt x="60534" y="61486"/>
                          </a:cubicBezTo>
                          <a:cubicBezTo>
                            <a:pt x="62439" y="59581"/>
                            <a:pt x="64344" y="57676"/>
                            <a:pt x="65296" y="54819"/>
                          </a:cubicBezTo>
                          <a:close/>
                        </a:path>
                      </a:pathLst>
                    </a:custGeom>
                    <a:solidFill>
                      <a:srgbClr val="FF0000"/>
                    </a:solidFill>
                    <a:ln w="9525" cap="flat">
                      <a:noFill/>
                      <a:prstDash val="solid"/>
                      <a:miter/>
                    </a:ln>
                  </p:spPr>
                  <p:txBody>
                    <a:bodyPr rtlCol="0" anchor="ctr"/>
                    <a:lstStyle/>
                    <a:p>
                      <a:endParaRPr lang="zh-CN" altLang="en-US"/>
                    </a:p>
                  </p:txBody>
                </p:sp>
              </p:grpSp>
            </p:grpSp>
          </p:grpSp>
          <p:sp>
            <p:nvSpPr>
              <p:cNvPr id="619" name="任意多边形: 形状 443"/>
              <p:cNvSpPr/>
              <p:nvPr/>
            </p:nvSpPr>
            <p:spPr>
              <a:xfrm>
                <a:off x="4250054" y="4405312"/>
                <a:ext cx="121920" cy="16192"/>
              </a:xfrm>
              <a:custGeom>
                <a:avLst/>
                <a:gdLst>
                  <a:gd name="connsiteX0" fmla="*/ 121920 w 121920"/>
                  <a:gd name="connsiteY0" fmla="*/ 2858 h 16192"/>
                  <a:gd name="connsiteX1" fmla="*/ 112395 w 121920"/>
                  <a:gd name="connsiteY1" fmla="*/ 0 h 16192"/>
                  <a:gd name="connsiteX2" fmla="*/ 100013 w 121920"/>
                  <a:gd name="connsiteY2" fmla="*/ 4763 h 16192"/>
                  <a:gd name="connsiteX3" fmla="*/ 93345 w 121920"/>
                  <a:gd name="connsiteY3" fmla="*/ 7620 h 16192"/>
                  <a:gd name="connsiteX4" fmla="*/ 86678 w 121920"/>
                  <a:gd name="connsiteY4" fmla="*/ 4763 h 16192"/>
                  <a:gd name="connsiteX5" fmla="*/ 74295 w 121920"/>
                  <a:gd name="connsiteY5" fmla="*/ 0 h 16192"/>
                  <a:gd name="connsiteX6" fmla="*/ 61913 w 121920"/>
                  <a:gd name="connsiteY6" fmla="*/ 4763 h 16192"/>
                  <a:gd name="connsiteX7" fmla="*/ 55245 w 121920"/>
                  <a:gd name="connsiteY7" fmla="*/ 7620 h 16192"/>
                  <a:gd name="connsiteX8" fmla="*/ 48578 w 121920"/>
                  <a:gd name="connsiteY8" fmla="*/ 4763 h 16192"/>
                  <a:gd name="connsiteX9" fmla="*/ 36195 w 121920"/>
                  <a:gd name="connsiteY9" fmla="*/ 0 h 16192"/>
                  <a:gd name="connsiteX10" fmla="*/ 23813 w 121920"/>
                  <a:gd name="connsiteY10" fmla="*/ 4763 h 16192"/>
                  <a:gd name="connsiteX11" fmla="*/ 17145 w 121920"/>
                  <a:gd name="connsiteY11" fmla="*/ 7620 h 16192"/>
                  <a:gd name="connsiteX12" fmla="*/ 10478 w 121920"/>
                  <a:gd name="connsiteY12" fmla="*/ 4763 h 16192"/>
                  <a:gd name="connsiteX13" fmla="*/ 0 w 121920"/>
                  <a:gd name="connsiteY13" fmla="*/ 0 h 16192"/>
                  <a:gd name="connsiteX14" fmla="*/ 0 w 121920"/>
                  <a:gd name="connsiteY14" fmla="*/ 8572 h 16192"/>
                  <a:gd name="connsiteX15" fmla="*/ 4763 w 121920"/>
                  <a:gd name="connsiteY15" fmla="*/ 11430 h 16192"/>
                  <a:gd name="connsiteX16" fmla="*/ 17145 w 121920"/>
                  <a:gd name="connsiteY16" fmla="*/ 16192 h 16192"/>
                  <a:gd name="connsiteX17" fmla="*/ 29528 w 121920"/>
                  <a:gd name="connsiteY17" fmla="*/ 11430 h 16192"/>
                  <a:gd name="connsiteX18" fmla="*/ 36195 w 121920"/>
                  <a:gd name="connsiteY18" fmla="*/ 8572 h 16192"/>
                  <a:gd name="connsiteX19" fmla="*/ 42863 w 121920"/>
                  <a:gd name="connsiteY19" fmla="*/ 11430 h 16192"/>
                  <a:gd name="connsiteX20" fmla="*/ 55245 w 121920"/>
                  <a:gd name="connsiteY20" fmla="*/ 16192 h 16192"/>
                  <a:gd name="connsiteX21" fmla="*/ 67628 w 121920"/>
                  <a:gd name="connsiteY21" fmla="*/ 11430 h 16192"/>
                  <a:gd name="connsiteX22" fmla="*/ 74295 w 121920"/>
                  <a:gd name="connsiteY22" fmla="*/ 8572 h 16192"/>
                  <a:gd name="connsiteX23" fmla="*/ 80963 w 121920"/>
                  <a:gd name="connsiteY23" fmla="*/ 11430 h 16192"/>
                  <a:gd name="connsiteX24" fmla="*/ 93345 w 121920"/>
                  <a:gd name="connsiteY24" fmla="*/ 16192 h 16192"/>
                  <a:gd name="connsiteX25" fmla="*/ 105728 w 121920"/>
                  <a:gd name="connsiteY25" fmla="*/ 11430 h 16192"/>
                  <a:gd name="connsiteX26" fmla="*/ 112395 w 121920"/>
                  <a:gd name="connsiteY26" fmla="*/ 8572 h 16192"/>
                  <a:gd name="connsiteX27" fmla="*/ 119063 w 121920"/>
                  <a:gd name="connsiteY27" fmla="*/ 11430 h 16192"/>
                  <a:gd name="connsiteX28" fmla="*/ 121920 w 121920"/>
                  <a:gd name="connsiteY28" fmla="*/ 13335 h 16192"/>
                  <a:gd name="connsiteX29" fmla="*/ 121920 w 121920"/>
                  <a:gd name="connsiteY29" fmla="*/ 2858 h 1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 h="16192">
                    <a:moveTo>
                      <a:pt x="121920" y="2858"/>
                    </a:moveTo>
                    <a:cubicBezTo>
                      <a:pt x="120015" y="953"/>
                      <a:pt x="117158" y="0"/>
                      <a:pt x="112395" y="0"/>
                    </a:cubicBezTo>
                    <a:cubicBezTo>
                      <a:pt x="106680" y="0"/>
                      <a:pt x="102870" y="2858"/>
                      <a:pt x="100013" y="4763"/>
                    </a:cubicBezTo>
                    <a:cubicBezTo>
                      <a:pt x="98108" y="6667"/>
                      <a:pt x="97155" y="7620"/>
                      <a:pt x="93345" y="7620"/>
                    </a:cubicBezTo>
                    <a:cubicBezTo>
                      <a:pt x="90488" y="7620"/>
                      <a:pt x="89535" y="6667"/>
                      <a:pt x="86678" y="4763"/>
                    </a:cubicBezTo>
                    <a:cubicBezTo>
                      <a:pt x="83820" y="2858"/>
                      <a:pt x="80963" y="0"/>
                      <a:pt x="74295" y="0"/>
                    </a:cubicBezTo>
                    <a:cubicBezTo>
                      <a:pt x="68580" y="0"/>
                      <a:pt x="64770" y="2858"/>
                      <a:pt x="61913" y="4763"/>
                    </a:cubicBezTo>
                    <a:cubicBezTo>
                      <a:pt x="60008" y="6667"/>
                      <a:pt x="59055" y="7620"/>
                      <a:pt x="55245" y="7620"/>
                    </a:cubicBezTo>
                    <a:cubicBezTo>
                      <a:pt x="52388" y="7620"/>
                      <a:pt x="51435" y="6667"/>
                      <a:pt x="48578" y="4763"/>
                    </a:cubicBezTo>
                    <a:cubicBezTo>
                      <a:pt x="45720" y="2858"/>
                      <a:pt x="42863" y="0"/>
                      <a:pt x="36195" y="0"/>
                    </a:cubicBezTo>
                    <a:cubicBezTo>
                      <a:pt x="30480" y="0"/>
                      <a:pt x="26670" y="2858"/>
                      <a:pt x="23813" y="4763"/>
                    </a:cubicBezTo>
                    <a:cubicBezTo>
                      <a:pt x="21908" y="6667"/>
                      <a:pt x="20955" y="7620"/>
                      <a:pt x="17145" y="7620"/>
                    </a:cubicBezTo>
                    <a:cubicBezTo>
                      <a:pt x="14288" y="7620"/>
                      <a:pt x="13335" y="6667"/>
                      <a:pt x="10478" y="4763"/>
                    </a:cubicBezTo>
                    <a:cubicBezTo>
                      <a:pt x="8573" y="2858"/>
                      <a:pt x="4763" y="0"/>
                      <a:pt x="0" y="0"/>
                    </a:cubicBezTo>
                    <a:lnTo>
                      <a:pt x="0" y="8572"/>
                    </a:lnTo>
                    <a:cubicBezTo>
                      <a:pt x="1905" y="8572"/>
                      <a:pt x="2858" y="9525"/>
                      <a:pt x="4763" y="11430"/>
                    </a:cubicBezTo>
                    <a:cubicBezTo>
                      <a:pt x="7620" y="13335"/>
                      <a:pt x="10478" y="16192"/>
                      <a:pt x="17145" y="16192"/>
                    </a:cubicBezTo>
                    <a:cubicBezTo>
                      <a:pt x="22860" y="16192"/>
                      <a:pt x="26670" y="13335"/>
                      <a:pt x="29528" y="11430"/>
                    </a:cubicBezTo>
                    <a:cubicBezTo>
                      <a:pt x="31433" y="9525"/>
                      <a:pt x="32385" y="8572"/>
                      <a:pt x="36195" y="8572"/>
                    </a:cubicBezTo>
                    <a:cubicBezTo>
                      <a:pt x="39053" y="8572"/>
                      <a:pt x="40005" y="9525"/>
                      <a:pt x="42863" y="11430"/>
                    </a:cubicBezTo>
                    <a:cubicBezTo>
                      <a:pt x="45720" y="13335"/>
                      <a:pt x="48578" y="16192"/>
                      <a:pt x="55245" y="16192"/>
                    </a:cubicBezTo>
                    <a:cubicBezTo>
                      <a:pt x="60960" y="16192"/>
                      <a:pt x="64770" y="13335"/>
                      <a:pt x="67628" y="11430"/>
                    </a:cubicBezTo>
                    <a:cubicBezTo>
                      <a:pt x="69533" y="9525"/>
                      <a:pt x="70485" y="8572"/>
                      <a:pt x="74295" y="8572"/>
                    </a:cubicBezTo>
                    <a:cubicBezTo>
                      <a:pt x="77153" y="8572"/>
                      <a:pt x="78105" y="9525"/>
                      <a:pt x="80963" y="11430"/>
                    </a:cubicBezTo>
                    <a:cubicBezTo>
                      <a:pt x="83820" y="13335"/>
                      <a:pt x="86678" y="16192"/>
                      <a:pt x="93345" y="16192"/>
                    </a:cubicBezTo>
                    <a:cubicBezTo>
                      <a:pt x="99060" y="16192"/>
                      <a:pt x="102870" y="13335"/>
                      <a:pt x="105728" y="11430"/>
                    </a:cubicBezTo>
                    <a:cubicBezTo>
                      <a:pt x="107633" y="9525"/>
                      <a:pt x="108585" y="8572"/>
                      <a:pt x="112395" y="8572"/>
                    </a:cubicBezTo>
                    <a:cubicBezTo>
                      <a:pt x="115253" y="8572"/>
                      <a:pt x="116205" y="9525"/>
                      <a:pt x="119063" y="11430"/>
                    </a:cubicBezTo>
                    <a:cubicBezTo>
                      <a:pt x="120015" y="12383"/>
                      <a:pt x="120968" y="13335"/>
                      <a:pt x="121920" y="13335"/>
                    </a:cubicBezTo>
                    <a:lnTo>
                      <a:pt x="121920" y="2858"/>
                    </a:lnTo>
                    <a:close/>
                  </a:path>
                </a:pathLst>
              </a:custGeom>
              <a:solidFill>
                <a:srgbClr val="6BDAF6"/>
              </a:solidFill>
              <a:ln w="9525" cap="flat">
                <a:noFill/>
                <a:prstDash val="solid"/>
                <a:miter/>
              </a:ln>
            </p:spPr>
            <p:txBody>
              <a:bodyPr rtlCol="0" anchor="ctr"/>
              <a:lstStyle/>
              <a:p>
                <a:endParaRPr lang="zh-CN" altLang="en-US"/>
              </a:p>
            </p:txBody>
          </p:sp>
          <p:sp>
            <p:nvSpPr>
              <p:cNvPr id="620" name="任意多边形: 形状 444"/>
              <p:cNvSpPr/>
              <p:nvPr/>
            </p:nvSpPr>
            <p:spPr>
              <a:xfrm>
                <a:off x="3600449" y="4405312"/>
                <a:ext cx="144780" cy="16192"/>
              </a:xfrm>
              <a:custGeom>
                <a:avLst/>
                <a:gdLst>
                  <a:gd name="connsiteX0" fmla="*/ 144780 w 144780"/>
                  <a:gd name="connsiteY0" fmla="*/ 7620 h 16192"/>
                  <a:gd name="connsiteX1" fmla="*/ 138113 w 144780"/>
                  <a:gd name="connsiteY1" fmla="*/ 4763 h 16192"/>
                  <a:gd name="connsiteX2" fmla="*/ 124778 w 144780"/>
                  <a:gd name="connsiteY2" fmla="*/ 0 h 16192"/>
                  <a:gd name="connsiteX3" fmla="*/ 111443 w 144780"/>
                  <a:gd name="connsiteY3" fmla="*/ 4763 h 16192"/>
                  <a:gd name="connsiteX4" fmla="*/ 103823 w 144780"/>
                  <a:gd name="connsiteY4" fmla="*/ 7620 h 16192"/>
                  <a:gd name="connsiteX5" fmla="*/ 96203 w 144780"/>
                  <a:gd name="connsiteY5" fmla="*/ 4763 h 16192"/>
                  <a:gd name="connsiteX6" fmla="*/ 82868 w 144780"/>
                  <a:gd name="connsiteY6" fmla="*/ 0 h 16192"/>
                  <a:gd name="connsiteX7" fmla="*/ 69532 w 144780"/>
                  <a:gd name="connsiteY7" fmla="*/ 4763 h 16192"/>
                  <a:gd name="connsiteX8" fmla="*/ 61913 w 144780"/>
                  <a:gd name="connsiteY8" fmla="*/ 7620 h 16192"/>
                  <a:gd name="connsiteX9" fmla="*/ 54293 w 144780"/>
                  <a:gd name="connsiteY9" fmla="*/ 4763 h 16192"/>
                  <a:gd name="connsiteX10" fmla="*/ 40957 w 144780"/>
                  <a:gd name="connsiteY10" fmla="*/ 0 h 16192"/>
                  <a:gd name="connsiteX11" fmla="*/ 27622 w 144780"/>
                  <a:gd name="connsiteY11" fmla="*/ 4763 h 16192"/>
                  <a:gd name="connsiteX12" fmla="*/ 20003 w 144780"/>
                  <a:gd name="connsiteY12" fmla="*/ 7620 h 16192"/>
                  <a:gd name="connsiteX13" fmla="*/ 12382 w 144780"/>
                  <a:gd name="connsiteY13" fmla="*/ 4763 h 16192"/>
                  <a:gd name="connsiteX14" fmla="*/ 0 w 144780"/>
                  <a:gd name="connsiteY14" fmla="*/ 0 h 16192"/>
                  <a:gd name="connsiteX15" fmla="*/ 0 w 144780"/>
                  <a:gd name="connsiteY15" fmla="*/ 8572 h 16192"/>
                  <a:gd name="connsiteX16" fmla="*/ 5715 w 144780"/>
                  <a:gd name="connsiteY16" fmla="*/ 11430 h 16192"/>
                  <a:gd name="connsiteX17" fmla="*/ 19050 w 144780"/>
                  <a:gd name="connsiteY17" fmla="*/ 16192 h 16192"/>
                  <a:gd name="connsiteX18" fmla="*/ 32385 w 144780"/>
                  <a:gd name="connsiteY18" fmla="*/ 11430 h 16192"/>
                  <a:gd name="connsiteX19" fmla="*/ 40005 w 144780"/>
                  <a:gd name="connsiteY19" fmla="*/ 8572 h 16192"/>
                  <a:gd name="connsiteX20" fmla="*/ 47625 w 144780"/>
                  <a:gd name="connsiteY20" fmla="*/ 11430 h 16192"/>
                  <a:gd name="connsiteX21" fmla="*/ 60960 w 144780"/>
                  <a:gd name="connsiteY21" fmla="*/ 16192 h 16192"/>
                  <a:gd name="connsiteX22" fmla="*/ 74295 w 144780"/>
                  <a:gd name="connsiteY22" fmla="*/ 11430 h 16192"/>
                  <a:gd name="connsiteX23" fmla="*/ 81915 w 144780"/>
                  <a:gd name="connsiteY23" fmla="*/ 8572 h 16192"/>
                  <a:gd name="connsiteX24" fmla="*/ 89535 w 144780"/>
                  <a:gd name="connsiteY24" fmla="*/ 11430 h 16192"/>
                  <a:gd name="connsiteX25" fmla="*/ 102870 w 144780"/>
                  <a:gd name="connsiteY25" fmla="*/ 16192 h 16192"/>
                  <a:gd name="connsiteX26" fmla="*/ 116205 w 144780"/>
                  <a:gd name="connsiteY26" fmla="*/ 11430 h 16192"/>
                  <a:gd name="connsiteX27" fmla="*/ 123825 w 144780"/>
                  <a:gd name="connsiteY27" fmla="*/ 8572 h 16192"/>
                  <a:gd name="connsiteX28" fmla="*/ 131445 w 144780"/>
                  <a:gd name="connsiteY28" fmla="*/ 11430 h 16192"/>
                  <a:gd name="connsiteX29" fmla="*/ 144780 w 144780"/>
                  <a:gd name="connsiteY29" fmla="*/ 16192 h 16192"/>
                  <a:gd name="connsiteX30" fmla="*/ 144780 w 144780"/>
                  <a:gd name="connsiteY30" fmla="*/ 7620 h 1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80" h="16192">
                    <a:moveTo>
                      <a:pt x="144780" y="7620"/>
                    </a:moveTo>
                    <a:cubicBezTo>
                      <a:pt x="141923" y="7620"/>
                      <a:pt x="140018" y="6667"/>
                      <a:pt x="138113" y="4763"/>
                    </a:cubicBezTo>
                    <a:cubicBezTo>
                      <a:pt x="135255" y="2858"/>
                      <a:pt x="131445" y="0"/>
                      <a:pt x="124778" y="0"/>
                    </a:cubicBezTo>
                    <a:cubicBezTo>
                      <a:pt x="118110" y="0"/>
                      <a:pt x="114300" y="2858"/>
                      <a:pt x="111443" y="4763"/>
                    </a:cubicBezTo>
                    <a:cubicBezTo>
                      <a:pt x="109538" y="6667"/>
                      <a:pt x="107632" y="7620"/>
                      <a:pt x="103823" y="7620"/>
                    </a:cubicBezTo>
                    <a:cubicBezTo>
                      <a:pt x="100013" y="7620"/>
                      <a:pt x="99060" y="6667"/>
                      <a:pt x="96203" y="4763"/>
                    </a:cubicBezTo>
                    <a:cubicBezTo>
                      <a:pt x="93345" y="2858"/>
                      <a:pt x="89535" y="0"/>
                      <a:pt x="82868" y="0"/>
                    </a:cubicBezTo>
                    <a:cubicBezTo>
                      <a:pt x="76200" y="0"/>
                      <a:pt x="72390" y="2858"/>
                      <a:pt x="69532" y="4763"/>
                    </a:cubicBezTo>
                    <a:cubicBezTo>
                      <a:pt x="67628" y="6667"/>
                      <a:pt x="65723" y="7620"/>
                      <a:pt x="61913" y="7620"/>
                    </a:cubicBezTo>
                    <a:cubicBezTo>
                      <a:pt x="58103" y="7620"/>
                      <a:pt x="57150" y="6667"/>
                      <a:pt x="54293" y="4763"/>
                    </a:cubicBezTo>
                    <a:cubicBezTo>
                      <a:pt x="51435" y="2858"/>
                      <a:pt x="47625" y="0"/>
                      <a:pt x="40957" y="0"/>
                    </a:cubicBezTo>
                    <a:cubicBezTo>
                      <a:pt x="34290" y="0"/>
                      <a:pt x="30480" y="2858"/>
                      <a:pt x="27622" y="4763"/>
                    </a:cubicBezTo>
                    <a:cubicBezTo>
                      <a:pt x="25718" y="6667"/>
                      <a:pt x="23813" y="7620"/>
                      <a:pt x="20003" y="7620"/>
                    </a:cubicBezTo>
                    <a:cubicBezTo>
                      <a:pt x="16193" y="7620"/>
                      <a:pt x="15240" y="6667"/>
                      <a:pt x="12382" y="4763"/>
                    </a:cubicBezTo>
                    <a:cubicBezTo>
                      <a:pt x="9525" y="2858"/>
                      <a:pt x="6668" y="0"/>
                      <a:pt x="0" y="0"/>
                    </a:cubicBezTo>
                    <a:lnTo>
                      <a:pt x="0" y="8572"/>
                    </a:lnTo>
                    <a:cubicBezTo>
                      <a:pt x="2857" y="8572"/>
                      <a:pt x="3810" y="9525"/>
                      <a:pt x="5715" y="11430"/>
                    </a:cubicBezTo>
                    <a:cubicBezTo>
                      <a:pt x="8572" y="13335"/>
                      <a:pt x="12382" y="16192"/>
                      <a:pt x="19050" y="16192"/>
                    </a:cubicBezTo>
                    <a:cubicBezTo>
                      <a:pt x="25718" y="16192"/>
                      <a:pt x="29528" y="13335"/>
                      <a:pt x="32385" y="11430"/>
                    </a:cubicBezTo>
                    <a:cubicBezTo>
                      <a:pt x="34290" y="9525"/>
                      <a:pt x="36195" y="8572"/>
                      <a:pt x="40005" y="8572"/>
                    </a:cubicBezTo>
                    <a:cubicBezTo>
                      <a:pt x="43815" y="8572"/>
                      <a:pt x="44768" y="9525"/>
                      <a:pt x="47625" y="11430"/>
                    </a:cubicBezTo>
                    <a:cubicBezTo>
                      <a:pt x="50482" y="13335"/>
                      <a:pt x="54293" y="16192"/>
                      <a:pt x="60960" y="16192"/>
                    </a:cubicBezTo>
                    <a:cubicBezTo>
                      <a:pt x="67628" y="16192"/>
                      <a:pt x="71438" y="13335"/>
                      <a:pt x="74295" y="11430"/>
                    </a:cubicBezTo>
                    <a:cubicBezTo>
                      <a:pt x="76200" y="9525"/>
                      <a:pt x="78105" y="8572"/>
                      <a:pt x="81915" y="8572"/>
                    </a:cubicBezTo>
                    <a:cubicBezTo>
                      <a:pt x="85725" y="8572"/>
                      <a:pt x="86678" y="9525"/>
                      <a:pt x="89535" y="11430"/>
                    </a:cubicBezTo>
                    <a:cubicBezTo>
                      <a:pt x="92393" y="13335"/>
                      <a:pt x="96203" y="16192"/>
                      <a:pt x="102870" y="16192"/>
                    </a:cubicBezTo>
                    <a:cubicBezTo>
                      <a:pt x="109538" y="16192"/>
                      <a:pt x="113348" y="13335"/>
                      <a:pt x="116205" y="11430"/>
                    </a:cubicBezTo>
                    <a:cubicBezTo>
                      <a:pt x="118110" y="9525"/>
                      <a:pt x="120015" y="8572"/>
                      <a:pt x="123825" y="8572"/>
                    </a:cubicBezTo>
                    <a:cubicBezTo>
                      <a:pt x="127635" y="8572"/>
                      <a:pt x="128588" y="9525"/>
                      <a:pt x="131445" y="11430"/>
                    </a:cubicBezTo>
                    <a:cubicBezTo>
                      <a:pt x="134303" y="13335"/>
                      <a:pt x="138113" y="16192"/>
                      <a:pt x="144780" y="16192"/>
                    </a:cubicBezTo>
                    <a:lnTo>
                      <a:pt x="144780" y="7620"/>
                    </a:lnTo>
                    <a:close/>
                  </a:path>
                </a:pathLst>
              </a:custGeom>
              <a:solidFill>
                <a:srgbClr val="6BDAF6"/>
              </a:solidFill>
              <a:ln w="9525" cap="flat">
                <a:noFill/>
                <a:prstDash val="solid"/>
                <a:miter/>
              </a:ln>
            </p:spPr>
            <p:txBody>
              <a:bodyPr rtlCol="0" anchor="ctr"/>
              <a:lstStyle/>
              <a:p>
                <a:endParaRPr lang="zh-CN" altLang="en-US"/>
              </a:p>
            </p:txBody>
          </p:sp>
        </p:grpSp>
        <p:sp>
          <p:nvSpPr>
            <p:cNvPr id="621" name="图形 5"/>
            <p:cNvSpPr/>
            <p:nvPr/>
          </p:nvSpPr>
          <p:spPr>
            <a:xfrm>
              <a:off x="5584" y="3697"/>
              <a:ext cx="8191" cy="3315"/>
            </a:xfrm>
            <a:custGeom>
              <a:avLst/>
              <a:gdLst>
                <a:gd name="connsiteX0" fmla="*/ 741045 w 5201602"/>
                <a:gd name="connsiteY0" fmla="*/ 2105025 h 2105025"/>
                <a:gd name="connsiteX1" fmla="*/ 4951095 w 5201602"/>
                <a:gd name="connsiteY1" fmla="*/ 2105025 h 2105025"/>
                <a:gd name="connsiteX2" fmla="*/ 5201603 w 5201602"/>
                <a:gd name="connsiteY2" fmla="*/ 1854518 h 2105025"/>
                <a:gd name="connsiteX3" fmla="*/ 5201603 w 5201602"/>
                <a:gd name="connsiteY3" fmla="*/ 250508 h 2105025"/>
                <a:gd name="connsiteX4" fmla="*/ 4951095 w 5201602"/>
                <a:gd name="connsiteY4" fmla="*/ 0 h 2105025"/>
                <a:gd name="connsiteX5" fmla="*/ 250507 w 5201602"/>
                <a:gd name="connsiteY5" fmla="*/ 0 h 2105025"/>
                <a:gd name="connsiteX6" fmla="*/ 0 w 5201602"/>
                <a:gd name="connsiteY6" fmla="*/ 250508 h 2105025"/>
                <a:gd name="connsiteX7" fmla="*/ 0 w 5201602"/>
                <a:gd name="connsiteY7" fmla="*/ 1589723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1602" h="2105025">
                  <a:moveTo>
                    <a:pt x="741045" y="2105025"/>
                  </a:moveTo>
                  <a:lnTo>
                    <a:pt x="4951095" y="2105025"/>
                  </a:lnTo>
                  <a:cubicBezTo>
                    <a:pt x="5089208" y="2105025"/>
                    <a:pt x="5201603" y="1992630"/>
                    <a:pt x="5201603" y="1854518"/>
                  </a:cubicBezTo>
                  <a:lnTo>
                    <a:pt x="5201603" y="250508"/>
                  </a:lnTo>
                  <a:cubicBezTo>
                    <a:pt x="5201603" y="112395"/>
                    <a:pt x="5089208" y="0"/>
                    <a:pt x="4951095" y="0"/>
                  </a:cubicBezTo>
                  <a:lnTo>
                    <a:pt x="250507" y="0"/>
                  </a:lnTo>
                  <a:cubicBezTo>
                    <a:pt x="112395" y="0"/>
                    <a:pt x="0" y="112395"/>
                    <a:pt x="0" y="250508"/>
                  </a:cubicBezTo>
                  <a:lnTo>
                    <a:pt x="0" y="1589723"/>
                  </a:lnTo>
                </a:path>
              </a:pathLst>
            </a:custGeom>
            <a:noFill/>
            <a:ln w="28575" cap="rnd">
              <a:solidFill>
                <a:srgbClr val="51C2EB"/>
              </a:solidFill>
              <a:prstDash val="solid"/>
              <a:round/>
            </a:ln>
          </p:spPr>
          <p:txBody>
            <a:bodyPr rtlCol="0" anchor="ctr"/>
            <a:lstStyle/>
            <a:p>
              <a:endParaRPr lang="zh-CN" altLang="en-US"/>
            </a:p>
          </p:txBody>
        </p:sp>
        <p:sp>
          <p:nvSpPr>
            <p:cNvPr id="622" name="图形 5"/>
            <p:cNvSpPr/>
            <p:nvPr/>
          </p:nvSpPr>
          <p:spPr>
            <a:xfrm>
              <a:off x="11232" y="7083"/>
              <a:ext cx="1415" cy="48"/>
            </a:xfrm>
            <a:custGeom>
              <a:avLst/>
              <a:gdLst>
                <a:gd name="connsiteX0" fmla="*/ 884873 w 898298"/>
                <a:gd name="connsiteY0" fmla="*/ 30480 h 30479"/>
                <a:gd name="connsiteX1" fmla="*/ 13335 w 898298"/>
                <a:gd name="connsiteY1" fmla="*/ 30480 h 30479"/>
                <a:gd name="connsiteX2" fmla="*/ 0 w 898298"/>
                <a:gd name="connsiteY2" fmla="*/ 17145 h 30479"/>
                <a:gd name="connsiteX3" fmla="*/ 0 w 898298"/>
                <a:gd name="connsiteY3" fmla="*/ 13335 h 30479"/>
                <a:gd name="connsiteX4" fmla="*/ 13335 w 898298"/>
                <a:gd name="connsiteY4" fmla="*/ 0 h 30479"/>
                <a:gd name="connsiteX5" fmla="*/ 884873 w 898298"/>
                <a:gd name="connsiteY5" fmla="*/ 0 h 30479"/>
                <a:gd name="connsiteX6" fmla="*/ 898208 w 898298"/>
                <a:gd name="connsiteY6" fmla="*/ 13335 h 30479"/>
                <a:gd name="connsiteX7" fmla="*/ 898208 w 898298"/>
                <a:gd name="connsiteY7" fmla="*/ 17145 h 30479"/>
                <a:gd name="connsiteX8" fmla="*/ 884873 w 898298"/>
                <a:gd name="connsiteY8"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298" h="30479">
                  <a:moveTo>
                    <a:pt x="884873" y="30480"/>
                  </a:moveTo>
                  <a:lnTo>
                    <a:pt x="13335" y="30480"/>
                  </a:lnTo>
                  <a:cubicBezTo>
                    <a:pt x="5715" y="30480"/>
                    <a:pt x="0" y="24765"/>
                    <a:pt x="0" y="17145"/>
                  </a:cubicBezTo>
                  <a:lnTo>
                    <a:pt x="0" y="13335"/>
                  </a:lnTo>
                  <a:cubicBezTo>
                    <a:pt x="0" y="5715"/>
                    <a:pt x="5715" y="0"/>
                    <a:pt x="13335" y="0"/>
                  </a:cubicBezTo>
                  <a:lnTo>
                    <a:pt x="884873" y="0"/>
                  </a:lnTo>
                  <a:cubicBezTo>
                    <a:pt x="892493" y="0"/>
                    <a:pt x="898208" y="5715"/>
                    <a:pt x="898208" y="13335"/>
                  </a:cubicBezTo>
                  <a:lnTo>
                    <a:pt x="898208" y="17145"/>
                  </a:lnTo>
                  <a:cubicBezTo>
                    <a:pt x="899160" y="23813"/>
                    <a:pt x="892493" y="30480"/>
                    <a:pt x="884873" y="30480"/>
                  </a:cubicBezTo>
                  <a:close/>
                </a:path>
              </a:pathLst>
            </a:custGeom>
            <a:solidFill>
              <a:srgbClr val="51C2EB"/>
            </a:solidFill>
            <a:ln w="9525" cap="flat">
              <a:noFill/>
              <a:prstDash val="solid"/>
              <a:miter/>
            </a:ln>
          </p:spPr>
          <p:txBody>
            <a:bodyPr rtlCol="0" anchor="ctr"/>
            <a:lstStyle/>
            <a:p>
              <a:endParaRPr lang="zh-CN" altLang="en-US"/>
            </a:p>
          </p:txBody>
        </p:sp>
        <p:sp>
          <p:nvSpPr>
            <p:cNvPr id="623" name="图形 5"/>
            <p:cNvSpPr/>
            <p:nvPr/>
          </p:nvSpPr>
          <p:spPr>
            <a:xfrm>
              <a:off x="12045" y="6957"/>
              <a:ext cx="160" cy="6"/>
            </a:xfrm>
            <a:custGeom>
              <a:avLst/>
              <a:gdLst>
                <a:gd name="connsiteX0" fmla="*/ 100013 w 101917"/>
                <a:gd name="connsiteY0" fmla="*/ 3810 h 3809"/>
                <a:gd name="connsiteX1" fmla="*/ 1905 w 101917"/>
                <a:gd name="connsiteY1" fmla="*/ 3810 h 3809"/>
                <a:gd name="connsiteX2" fmla="*/ 0 w 101917"/>
                <a:gd name="connsiteY2" fmla="*/ 1905 h 3809"/>
                <a:gd name="connsiteX3" fmla="*/ 0 w 101917"/>
                <a:gd name="connsiteY3" fmla="*/ 1905 h 3809"/>
                <a:gd name="connsiteX4" fmla="*/ 1905 w 101917"/>
                <a:gd name="connsiteY4" fmla="*/ 0 h 3809"/>
                <a:gd name="connsiteX5" fmla="*/ 100013 w 101917"/>
                <a:gd name="connsiteY5" fmla="*/ 0 h 3809"/>
                <a:gd name="connsiteX6" fmla="*/ 101918 w 101917"/>
                <a:gd name="connsiteY6" fmla="*/ 1905 h 3809"/>
                <a:gd name="connsiteX7" fmla="*/ 101918 w 101917"/>
                <a:gd name="connsiteY7" fmla="*/ 1905 h 3809"/>
                <a:gd name="connsiteX8" fmla="*/ 100013 w 101917"/>
                <a:gd name="connsiteY8" fmla="*/ 3810 h 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 h="3809">
                  <a:moveTo>
                    <a:pt x="100013" y="3810"/>
                  </a:moveTo>
                  <a:lnTo>
                    <a:pt x="1905" y="3810"/>
                  </a:lnTo>
                  <a:cubicBezTo>
                    <a:pt x="953" y="3810"/>
                    <a:pt x="0" y="2858"/>
                    <a:pt x="0" y="1905"/>
                  </a:cubicBezTo>
                  <a:lnTo>
                    <a:pt x="0" y="1905"/>
                  </a:lnTo>
                  <a:cubicBezTo>
                    <a:pt x="0" y="952"/>
                    <a:pt x="953" y="0"/>
                    <a:pt x="1905" y="0"/>
                  </a:cubicBezTo>
                  <a:lnTo>
                    <a:pt x="100013" y="0"/>
                  </a:lnTo>
                  <a:cubicBezTo>
                    <a:pt x="100965" y="0"/>
                    <a:pt x="101918" y="952"/>
                    <a:pt x="101918" y="1905"/>
                  </a:cubicBezTo>
                  <a:lnTo>
                    <a:pt x="101918" y="1905"/>
                  </a:lnTo>
                  <a:cubicBezTo>
                    <a:pt x="101918" y="2858"/>
                    <a:pt x="100965" y="3810"/>
                    <a:pt x="100013" y="3810"/>
                  </a:cubicBezTo>
                  <a:close/>
                </a:path>
              </a:pathLst>
            </a:custGeom>
            <a:solidFill>
              <a:srgbClr val="6BDAF6"/>
            </a:solidFill>
            <a:ln w="9525" cap="flat">
              <a:noFill/>
              <a:prstDash val="solid"/>
              <a:miter/>
            </a:ln>
          </p:spPr>
          <p:txBody>
            <a:bodyPr rtlCol="0" anchor="ctr"/>
            <a:lstStyle/>
            <a:p>
              <a:endParaRPr lang="zh-CN" altLang="en-US"/>
            </a:p>
          </p:txBody>
        </p:sp>
        <p:sp>
          <p:nvSpPr>
            <p:cNvPr id="624" name="图形 5"/>
            <p:cNvSpPr/>
            <p:nvPr/>
          </p:nvSpPr>
          <p:spPr>
            <a:xfrm>
              <a:off x="10797" y="7035"/>
              <a:ext cx="1414" cy="48"/>
            </a:xfrm>
            <a:custGeom>
              <a:avLst/>
              <a:gdLst>
                <a:gd name="connsiteX0" fmla="*/ 884873 w 898207"/>
                <a:gd name="connsiteY0" fmla="*/ 30480 h 30479"/>
                <a:gd name="connsiteX1" fmla="*/ 13335 w 898207"/>
                <a:gd name="connsiteY1" fmla="*/ 30480 h 30479"/>
                <a:gd name="connsiteX2" fmla="*/ 0 w 898207"/>
                <a:gd name="connsiteY2" fmla="*/ 17145 h 30479"/>
                <a:gd name="connsiteX3" fmla="*/ 0 w 898207"/>
                <a:gd name="connsiteY3" fmla="*/ 13335 h 30479"/>
                <a:gd name="connsiteX4" fmla="*/ 13335 w 898207"/>
                <a:gd name="connsiteY4" fmla="*/ 0 h 30479"/>
                <a:gd name="connsiteX5" fmla="*/ 884873 w 898207"/>
                <a:gd name="connsiteY5" fmla="*/ 0 h 30479"/>
                <a:gd name="connsiteX6" fmla="*/ 898208 w 898207"/>
                <a:gd name="connsiteY6" fmla="*/ 13335 h 30479"/>
                <a:gd name="connsiteX7" fmla="*/ 898208 w 898207"/>
                <a:gd name="connsiteY7" fmla="*/ 17145 h 30479"/>
                <a:gd name="connsiteX8" fmla="*/ 884873 w 898207"/>
                <a:gd name="connsiteY8"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207" h="30479">
                  <a:moveTo>
                    <a:pt x="884873" y="30480"/>
                  </a:moveTo>
                  <a:lnTo>
                    <a:pt x="13335" y="30480"/>
                  </a:lnTo>
                  <a:cubicBezTo>
                    <a:pt x="5715" y="30480"/>
                    <a:pt x="0" y="24765"/>
                    <a:pt x="0" y="17145"/>
                  </a:cubicBezTo>
                  <a:lnTo>
                    <a:pt x="0" y="13335"/>
                  </a:lnTo>
                  <a:cubicBezTo>
                    <a:pt x="0" y="5715"/>
                    <a:pt x="5715" y="0"/>
                    <a:pt x="13335" y="0"/>
                  </a:cubicBezTo>
                  <a:lnTo>
                    <a:pt x="884873" y="0"/>
                  </a:lnTo>
                  <a:cubicBezTo>
                    <a:pt x="892493" y="0"/>
                    <a:pt x="898208" y="5715"/>
                    <a:pt x="898208" y="13335"/>
                  </a:cubicBezTo>
                  <a:lnTo>
                    <a:pt x="898208" y="17145"/>
                  </a:lnTo>
                  <a:cubicBezTo>
                    <a:pt x="898208" y="23813"/>
                    <a:pt x="892493" y="30480"/>
                    <a:pt x="884873" y="30480"/>
                  </a:cubicBezTo>
                  <a:close/>
                </a:path>
              </a:pathLst>
            </a:custGeom>
            <a:solidFill>
              <a:srgbClr val="51C2EB"/>
            </a:solidFill>
            <a:ln w="9525" cap="flat">
              <a:noFill/>
              <a:prstDash val="solid"/>
              <a:miter/>
            </a:ln>
          </p:spPr>
          <p:txBody>
            <a:bodyPr rtlCol="0" anchor="ctr"/>
            <a:lstStyle/>
            <a:p>
              <a:endParaRPr lang="zh-CN" altLang="en-US"/>
            </a:p>
          </p:txBody>
        </p:sp>
        <p:grpSp>
          <p:nvGrpSpPr>
            <p:cNvPr id="625" name="图形 5"/>
            <p:cNvGrpSpPr/>
            <p:nvPr/>
          </p:nvGrpSpPr>
          <p:grpSpPr>
            <a:xfrm>
              <a:off x="7396" y="6945"/>
              <a:ext cx="1828" cy="45"/>
              <a:chOff x="4696777" y="4410075"/>
              <a:chExt cx="1161097" cy="28575"/>
            </a:xfrm>
          </p:grpSpPr>
          <p:sp>
            <p:nvSpPr>
              <p:cNvPr id="626" name="任意多边形: 形状 450"/>
              <p:cNvSpPr/>
              <p:nvPr/>
            </p:nvSpPr>
            <p:spPr>
              <a:xfrm>
                <a:off x="4696777" y="4410075"/>
                <a:ext cx="1161097" cy="28575"/>
              </a:xfrm>
              <a:custGeom>
                <a:avLst/>
                <a:gdLst>
                  <a:gd name="connsiteX0" fmla="*/ 1147763 w 1161097"/>
                  <a:gd name="connsiteY0" fmla="*/ 28575 h 28575"/>
                  <a:gd name="connsiteX1" fmla="*/ 13335 w 1161097"/>
                  <a:gd name="connsiteY1" fmla="*/ 28575 h 28575"/>
                  <a:gd name="connsiteX2" fmla="*/ 0 w 1161097"/>
                  <a:gd name="connsiteY2" fmla="*/ 15240 h 28575"/>
                  <a:gd name="connsiteX3" fmla="*/ 0 w 1161097"/>
                  <a:gd name="connsiteY3" fmla="*/ 13335 h 28575"/>
                  <a:gd name="connsiteX4" fmla="*/ 13335 w 1161097"/>
                  <a:gd name="connsiteY4" fmla="*/ 0 h 28575"/>
                  <a:gd name="connsiteX5" fmla="*/ 1147763 w 1161097"/>
                  <a:gd name="connsiteY5" fmla="*/ 0 h 28575"/>
                  <a:gd name="connsiteX6" fmla="*/ 1161098 w 1161097"/>
                  <a:gd name="connsiteY6" fmla="*/ 13335 h 28575"/>
                  <a:gd name="connsiteX7" fmla="*/ 1161098 w 1161097"/>
                  <a:gd name="connsiteY7" fmla="*/ 15240 h 28575"/>
                  <a:gd name="connsiteX8" fmla="*/ 1147763 w 1161097"/>
                  <a:gd name="connsiteY8"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097" h="28575">
                    <a:moveTo>
                      <a:pt x="1147763" y="28575"/>
                    </a:moveTo>
                    <a:lnTo>
                      <a:pt x="13335" y="28575"/>
                    </a:lnTo>
                    <a:cubicBezTo>
                      <a:pt x="5715" y="28575"/>
                      <a:pt x="0" y="22860"/>
                      <a:pt x="0" y="15240"/>
                    </a:cubicBezTo>
                    <a:lnTo>
                      <a:pt x="0" y="13335"/>
                    </a:lnTo>
                    <a:cubicBezTo>
                      <a:pt x="0" y="5715"/>
                      <a:pt x="5715" y="0"/>
                      <a:pt x="13335" y="0"/>
                    </a:cubicBezTo>
                    <a:lnTo>
                      <a:pt x="1147763" y="0"/>
                    </a:lnTo>
                    <a:cubicBezTo>
                      <a:pt x="1155382" y="0"/>
                      <a:pt x="1161098" y="5715"/>
                      <a:pt x="1161098" y="13335"/>
                    </a:cubicBezTo>
                    <a:lnTo>
                      <a:pt x="1161098" y="15240"/>
                    </a:lnTo>
                    <a:cubicBezTo>
                      <a:pt x="1161098" y="22860"/>
                      <a:pt x="1154430" y="28575"/>
                      <a:pt x="1147763" y="28575"/>
                    </a:cubicBezTo>
                    <a:close/>
                  </a:path>
                </a:pathLst>
              </a:custGeom>
              <a:solidFill>
                <a:srgbClr val="51C2EB"/>
              </a:solidFill>
              <a:ln w="9525" cap="flat">
                <a:noFill/>
                <a:prstDash val="solid"/>
                <a:miter/>
              </a:ln>
            </p:spPr>
            <p:txBody>
              <a:bodyPr rtlCol="0" anchor="ctr"/>
              <a:lstStyle/>
              <a:p>
                <a:endParaRPr lang="zh-CN" altLang="en-US"/>
              </a:p>
            </p:txBody>
          </p:sp>
          <p:sp>
            <p:nvSpPr>
              <p:cNvPr id="627" name="任意多边形: 形状 451"/>
              <p:cNvSpPr/>
              <p:nvPr/>
            </p:nvSpPr>
            <p:spPr>
              <a:xfrm>
                <a:off x="5318759" y="4420552"/>
                <a:ext cx="91440" cy="7619"/>
              </a:xfrm>
              <a:custGeom>
                <a:avLst/>
                <a:gdLst>
                  <a:gd name="connsiteX0" fmla="*/ 87630 w 91440"/>
                  <a:gd name="connsiteY0" fmla="*/ 7620 h 7619"/>
                  <a:gd name="connsiteX1" fmla="*/ 3810 w 91440"/>
                  <a:gd name="connsiteY1" fmla="*/ 7620 h 7619"/>
                  <a:gd name="connsiteX2" fmla="*/ 0 w 91440"/>
                  <a:gd name="connsiteY2" fmla="*/ 3810 h 7619"/>
                  <a:gd name="connsiteX3" fmla="*/ 0 w 91440"/>
                  <a:gd name="connsiteY3" fmla="*/ 3810 h 7619"/>
                  <a:gd name="connsiteX4" fmla="*/ 3810 w 91440"/>
                  <a:gd name="connsiteY4" fmla="*/ 0 h 7619"/>
                  <a:gd name="connsiteX5" fmla="*/ 87630 w 91440"/>
                  <a:gd name="connsiteY5" fmla="*/ 0 h 7619"/>
                  <a:gd name="connsiteX6" fmla="*/ 91440 w 91440"/>
                  <a:gd name="connsiteY6" fmla="*/ 3810 h 7619"/>
                  <a:gd name="connsiteX7" fmla="*/ 91440 w 91440"/>
                  <a:gd name="connsiteY7" fmla="*/ 3810 h 7619"/>
                  <a:gd name="connsiteX8" fmla="*/ 87630 w 91440"/>
                  <a:gd name="connsiteY8" fmla="*/ 762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 h="7619">
                    <a:moveTo>
                      <a:pt x="87630" y="7620"/>
                    </a:moveTo>
                    <a:lnTo>
                      <a:pt x="3810" y="7620"/>
                    </a:lnTo>
                    <a:cubicBezTo>
                      <a:pt x="1905" y="7620"/>
                      <a:pt x="0" y="5715"/>
                      <a:pt x="0" y="3810"/>
                    </a:cubicBezTo>
                    <a:lnTo>
                      <a:pt x="0" y="3810"/>
                    </a:lnTo>
                    <a:cubicBezTo>
                      <a:pt x="0" y="1905"/>
                      <a:pt x="1905" y="0"/>
                      <a:pt x="3810" y="0"/>
                    </a:cubicBezTo>
                    <a:lnTo>
                      <a:pt x="87630" y="0"/>
                    </a:lnTo>
                    <a:cubicBezTo>
                      <a:pt x="89535" y="0"/>
                      <a:pt x="91440" y="1905"/>
                      <a:pt x="91440" y="3810"/>
                    </a:cubicBezTo>
                    <a:lnTo>
                      <a:pt x="91440" y="3810"/>
                    </a:lnTo>
                    <a:cubicBezTo>
                      <a:pt x="90488" y="6667"/>
                      <a:pt x="89535" y="7620"/>
                      <a:pt x="87630" y="7620"/>
                    </a:cubicBezTo>
                    <a:close/>
                  </a:path>
                </a:pathLst>
              </a:custGeom>
              <a:solidFill>
                <a:srgbClr val="6BDAF6"/>
              </a:solidFill>
              <a:ln w="9525" cap="flat">
                <a:noFill/>
                <a:prstDash val="solid"/>
                <a:miter/>
              </a:ln>
            </p:spPr>
            <p:txBody>
              <a:bodyPr rtlCol="0" anchor="ctr"/>
              <a:lstStyle/>
              <a:p>
                <a:endParaRPr lang="zh-CN" altLang="en-US"/>
              </a:p>
            </p:txBody>
          </p:sp>
          <p:sp>
            <p:nvSpPr>
              <p:cNvPr id="628" name="任意多边形: 形状 452"/>
              <p:cNvSpPr/>
              <p:nvPr/>
            </p:nvSpPr>
            <p:spPr>
              <a:xfrm>
                <a:off x="4993004" y="4428172"/>
                <a:ext cx="91440" cy="7620"/>
              </a:xfrm>
              <a:custGeom>
                <a:avLst/>
                <a:gdLst>
                  <a:gd name="connsiteX0" fmla="*/ 87630 w 91440"/>
                  <a:gd name="connsiteY0" fmla="*/ 7620 h 7620"/>
                  <a:gd name="connsiteX1" fmla="*/ 3810 w 91440"/>
                  <a:gd name="connsiteY1" fmla="*/ 7620 h 7620"/>
                  <a:gd name="connsiteX2" fmla="*/ 0 w 91440"/>
                  <a:gd name="connsiteY2" fmla="*/ 3810 h 7620"/>
                  <a:gd name="connsiteX3" fmla="*/ 0 w 91440"/>
                  <a:gd name="connsiteY3" fmla="*/ 3810 h 7620"/>
                  <a:gd name="connsiteX4" fmla="*/ 3810 w 91440"/>
                  <a:gd name="connsiteY4" fmla="*/ 0 h 7620"/>
                  <a:gd name="connsiteX5" fmla="*/ 87630 w 91440"/>
                  <a:gd name="connsiteY5" fmla="*/ 0 h 7620"/>
                  <a:gd name="connsiteX6" fmla="*/ 91440 w 91440"/>
                  <a:gd name="connsiteY6" fmla="*/ 3810 h 7620"/>
                  <a:gd name="connsiteX7" fmla="*/ 91440 w 91440"/>
                  <a:gd name="connsiteY7" fmla="*/ 3810 h 7620"/>
                  <a:gd name="connsiteX8" fmla="*/ 87630 w 91440"/>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 h="7620">
                    <a:moveTo>
                      <a:pt x="87630" y="7620"/>
                    </a:moveTo>
                    <a:lnTo>
                      <a:pt x="3810" y="7620"/>
                    </a:lnTo>
                    <a:cubicBezTo>
                      <a:pt x="1905" y="7620"/>
                      <a:pt x="0" y="5715"/>
                      <a:pt x="0" y="3810"/>
                    </a:cubicBezTo>
                    <a:lnTo>
                      <a:pt x="0" y="3810"/>
                    </a:lnTo>
                    <a:cubicBezTo>
                      <a:pt x="0" y="1905"/>
                      <a:pt x="1905" y="0"/>
                      <a:pt x="3810" y="0"/>
                    </a:cubicBezTo>
                    <a:lnTo>
                      <a:pt x="87630" y="0"/>
                    </a:lnTo>
                    <a:cubicBezTo>
                      <a:pt x="89535" y="0"/>
                      <a:pt x="91440" y="1905"/>
                      <a:pt x="91440" y="3810"/>
                    </a:cubicBezTo>
                    <a:lnTo>
                      <a:pt x="91440" y="3810"/>
                    </a:lnTo>
                    <a:cubicBezTo>
                      <a:pt x="91440" y="5715"/>
                      <a:pt x="89535" y="7620"/>
                      <a:pt x="87630" y="7620"/>
                    </a:cubicBezTo>
                    <a:close/>
                  </a:path>
                </a:pathLst>
              </a:custGeom>
              <a:solidFill>
                <a:srgbClr val="6BDAF6"/>
              </a:solidFill>
              <a:ln w="9525" cap="flat">
                <a:noFill/>
                <a:prstDash val="solid"/>
                <a:miter/>
              </a:ln>
            </p:spPr>
            <p:txBody>
              <a:bodyPr rtlCol="0" anchor="ctr"/>
              <a:lstStyle/>
              <a:p>
                <a:endParaRPr lang="zh-CN" altLang="en-US"/>
              </a:p>
            </p:txBody>
          </p:sp>
        </p:grpSp>
        <p:grpSp>
          <p:nvGrpSpPr>
            <p:cNvPr id="629" name="图形 5"/>
            <p:cNvGrpSpPr/>
            <p:nvPr/>
          </p:nvGrpSpPr>
          <p:grpSpPr>
            <a:xfrm>
              <a:off x="8182" y="7083"/>
              <a:ext cx="1930" cy="48"/>
              <a:chOff x="5195887" y="4497704"/>
              <a:chExt cx="1225867" cy="30479"/>
            </a:xfrm>
          </p:grpSpPr>
          <p:sp>
            <p:nvSpPr>
              <p:cNvPr id="630" name="任意多边形: 形状 454"/>
              <p:cNvSpPr/>
              <p:nvPr/>
            </p:nvSpPr>
            <p:spPr>
              <a:xfrm>
                <a:off x="5195887" y="4497704"/>
                <a:ext cx="1225867" cy="30479"/>
              </a:xfrm>
              <a:custGeom>
                <a:avLst/>
                <a:gdLst>
                  <a:gd name="connsiteX0" fmla="*/ 1212532 w 1225867"/>
                  <a:gd name="connsiteY0" fmla="*/ 30480 h 30479"/>
                  <a:gd name="connsiteX1" fmla="*/ 13335 w 1225867"/>
                  <a:gd name="connsiteY1" fmla="*/ 30480 h 30479"/>
                  <a:gd name="connsiteX2" fmla="*/ 0 w 1225867"/>
                  <a:gd name="connsiteY2" fmla="*/ 17145 h 30479"/>
                  <a:gd name="connsiteX3" fmla="*/ 0 w 1225867"/>
                  <a:gd name="connsiteY3" fmla="*/ 13335 h 30479"/>
                  <a:gd name="connsiteX4" fmla="*/ 13335 w 1225867"/>
                  <a:gd name="connsiteY4" fmla="*/ 0 h 30479"/>
                  <a:gd name="connsiteX5" fmla="*/ 1212532 w 1225867"/>
                  <a:gd name="connsiteY5" fmla="*/ 0 h 30479"/>
                  <a:gd name="connsiteX6" fmla="*/ 1225868 w 1225867"/>
                  <a:gd name="connsiteY6" fmla="*/ 13335 h 30479"/>
                  <a:gd name="connsiteX7" fmla="*/ 1225868 w 1225867"/>
                  <a:gd name="connsiteY7" fmla="*/ 17145 h 30479"/>
                  <a:gd name="connsiteX8" fmla="*/ 1212532 w 1225867"/>
                  <a:gd name="connsiteY8"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867" h="30479">
                    <a:moveTo>
                      <a:pt x="1212532" y="30480"/>
                    </a:moveTo>
                    <a:lnTo>
                      <a:pt x="13335" y="30480"/>
                    </a:lnTo>
                    <a:cubicBezTo>
                      <a:pt x="5715" y="30480"/>
                      <a:pt x="0" y="24765"/>
                      <a:pt x="0" y="17145"/>
                    </a:cubicBezTo>
                    <a:lnTo>
                      <a:pt x="0" y="13335"/>
                    </a:lnTo>
                    <a:cubicBezTo>
                      <a:pt x="0" y="5715"/>
                      <a:pt x="5715" y="0"/>
                      <a:pt x="13335" y="0"/>
                    </a:cubicBezTo>
                    <a:lnTo>
                      <a:pt x="1212532" y="0"/>
                    </a:lnTo>
                    <a:cubicBezTo>
                      <a:pt x="1220153" y="0"/>
                      <a:pt x="1225868" y="5715"/>
                      <a:pt x="1225868" y="13335"/>
                    </a:cubicBezTo>
                    <a:lnTo>
                      <a:pt x="1225868" y="17145"/>
                    </a:lnTo>
                    <a:cubicBezTo>
                      <a:pt x="1225868" y="23813"/>
                      <a:pt x="1220153" y="30480"/>
                      <a:pt x="1212532" y="30480"/>
                    </a:cubicBezTo>
                    <a:close/>
                  </a:path>
                </a:pathLst>
              </a:custGeom>
              <a:solidFill>
                <a:srgbClr val="51C2EB"/>
              </a:solidFill>
              <a:ln w="9525" cap="flat">
                <a:noFill/>
                <a:prstDash val="solid"/>
                <a:miter/>
              </a:ln>
            </p:spPr>
            <p:txBody>
              <a:bodyPr rtlCol="0" anchor="ctr"/>
              <a:lstStyle/>
              <a:p>
                <a:endParaRPr lang="zh-CN" altLang="en-US"/>
              </a:p>
            </p:txBody>
          </p:sp>
          <p:sp>
            <p:nvSpPr>
              <p:cNvPr id="631" name="任意多边形: 形状 455"/>
              <p:cNvSpPr/>
              <p:nvPr/>
            </p:nvSpPr>
            <p:spPr>
              <a:xfrm>
                <a:off x="5893117" y="4511040"/>
                <a:ext cx="91439" cy="7619"/>
              </a:xfrm>
              <a:custGeom>
                <a:avLst/>
                <a:gdLst>
                  <a:gd name="connsiteX0" fmla="*/ 87630 w 91439"/>
                  <a:gd name="connsiteY0" fmla="*/ 7620 h 7619"/>
                  <a:gd name="connsiteX1" fmla="*/ 3810 w 91439"/>
                  <a:gd name="connsiteY1" fmla="*/ 7620 h 7619"/>
                  <a:gd name="connsiteX2" fmla="*/ 0 w 91439"/>
                  <a:gd name="connsiteY2" fmla="*/ 3810 h 7619"/>
                  <a:gd name="connsiteX3" fmla="*/ 0 w 91439"/>
                  <a:gd name="connsiteY3" fmla="*/ 3810 h 7619"/>
                  <a:gd name="connsiteX4" fmla="*/ 3810 w 91439"/>
                  <a:gd name="connsiteY4" fmla="*/ 0 h 7619"/>
                  <a:gd name="connsiteX5" fmla="*/ 87630 w 91439"/>
                  <a:gd name="connsiteY5" fmla="*/ 0 h 7619"/>
                  <a:gd name="connsiteX6" fmla="*/ 91440 w 91439"/>
                  <a:gd name="connsiteY6" fmla="*/ 3810 h 7619"/>
                  <a:gd name="connsiteX7" fmla="*/ 91440 w 91439"/>
                  <a:gd name="connsiteY7" fmla="*/ 3810 h 7619"/>
                  <a:gd name="connsiteX8" fmla="*/ 87630 w 91439"/>
                  <a:gd name="connsiteY8" fmla="*/ 762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 h="7619">
                    <a:moveTo>
                      <a:pt x="87630" y="7620"/>
                    </a:moveTo>
                    <a:lnTo>
                      <a:pt x="3810" y="7620"/>
                    </a:lnTo>
                    <a:cubicBezTo>
                      <a:pt x="1905" y="7620"/>
                      <a:pt x="0" y="5715"/>
                      <a:pt x="0" y="3810"/>
                    </a:cubicBezTo>
                    <a:lnTo>
                      <a:pt x="0" y="3810"/>
                    </a:lnTo>
                    <a:cubicBezTo>
                      <a:pt x="0" y="1905"/>
                      <a:pt x="1905" y="0"/>
                      <a:pt x="3810" y="0"/>
                    </a:cubicBezTo>
                    <a:lnTo>
                      <a:pt x="87630" y="0"/>
                    </a:lnTo>
                    <a:cubicBezTo>
                      <a:pt x="89535" y="0"/>
                      <a:pt x="91440" y="1905"/>
                      <a:pt x="91440" y="3810"/>
                    </a:cubicBezTo>
                    <a:lnTo>
                      <a:pt x="91440" y="3810"/>
                    </a:lnTo>
                    <a:cubicBezTo>
                      <a:pt x="91440" y="5715"/>
                      <a:pt x="89535" y="7620"/>
                      <a:pt x="87630" y="7620"/>
                    </a:cubicBezTo>
                    <a:close/>
                  </a:path>
                </a:pathLst>
              </a:custGeom>
              <a:solidFill>
                <a:srgbClr val="6BDAF6"/>
              </a:solidFill>
              <a:ln w="9525" cap="flat">
                <a:noFill/>
                <a:prstDash val="solid"/>
                <a:miter/>
              </a:ln>
            </p:spPr>
            <p:txBody>
              <a:bodyPr rtlCol="0" anchor="ctr"/>
              <a:lstStyle/>
              <a:p>
                <a:endParaRPr lang="zh-CN" altLang="en-US"/>
              </a:p>
            </p:txBody>
          </p:sp>
          <p:sp>
            <p:nvSpPr>
              <p:cNvPr id="632" name="任意多边形: 形状 456"/>
              <p:cNvSpPr/>
              <p:nvPr/>
            </p:nvSpPr>
            <p:spPr>
              <a:xfrm>
                <a:off x="5433059" y="4507229"/>
                <a:ext cx="31432" cy="7620"/>
              </a:xfrm>
              <a:custGeom>
                <a:avLst/>
                <a:gdLst>
                  <a:gd name="connsiteX0" fmla="*/ 27623 w 31432"/>
                  <a:gd name="connsiteY0" fmla="*/ 7620 h 7620"/>
                  <a:gd name="connsiteX1" fmla="*/ 3810 w 31432"/>
                  <a:gd name="connsiteY1" fmla="*/ 7620 h 7620"/>
                  <a:gd name="connsiteX2" fmla="*/ 0 w 31432"/>
                  <a:gd name="connsiteY2" fmla="*/ 3810 h 7620"/>
                  <a:gd name="connsiteX3" fmla="*/ 0 w 31432"/>
                  <a:gd name="connsiteY3" fmla="*/ 3810 h 7620"/>
                  <a:gd name="connsiteX4" fmla="*/ 3810 w 31432"/>
                  <a:gd name="connsiteY4" fmla="*/ 0 h 7620"/>
                  <a:gd name="connsiteX5" fmla="*/ 27623 w 31432"/>
                  <a:gd name="connsiteY5" fmla="*/ 0 h 7620"/>
                  <a:gd name="connsiteX6" fmla="*/ 31433 w 31432"/>
                  <a:gd name="connsiteY6" fmla="*/ 3810 h 7620"/>
                  <a:gd name="connsiteX7" fmla="*/ 31433 w 31432"/>
                  <a:gd name="connsiteY7" fmla="*/ 3810 h 7620"/>
                  <a:gd name="connsiteX8" fmla="*/ 27623 w 31432"/>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 h="7620">
                    <a:moveTo>
                      <a:pt x="27623" y="7620"/>
                    </a:moveTo>
                    <a:lnTo>
                      <a:pt x="3810" y="7620"/>
                    </a:lnTo>
                    <a:cubicBezTo>
                      <a:pt x="1905" y="7620"/>
                      <a:pt x="0" y="5715"/>
                      <a:pt x="0" y="3810"/>
                    </a:cubicBezTo>
                    <a:lnTo>
                      <a:pt x="0" y="3810"/>
                    </a:lnTo>
                    <a:cubicBezTo>
                      <a:pt x="0" y="1905"/>
                      <a:pt x="1905" y="0"/>
                      <a:pt x="3810" y="0"/>
                    </a:cubicBezTo>
                    <a:lnTo>
                      <a:pt x="27623" y="0"/>
                    </a:lnTo>
                    <a:cubicBezTo>
                      <a:pt x="29528" y="0"/>
                      <a:pt x="31433" y="1905"/>
                      <a:pt x="31433" y="3810"/>
                    </a:cubicBezTo>
                    <a:lnTo>
                      <a:pt x="31433" y="3810"/>
                    </a:lnTo>
                    <a:cubicBezTo>
                      <a:pt x="31433" y="5715"/>
                      <a:pt x="29528" y="7620"/>
                      <a:pt x="27623" y="7620"/>
                    </a:cubicBezTo>
                    <a:close/>
                  </a:path>
                </a:pathLst>
              </a:custGeom>
              <a:solidFill>
                <a:srgbClr val="6BDAF6"/>
              </a:solidFill>
              <a:ln w="9525" cap="flat">
                <a:noFill/>
                <a:prstDash val="solid"/>
                <a:miter/>
              </a:ln>
            </p:spPr>
            <p:txBody>
              <a:bodyPr rtlCol="0" anchor="ctr"/>
              <a:lstStyle/>
              <a:p>
                <a:endParaRPr lang="zh-CN" altLang="en-US"/>
              </a:p>
            </p:txBody>
          </p:sp>
        </p:grpSp>
        <p:grpSp>
          <p:nvGrpSpPr>
            <p:cNvPr id="633" name="图形 5"/>
            <p:cNvGrpSpPr/>
            <p:nvPr/>
          </p:nvGrpSpPr>
          <p:grpSpPr>
            <a:xfrm>
              <a:off x="11478" y="6942"/>
              <a:ext cx="1930" cy="48"/>
              <a:chOff x="7288529" y="4408170"/>
              <a:chExt cx="1225867" cy="30479"/>
            </a:xfrm>
          </p:grpSpPr>
          <p:sp>
            <p:nvSpPr>
              <p:cNvPr id="634" name="任意多边形: 形状 458"/>
              <p:cNvSpPr/>
              <p:nvPr/>
            </p:nvSpPr>
            <p:spPr>
              <a:xfrm>
                <a:off x="7288529" y="4408170"/>
                <a:ext cx="1225867" cy="30479"/>
              </a:xfrm>
              <a:custGeom>
                <a:avLst/>
                <a:gdLst>
                  <a:gd name="connsiteX0" fmla="*/ 1212532 w 1225867"/>
                  <a:gd name="connsiteY0" fmla="*/ 30480 h 30479"/>
                  <a:gd name="connsiteX1" fmla="*/ 13335 w 1225867"/>
                  <a:gd name="connsiteY1" fmla="*/ 30480 h 30479"/>
                  <a:gd name="connsiteX2" fmla="*/ 0 w 1225867"/>
                  <a:gd name="connsiteY2" fmla="*/ 17145 h 30479"/>
                  <a:gd name="connsiteX3" fmla="*/ 0 w 1225867"/>
                  <a:gd name="connsiteY3" fmla="*/ 13335 h 30479"/>
                  <a:gd name="connsiteX4" fmla="*/ 13335 w 1225867"/>
                  <a:gd name="connsiteY4" fmla="*/ 0 h 30479"/>
                  <a:gd name="connsiteX5" fmla="*/ 1212532 w 1225867"/>
                  <a:gd name="connsiteY5" fmla="*/ 0 h 30479"/>
                  <a:gd name="connsiteX6" fmla="*/ 1225868 w 1225867"/>
                  <a:gd name="connsiteY6" fmla="*/ 13335 h 30479"/>
                  <a:gd name="connsiteX7" fmla="*/ 1225868 w 1225867"/>
                  <a:gd name="connsiteY7" fmla="*/ 17145 h 30479"/>
                  <a:gd name="connsiteX8" fmla="*/ 1212532 w 1225867"/>
                  <a:gd name="connsiteY8"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867" h="30479">
                    <a:moveTo>
                      <a:pt x="1212532" y="30480"/>
                    </a:moveTo>
                    <a:lnTo>
                      <a:pt x="13335" y="30480"/>
                    </a:lnTo>
                    <a:cubicBezTo>
                      <a:pt x="5715" y="30480"/>
                      <a:pt x="0" y="24765"/>
                      <a:pt x="0" y="17145"/>
                    </a:cubicBezTo>
                    <a:lnTo>
                      <a:pt x="0" y="13335"/>
                    </a:lnTo>
                    <a:cubicBezTo>
                      <a:pt x="0" y="5715"/>
                      <a:pt x="5715" y="0"/>
                      <a:pt x="13335" y="0"/>
                    </a:cubicBezTo>
                    <a:lnTo>
                      <a:pt x="1212532" y="0"/>
                    </a:lnTo>
                    <a:cubicBezTo>
                      <a:pt x="1220152" y="0"/>
                      <a:pt x="1225868" y="5715"/>
                      <a:pt x="1225868" y="13335"/>
                    </a:cubicBezTo>
                    <a:lnTo>
                      <a:pt x="1225868" y="17145"/>
                    </a:lnTo>
                    <a:cubicBezTo>
                      <a:pt x="1225868" y="24765"/>
                      <a:pt x="1219200" y="30480"/>
                      <a:pt x="1212532" y="30480"/>
                    </a:cubicBezTo>
                    <a:close/>
                  </a:path>
                </a:pathLst>
              </a:custGeom>
              <a:solidFill>
                <a:srgbClr val="51C2EB"/>
              </a:solidFill>
              <a:ln w="9525" cap="flat">
                <a:noFill/>
                <a:prstDash val="solid"/>
                <a:miter/>
              </a:ln>
            </p:spPr>
            <p:txBody>
              <a:bodyPr rtlCol="0" anchor="ctr"/>
              <a:lstStyle/>
              <a:p>
                <a:endParaRPr lang="zh-CN" altLang="en-US"/>
              </a:p>
            </p:txBody>
          </p:sp>
          <p:sp>
            <p:nvSpPr>
              <p:cNvPr id="635" name="任意多边形: 形状 459"/>
              <p:cNvSpPr/>
              <p:nvPr/>
            </p:nvSpPr>
            <p:spPr>
              <a:xfrm>
                <a:off x="7984806" y="4421504"/>
                <a:ext cx="91440" cy="7620"/>
              </a:xfrm>
              <a:custGeom>
                <a:avLst/>
                <a:gdLst>
                  <a:gd name="connsiteX0" fmla="*/ 87630 w 91440"/>
                  <a:gd name="connsiteY0" fmla="*/ 7620 h 7620"/>
                  <a:gd name="connsiteX1" fmla="*/ 3810 w 91440"/>
                  <a:gd name="connsiteY1" fmla="*/ 7620 h 7620"/>
                  <a:gd name="connsiteX2" fmla="*/ 0 w 91440"/>
                  <a:gd name="connsiteY2" fmla="*/ 3810 h 7620"/>
                  <a:gd name="connsiteX3" fmla="*/ 0 w 91440"/>
                  <a:gd name="connsiteY3" fmla="*/ 3810 h 7620"/>
                  <a:gd name="connsiteX4" fmla="*/ 3810 w 91440"/>
                  <a:gd name="connsiteY4" fmla="*/ 0 h 7620"/>
                  <a:gd name="connsiteX5" fmla="*/ 87630 w 91440"/>
                  <a:gd name="connsiteY5" fmla="*/ 0 h 7620"/>
                  <a:gd name="connsiteX6" fmla="*/ 91440 w 91440"/>
                  <a:gd name="connsiteY6" fmla="*/ 3810 h 7620"/>
                  <a:gd name="connsiteX7" fmla="*/ 91440 w 91440"/>
                  <a:gd name="connsiteY7" fmla="*/ 3810 h 7620"/>
                  <a:gd name="connsiteX8" fmla="*/ 87630 w 91440"/>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 h="7620">
                    <a:moveTo>
                      <a:pt x="87630" y="7620"/>
                    </a:moveTo>
                    <a:lnTo>
                      <a:pt x="3810" y="7620"/>
                    </a:lnTo>
                    <a:cubicBezTo>
                      <a:pt x="1905" y="7620"/>
                      <a:pt x="0" y="5715"/>
                      <a:pt x="0" y="3810"/>
                    </a:cubicBezTo>
                    <a:lnTo>
                      <a:pt x="0" y="3810"/>
                    </a:lnTo>
                    <a:cubicBezTo>
                      <a:pt x="0" y="1905"/>
                      <a:pt x="1905" y="0"/>
                      <a:pt x="3810" y="0"/>
                    </a:cubicBezTo>
                    <a:lnTo>
                      <a:pt x="87630" y="0"/>
                    </a:lnTo>
                    <a:cubicBezTo>
                      <a:pt x="89535" y="0"/>
                      <a:pt x="91440" y="1905"/>
                      <a:pt x="91440" y="3810"/>
                    </a:cubicBezTo>
                    <a:lnTo>
                      <a:pt x="91440" y="3810"/>
                    </a:lnTo>
                    <a:cubicBezTo>
                      <a:pt x="91440" y="5715"/>
                      <a:pt x="89535" y="7620"/>
                      <a:pt x="87630" y="7620"/>
                    </a:cubicBezTo>
                    <a:close/>
                  </a:path>
                </a:pathLst>
              </a:custGeom>
              <a:solidFill>
                <a:srgbClr val="6BDAF6"/>
              </a:solidFill>
              <a:ln w="9525" cap="flat">
                <a:noFill/>
                <a:prstDash val="solid"/>
                <a:miter/>
              </a:ln>
            </p:spPr>
            <p:txBody>
              <a:bodyPr rtlCol="0" anchor="ctr"/>
              <a:lstStyle/>
              <a:p>
                <a:endParaRPr lang="zh-CN" altLang="en-US"/>
              </a:p>
            </p:txBody>
          </p:sp>
          <p:sp>
            <p:nvSpPr>
              <p:cNvPr id="636" name="任意多边形: 形状 460"/>
              <p:cNvSpPr/>
              <p:nvPr/>
            </p:nvSpPr>
            <p:spPr>
              <a:xfrm>
                <a:off x="7525702" y="4417695"/>
                <a:ext cx="31432" cy="7620"/>
              </a:xfrm>
              <a:custGeom>
                <a:avLst/>
                <a:gdLst>
                  <a:gd name="connsiteX0" fmla="*/ 27622 w 31432"/>
                  <a:gd name="connsiteY0" fmla="*/ 7620 h 7620"/>
                  <a:gd name="connsiteX1" fmla="*/ 3810 w 31432"/>
                  <a:gd name="connsiteY1" fmla="*/ 7620 h 7620"/>
                  <a:gd name="connsiteX2" fmla="*/ 0 w 31432"/>
                  <a:gd name="connsiteY2" fmla="*/ 3810 h 7620"/>
                  <a:gd name="connsiteX3" fmla="*/ 0 w 31432"/>
                  <a:gd name="connsiteY3" fmla="*/ 3810 h 7620"/>
                  <a:gd name="connsiteX4" fmla="*/ 3810 w 31432"/>
                  <a:gd name="connsiteY4" fmla="*/ 0 h 7620"/>
                  <a:gd name="connsiteX5" fmla="*/ 27622 w 31432"/>
                  <a:gd name="connsiteY5" fmla="*/ 0 h 7620"/>
                  <a:gd name="connsiteX6" fmla="*/ 31432 w 31432"/>
                  <a:gd name="connsiteY6" fmla="*/ 3810 h 7620"/>
                  <a:gd name="connsiteX7" fmla="*/ 31432 w 31432"/>
                  <a:gd name="connsiteY7" fmla="*/ 3810 h 7620"/>
                  <a:gd name="connsiteX8" fmla="*/ 27622 w 31432"/>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 h="7620">
                    <a:moveTo>
                      <a:pt x="27622" y="7620"/>
                    </a:moveTo>
                    <a:lnTo>
                      <a:pt x="3810" y="7620"/>
                    </a:lnTo>
                    <a:cubicBezTo>
                      <a:pt x="1905" y="7620"/>
                      <a:pt x="0" y="5715"/>
                      <a:pt x="0" y="3810"/>
                    </a:cubicBezTo>
                    <a:lnTo>
                      <a:pt x="0" y="3810"/>
                    </a:lnTo>
                    <a:cubicBezTo>
                      <a:pt x="0" y="1905"/>
                      <a:pt x="1905" y="0"/>
                      <a:pt x="3810" y="0"/>
                    </a:cubicBezTo>
                    <a:lnTo>
                      <a:pt x="27622" y="0"/>
                    </a:lnTo>
                    <a:cubicBezTo>
                      <a:pt x="29528" y="0"/>
                      <a:pt x="31432" y="1905"/>
                      <a:pt x="31432" y="3810"/>
                    </a:cubicBezTo>
                    <a:lnTo>
                      <a:pt x="31432" y="3810"/>
                    </a:lnTo>
                    <a:cubicBezTo>
                      <a:pt x="30480" y="5715"/>
                      <a:pt x="29528" y="7620"/>
                      <a:pt x="27622" y="7620"/>
                    </a:cubicBezTo>
                    <a:close/>
                  </a:path>
                </a:pathLst>
              </a:custGeom>
              <a:solidFill>
                <a:srgbClr val="6BDAF6"/>
              </a:solidFill>
              <a:ln w="9525" cap="flat">
                <a:noFill/>
                <a:prstDash val="solid"/>
                <a:miter/>
              </a:ln>
            </p:spPr>
            <p:txBody>
              <a:bodyPr rtlCol="0" anchor="ctr"/>
              <a:lstStyle/>
              <a:p>
                <a:endParaRPr lang="zh-CN" altLang="en-US"/>
              </a:p>
            </p:txBody>
          </p:sp>
        </p:grpSp>
        <p:grpSp>
          <p:nvGrpSpPr>
            <p:cNvPr id="637" name="图形 5"/>
            <p:cNvGrpSpPr/>
            <p:nvPr/>
          </p:nvGrpSpPr>
          <p:grpSpPr>
            <a:xfrm>
              <a:off x="9420" y="6942"/>
              <a:ext cx="1633" cy="49"/>
              <a:chOff x="5981699" y="4408170"/>
              <a:chExt cx="1037272" cy="31432"/>
            </a:xfrm>
          </p:grpSpPr>
          <p:sp>
            <p:nvSpPr>
              <p:cNvPr id="638" name="任意多边形: 形状 462"/>
              <p:cNvSpPr/>
              <p:nvPr/>
            </p:nvSpPr>
            <p:spPr>
              <a:xfrm>
                <a:off x="5981699" y="4408170"/>
                <a:ext cx="1037272" cy="30479"/>
              </a:xfrm>
              <a:custGeom>
                <a:avLst/>
                <a:gdLst>
                  <a:gd name="connsiteX0" fmla="*/ 1023938 w 1037272"/>
                  <a:gd name="connsiteY0" fmla="*/ 30480 h 30479"/>
                  <a:gd name="connsiteX1" fmla="*/ 13335 w 1037272"/>
                  <a:gd name="connsiteY1" fmla="*/ 30480 h 30479"/>
                  <a:gd name="connsiteX2" fmla="*/ 0 w 1037272"/>
                  <a:gd name="connsiteY2" fmla="*/ 17145 h 30479"/>
                  <a:gd name="connsiteX3" fmla="*/ 0 w 1037272"/>
                  <a:gd name="connsiteY3" fmla="*/ 13335 h 30479"/>
                  <a:gd name="connsiteX4" fmla="*/ 13335 w 1037272"/>
                  <a:gd name="connsiteY4" fmla="*/ 0 h 30479"/>
                  <a:gd name="connsiteX5" fmla="*/ 1023938 w 1037272"/>
                  <a:gd name="connsiteY5" fmla="*/ 0 h 30479"/>
                  <a:gd name="connsiteX6" fmla="*/ 1037272 w 1037272"/>
                  <a:gd name="connsiteY6" fmla="*/ 13335 h 30479"/>
                  <a:gd name="connsiteX7" fmla="*/ 1037272 w 1037272"/>
                  <a:gd name="connsiteY7" fmla="*/ 17145 h 30479"/>
                  <a:gd name="connsiteX8" fmla="*/ 1023938 w 1037272"/>
                  <a:gd name="connsiteY8"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272" h="30479">
                    <a:moveTo>
                      <a:pt x="1023938" y="30480"/>
                    </a:moveTo>
                    <a:lnTo>
                      <a:pt x="13335" y="30480"/>
                    </a:lnTo>
                    <a:cubicBezTo>
                      <a:pt x="5715" y="30480"/>
                      <a:pt x="0" y="24765"/>
                      <a:pt x="0" y="17145"/>
                    </a:cubicBezTo>
                    <a:lnTo>
                      <a:pt x="0" y="13335"/>
                    </a:lnTo>
                    <a:cubicBezTo>
                      <a:pt x="0" y="5715"/>
                      <a:pt x="5715" y="0"/>
                      <a:pt x="13335" y="0"/>
                    </a:cubicBezTo>
                    <a:lnTo>
                      <a:pt x="1023938" y="0"/>
                    </a:lnTo>
                    <a:cubicBezTo>
                      <a:pt x="1031557" y="0"/>
                      <a:pt x="1037272" y="5715"/>
                      <a:pt x="1037272" y="13335"/>
                    </a:cubicBezTo>
                    <a:lnTo>
                      <a:pt x="1037272" y="17145"/>
                    </a:lnTo>
                    <a:cubicBezTo>
                      <a:pt x="1037272" y="24765"/>
                      <a:pt x="1031557" y="30480"/>
                      <a:pt x="1023938" y="30480"/>
                    </a:cubicBezTo>
                    <a:close/>
                  </a:path>
                </a:pathLst>
              </a:custGeom>
              <a:solidFill>
                <a:srgbClr val="51C2EB"/>
              </a:solidFill>
              <a:ln w="9525" cap="flat">
                <a:noFill/>
                <a:prstDash val="solid"/>
                <a:miter/>
              </a:ln>
            </p:spPr>
            <p:txBody>
              <a:bodyPr rtlCol="0" anchor="ctr"/>
              <a:lstStyle/>
              <a:p>
                <a:endParaRPr lang="zh-CN" altLang="en-US"/>
              </a:p>
            </p:txBody>
          </p:sp>
          <p:sp>
            <p:nvSpPr>
              <p:cNvPr id="639" name="任意多边形: 形状 463"/>
              <p:cNvSpPr/>
              <p:nvPr/>
            </p:nvSpPr>
            <p:spPr>
              <a:xfrm>
                <a:off x="6841806" y="4428172"/>
                <a:ext cx="91440" cy="7620"/>
              </a:xfrm>
              <a:custGeom>
                <a:avLst/>
                <a:gdLst>
                  <a:gd name="connsiteX0" fmla="*/ 87630 w 91440"/>
                  <a:gd name="connsiteY0" fmla="*/ 7620 h 7620"/>
                  <a:gd name="connsiteX1" fmla="*/ 3810 w 91440"/>
                  <a:gd name="connsiteY1" fmla="*/ 7620 h 7620"/>
                  <a:gd name="connsiteX2" fmla="*/ 0 w 91440"/>
                  <a:gd name="connsiteY2" fmla="*/ 3810 h 7620"/>
                  <a:gd name="connsiteX3" fmla="*/ 0 w 91440"/>
                  <a:gd name="connsiteY3" fmla="*/ 3810 h 7620"/>
                  <a:gd name="connsiteX4" fmla="*/ 3810 w 91440"/>
                  <a:gd name="connsiteY4" fmla="*/ 0 h 7620"/>
                  <a:gd name="connsiteX5" fmla="*/ 87630 w 91440"/>
                  <a:gd name="connsiteY5" fmla="*/ 0 h 7620"/>
                  <a:gd name="connsiteX6" fmla="*/ 91440 w 91440"/>
                  <a:gd name="connsiteY6" fmla="*/ 3810 h 7620"/>
                  <a:gd name="connsiteX7" fmla="*/ 91440 w 91440"/>
                  <a:gd name="connsiteY7" fmla="*/ 3810 h 7620"/>
                  <a:gd name="connsiteX8" fmla="*/ 87630 w 91440"/>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 h="7620">
                    <a:moveTo>
                      <a:pt x="87630" y="7620"/>
                    </a:moveTo>
                    <a:lnTo>
                      <a:pt x="3810" y="7620"/>
                    </a:lnTo>
                    <a:cubicBezTo>
                      <a:pt x="1905" y="7620"/>
                      <a:pt x="0" y="5715"/>
                      <a:pt x="0" y="3810"/>
                    </a:cubicBezTo>
                    <a:lnTo>
                      <a:pt x="0" y="3810"/>
                    </a:lnTo>
                    <a:cubicBezTo>
                      <a:pt x="0" y="1905"/>
                      <a:pt x="1905" y="0"/>
                      <a:pt x="3810" y="0"/>
                    </a:cubicBezTo>
                    <a:lnTo>
                      <a:pt x="87630" y="0"/>
                    </a:lnTo>
                    <a:cubicBezTo>
                      <a:pt x="89535" y="0"/>
                      <a:pt x="91440" y="1905"/>
                      <a:pt x="91440" y="3810"/>
                    </a:cubicBezTo>
                    <a:lnTo>
                      <a:pt x="91440" y="3810"/>
                    </a:lnTo>
                    <a:cubicBezTo>
                      <a:pt x="91440" y="5715"/>
                      <a:pt x="89535" y="7620"/>
                      <a:pt x="87630" y="7620"/>
                    </a:cubicBezTo>
                    <a:close/>
                  </a:path>
                </a:pathLst>
              </a:custGeom>
              <a:solidFill>
                <a:srgbClr val="6BDAF6"/>
              </a:solidFill>
              <a:ln w="9525" cap="flat">
                <a:noFill/>
                <a:prstDash val="solid"/>
                <a:miter/>
              </a:ln>
            </p:spPr>
            <p:txBody>
              <a:bodyPr rtlCol="0" anchor="ctr"/>
              <a:lstStyle/>
              <a:p>
                <a:endParaRPr lang="zh-CN" altLang="en-US"/>
              </a:p>
            </p:txBody>
          </p:sp>
          <p:sp>
            <p:nvSpPr>
              <p:cNvPr id="640" name="任意多边形: 形状 464"/>
              <p:cNvSpPr/>
              <p:nvPr/>
            </p:nvSpPr>
            <p:spPr>
              <a:xfrm>
                <a:off x="6298881" y="4431982"/>
                <a:ext cx="31432" cy="7620"/>
              </a:xfrm>
              <a:custGeom>
                <a:avLst/>
                <a:gdLst>
                  <a:gd name="connsiteX0" fmla="*/ 27623 w 31432"/>
                  <a:gd name="connsiteY0" fmla="*/ 7620 h 7620"/>
                  <a:gd name="connsiteX1" fmla="*/ 3810 w 31432"/>
                  <a:gd name="connsiteY1" fmla="*/ 7620 h 7620"/>
                  <a:gd name="connsiteX2" fmla="*/ 0 w 31432"/>
                  <a:gd name="connsiteY2" fmla="*/ 3810 h 7620"/>
                  <a:gd name="connsiteX3" fmla="*/ 0 w 31432"/>
                  <a:gd name="connsiteY3" fmla="*/ 3810 h 7620"/>
                  <a:gd name="connsiteX4" fmla="*/ 3810 w 31432"/>
                  <a:gd name="connsiteY4" fmla="*/ 0 h 7620"/>
                  <a:gd name="connsiteX5" fmla="*/ 27623 w 31432"/>
                  <a:gd name="connsiteY5" fmla="*/ 0 h 7620"/>
                  <a:gd name="connsiteX6" fmla="*/ 31433 w 31432"/>
                  <a:gd name="connsiteY6" fmla="*/ 3810 h 7620"/>
                  <a:gd name="connsiteX7" fmla="*/ 31433 w 31432"/>
                  <a:gd name="connsiteY7" fmla="*/ 3810 h 7620"/>
                  <a:gd name="connsiteX8" fmla="*/ 27623 w 31432"/>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 h="7620">
                    <a:moveTo>
                      <a:pt x="27623" y="7620"/>
                    </a:moveTo>
                    <a:lnTo>
                      <a:pt x="3810" y="7620"/>
                    </a:lnTo>
                    <a:cubicBezTo>
                      <a:pt x="1905" y="7620"/>
                      <a:pt x="0" y="5715"/>
                      <a:pt x="0" y="3810"/>
                    </a:cubicBezTo>
                    <a:lnTo>
                      <a:pt x="0" y="3810"/>
                    </a:lnTo>
                    <a:cubicBezTo>
                      <a:pt x="0" y="1905"/>
                      <a:pt x="1905" y="0"/>
                      <a:pt x="3810" y="0"/>
                    </a:cubicBezTo>
                    <a:lnTo>
                      <a:pt x="27623" y="0"/>
                    </a:lnTo>
                    <a:cubicBezTo>
                      <a:pt x="29528" y="0"/>
                      <a:pt x="31433" y="1905"/>
                      <a:pt x="31433" y="3810"/>
                    </a:cubicBezTo>
                    <a:lnTo>
                      <a:pt x="31433" y="3810"/>
                    </a:lnTo>
                    <a:cubicBezTo>
                      <a:pt x="31433" y="5715"/>
                      <a:pt x="30480" y="7620"/>
                      <a:pt x="27623" y="7620"/>
                    </a:cubicBezTo>
                    <a:close/>
                  </a:path>
                </a:pathLst>
              </a:custGeom>
              <a:solidFill>
                <a:srgbClr val="6BDAF6"/>
              </a:solidFill>
              <a:ln w="9525" cap="flat">
                <a:noFill/>
                <a:prstDash val="solid"/>
                <a:miter/>
              </a:ln>
            </p:spPr>
            <p:txBody>
              <a:bodyPr rtlCol="0" anchor="ctr"/>
              <a:lstStyle/>
              <a:p>
                <a:endParaRPr lang="zh-CN" altLang="en-US"/>
              </a:p>
            </p:txBody>
          </p:sp>
          <p:sp>
            <p:nvSpPr>
              <p:cNvPr id="641" name="任意多边形: 形状 465"/>
              <p:cNvSpPr/>
              <p:nvPr/>
            </p:nvSpPr>
            <p:spPr>
              <a:xfrm>
                <a:off x="6585584" y="4416742"/>
                <a:ext cx="41909" cy="7620"/>
              </a:xfrm>
              <a:custGeom>
                <a:avLst/>
                <a:gdLst>
                  <a:gd name="connsiteX0" fmla="*/ 38100 w 41909"/>
                  <a:gd name="connsiteY0" fmla="*/ 7620 h 7620"/>
                  <a:gd name="connsiteX1" fmla="*/ 3810 w 41909"/>
                  <a:gd name="connsiteY1" fmla="*/ 7620 h 7620"/>
                  <a:gd name="connsiteX2" fmla="*/ 0 w 41909"/>
                  <a:gd name="connsiteY2" fmla="*/ 3810 h 7620"/>
                  <a:gd name="connsiteX3" fmla="*/ 0 w 41909"/>
                  <a:gd name="connsiteY3" fmla="*/ 3810 h 7620"/>
                  <a:gd name="connsiteX4" fmla="*/ 3810 w 41909"/>
                  <a:gd name="connsiteY4" fmla="*/ 0 h 7620"/>
                  <a:gd name="connsiteX5" fmla="*/ 38100 w 41909"/>
                  <a:gd name="connsiteY5" fmla="*/ 0 h 7620"/>
                  <a:gd name="connsiteX6" fmla="*/ 41910 w 41909"/>
                  <a:gd name="connsiteY6" fmla="*/ 3810 h 7620"/>
                  <a:gd name="connsiteX7" fmla="*/ 41910 w 41909"/>
                  <a:gd name="connsiteY7" fmla="*/ 3810 h 7620"/>
                  <a:gd name="connsiteX8" fmla="*/ 38100 w 41909"/>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5715"/>
                      <a:pt x="40005"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642" name="任意多边形: 形状 466"/>
              <p:cNvSpPr/>
              <p:nvPr/>
            </p:nvSpPr>
            <p:spPr>
              <a:xfrm>
                <a:off x="6066471" y="4418647"/>
                <a:ext cx="41909" cy="7620"/>
              </a:xfrm>
              <a:custGeom>
                <a:avLst/>
                <a:gdLst>
                  <a:gd name="connsiteX0" fmla="*/ 38100 w 41909"/>
                  <a:gd name="connsiteY0" fmla="*/ 7620 h 7620"/>
                  <a:gd name="connsiteX1" fmla="*/ 3810 w 41909"/>
                  <a:gd name="connsiteY1" fmla="*/ 7620 h 7620"/>
                  <a:gd name="connsiteX2" fmla="*/ 0 w 41909"/>
                  <a:gd name="connsiteY2" fmla="*/ 3810 h 7620"/>
                  <a:gd name="connsiteX3" fmla="*/ 0 w 41909"/>
                  <a:gd name="connsiteY3" fmla="*/ 3810 h 7620"/>
                  <a:gd name="connsiteX4" fmla="*/ 3810 w 41909"/>
                  <a:gd name="connsiteY4" fmla="*/ 0 h 7620"/>
                  <a:gd name="connsiteX5" fmla="*/ 38100 w 41909"/>
                  <a:gd name="connsiteY5" fmla="*/ 0 h 7620"/>
                  <a:gd name="connsiteX6" fmla="*/ 41910 w 41909"/>
                  <a:gd name="connsiteY6" fmla="*/ 3810 h 7620"/>
                  <a:gd name="connsiteX7" fmla="*/ 41910 w 41909"/>
                  <a:gd name="connsiteY7" fmla="*/ 3810 h 7620"/>
                  <a:gd name="connsiteX8" fmla="*/ 38100 w 41909"/>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0958" y="5715"/>
                      <a:pt x="40005" y="7620"/>
                      <a:pt x="38100" y="7620"/>
                    </a:cubicBezTo>
                    <a:close/>
                  </a:path>
                </a:pathLst>
              </a:custGeom>
              <a:solidFill>
                <a:srgbClr val="6BDAF6"/>
              </a:solidFill>
              <a:ln w="9525" cap="flat">
                <a:noFill/>
                <a:prstDash val="solid"/>
                <a:miter/>
              </a:ln>
            </p:spPr>
            <p:txBody>
              <a:bodyPr rtlCol="0" anchor="ctr"/>
              <a:lstStyle/>
              <a:p>
                <a:endParaRPr lang="zh-CN" altLang="en-US"/>
              </a:p>
            </p:txBody>
          </p:sp>
        </p:grpSp>
        <p:grpSp>
          <p:nvGrpSpPr>
            <p:cNvPr id="643" name="图形 5"/>
            <p:cNvGrpSpPr/>
            <p:nvPr/>
          </p:nvGrpSpPr>
          <p:grpSpPr>
            <a:xfrm>
              <a:off x="9621" y="6894"/>
              <a:ext cx="1881" cy="48"/>
              <a:chOff x="6109334" y="4377690"/>
              <a:chExt cx="1194525" cy="30479"/>
            </a:xfrm>
          </p:grpSpPr>
          <p:sp>
            <p:nvSpPr>
              <p:cNvPr id="644" name="任意多边形: 形状 468"/>
              <p:cNvSpPr/>
              <p:nvPr/>
            </p:nvSpPr>
            <p:spPr>
              <a:xfrm>
                <a:off x="6109334" y="4377690"/>
                <a:ext cx="1194525" cy="30479"/>
              </a:xfrm>
              <a:custGeom>
                <a:avLst/>
                <a:gdLst>
                  <a:gd name="connsiteX0" fmla="*/ 1181100 w 1194525"/>
                  <a:gd name="connsiteY0" fmla="*/ 30480 h 30479"/>
                  <a:gd name="connsiteX1" fmla="*/ 13335 w 1194525"/>
                  <a:gd name="connsiteY1" fmla="*/ 30480 h 30479"/>
                  <a:gd name="connsiteX2" fmla="*/ 0 w 1194525"/>
                  <a:gd name="connsiteY2" fmla="*/ 17145 h 30479"/>
                  <a:gd name="connsiteX3" fmla="*/ 0 w 1194525"/>
                  <a:gd name="connsiteY3" fmla="*/ 13335 h 30479"/>
                  <a:gd name="connsiteX4" fmla="*/ 13335 w 1194525"/>
                  <a:gd name="connsiteY4" fmla="*/ 0 h 30479"/>
                  <a:gd name="connsiteX5" fmla="*/ 1181100 w 1194525"/>
                  <a:gd name="connsiteY5" fmla="*/ 0 h 30479"/>
                  <a:gd name="connsiteX6" fmla="*/ 1194435 w 1194525"/>
                  <a:gd name="connsiteY6" fmla="*/ 13335 h 30479"/>
                  <a:gd name="connsiteX7" fmla="*/ 1194435 w 1194525"/>
                  <a:gd name="connsiteY7" fmla="*/ 17145 h 30479"/>
                  <a:gd name="connsiteX8" fmla="*/ 1181100 w 1194525"/>
                  <a:gd name="connsiteY8"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525" h="30479">
                    <a:moveTo>
                      <a:pt x="1181100" y="30480"/>
                    </a:moveTo>
                    <a:lnTo>
                      <a:pt x="13335" y="30480"/>
                    </a:lnTo>
                    <a:cubicBezTo>
                      <a:pt x="5715" y="30480"/>
                      <a:pt x="0" y="24765"/>
                      <a:pt x="0" y="17145"/>
                    </a:cubicBezTo>
                    <a:lnTo>
                      <a:pt x="0" y="13335"/>
                    </a:lnTo>
                    <a:cubicBezTo>
                      <a:pt x="0" y="5715"/>
                      <a:pt x="5715" y="0"/>
                      <a:pt x="13335" y="0"/>
                    </a:cubicBezTo>
                    <a:lnTo>
                      <a:pt x="1181100" y="0"/>
                    </a:lnTo>
                    <a:cubicBezTo>
                      <a:pt x="1188720" y="0"/>
                      <a:pt x="1194435" y="5715"/>
                      <a:pt x="1194435" y="13335"/>
                    </a:cubicBezTo>
                    <a:lnTo>
                      <a:pt x="1194435" y="17145"/>
                    </a:lnTo>
                    <a:cubicBezTo>
                      <a:pt x="1195388" y="23813"/>
                      <a:pt x="1188720" y="30480"/>
                      <a:pt x="1181100" y="30480"/>
                    </a:cubicBezTo>
                    <a:close/>
                  </a:path>
                </a:pathLst>
              </a:custGeom>
              <a:solidFill>
                <a:srgbClr val="51C2EB"/>
              </a:solidFill>
              <a:ln w="9525" cap="flat">
                <a:noFill/>
                <a:prstDash val="solid"/>
                <a:miter/>
              </a:ln>
            </p:spPr>
            <p:txBody>
              <a:bodyPr rtlCol="0" anchor="ctr"/>
              <a:lstStyle/>
              <a:p>
                <a:endParaRPr lang="zh-CN" altLang="en-US"/>
              </a:p>
            </p:txBody>
          </p:sp>
          <p:sp>
            <p:nvSpPr>
              <p:cNvPr id="645" name="任意多边形: 形状 469"/>
              <p:cNvSpPr/>
              <p:nvPr/>
            </p:nvSpPr>
            <p:spPr>
              <a:xfrm>
                <a:off x="6301739" y="4385309"/>
                <a:ext cx="91440" cy="7620"/>
              </a:xfrm>
              <a:custGeom>
                <a:avLst/>
                <a:gdLst>
                  <a:gd name="connsiteX0" fmla="*/ 87630 w 91440"/>
                  <a:gd name="connsiteY0" fmla="*/ 7620 h 7620"/>
                  <a:gd name="connsiteX1" fmla="*/ 3810 w 91440"/>
                  <a:gd name="connsiteY1" fmla="*/ 7620 h 7620"/>
                  <a:gd name="connsiteX2" fmla="*/ 0 w 91440"/>
                  <a:gd name="connsiteY2" fmla="*/ 3810 h 7620"/>
                  <a:gd name="connsiteX3" fmla="*/ 0 w 91440"/>
                  <a:gd name="connsiteY3" fmla="*/ 3810 h 7620"/>
                  <a:gd name="connsiteX4" fmla="*/ 3810 w 91440"/>
                  <a:gd name="connsiteY4" fmla="*/ 0 h 7620"/>
                  <a:gd name="connsiteX5" fmla="*/ 87630 w 91440"/>
                  <a:gd name="connsiteY5" fmla="*/ 0 h 7620"/>
                  <a:gd name="connsiteX6" fmla="*/ 91440 w 91440"/>
                  <a:gd name="connsiteY6" fmla="*/ 3810 h 7620"/>
                  <a:gd name="connsiteX7" fmla="*/ 91440 w 91440"/>
                  <a:gd name="connsiteY7" fmla="*/ 3810 h 7620"/>
                  <a:gd name="connsiteX8" fmla="*/ 87630 w 91440"/>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 h="7620">
                    <a:moveTo>
                      <a:pt x="87630" y="7620"/>
                    </a:moveTo>
                    <a:lnTo>
                      <a:pt x="3810" y="7620"/>
                    </a:lnTo>
                    <a:cubicBezTo>
                      <a:pt x="1905" y="7620"/>
                      <a:pt x="0" y="5715"/>
                      <a:pt x="0" y="3810"/>
                    </a:cubicBezTo>
                    <a:lnTo>
                      <a:pt x="0" y="3810"/>
                    </a:lnTo>
                    <a:cubicBezTo>
                      <a:pt x="0" y="1905"/>
                      <a:pt x="1905" y="0"/>
                      <a:pt x="3810" y="0"/>
                    </a:cubicBezTo>
                    <a:lnTo>
                      <a:pt x="87630" y="0"/>
                    </a:lnTo>
                    <a:cubicBezTo>
                      <a:pt x="89535" y="0"/>
                      <a:pt x="91440" y="1905"/>
                      <a:pt x="91440" y="3810"/>
                    </a:cubicBezTo>
                    <a:lnTo>
                      <a:pt x="91440" y="3810"/>
                    </a:lnTo>
                    <a:cubicBezTo>
                      <a:pt x="91440" y="5715"/>
                      <a:pt x="89535" y="7620"/>
                      <a:pt x="87630" y="7620"/>
                    </a:cubicBezTo>
                    <a:close/>
                  </a:path>
                </a:pathLst>
              </a:custGeom>
              <a:solidFill>
                <a:srgbClr val="6BDAF6"/>
              </a:solidFill>
              <a:ln w="9525" cap="flat">
                <a:noFill/>
                <a:prstDash val="solid"/>
                <a:miter/>
              </a:ln>
            </p:spPr>
            <p:txBody>
              <a:bodyPr rtlCol="0" anchor="ctr"/>
              <a:lstStyle/>
              <a:p>
                <a:endParaRPr lang="zh-CN" altLang="en-US"/>
              </a:p>
            </p:txBody>
          </p:sp>
          <p:sp>
            <p:nvSpPr>
              <p:cNvPr id="646" name="任意多边形: 形状 470"/>
              <p:cNvSpPr/>
              <p:nvPr/>
            </p:nvSpPr>
            <p:spPr>
              <a:xfrm>
                <a:off x="6732269" y="4379595"/>
                <a:ext cx="41910" cy="7620"/>
              </a:xfrm>
              <a:custGeom>
                <a:avLst/>
                <a:gdLst>
                  <a:gd name="connsiteX0" fmla="*/ 38100 w 41910"/>
                  <a:gd name="connsiteY0" fmla="*/ 7620 h 7620"/>
                  <a:gd name="connsiteX1" fmla="*/ 3810 w 41910"/>
                  <a:gd name="connsiteY1" fmla="*/ 7620 h 7620"/>
                  <a:gd name="connsiteX2" fmla="*/ 0 w 41910"/>
                  <a:gd name="connsiteY2" fmla="*/ 3810 h 7620"/>
                  <a:gd name="connsiteX3" fmla="*/ 0 w 41910"/>
                  <a:gd name="connsiteY3" fmla="*/ 3810 h 7620"/>
                  <a:gd name="connsiteX4" fmla="*/ 3810 w 41910"/>
                  <a:gd name="connsiteY4" fmla="*/ 0 h 7620"/>
                  <a:gd name="connsiteX5" fmla="*/ 38100 w 41910"/>
                  <a:gd name="connsiteY5" fmla="*/ 0 h 7620"/>
                  <a:gd name="connsiteX6" fmla="*/ 41910 w 41910"/>
                  <a:gd name="connsiteY6" fmla="*/ 3810 h 7620"/>
                  <a:gd name="connsiteX7" fmla="*/ 41910 w 41910"/>
                  <a:gd name="connsiteY7" fmla="*/ 3810 h 7620"/>
                  <a:gd name="connsiteX8" fmla="*/ 38100 w 41910"/>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6667"/>
                      <a:pt x="40958"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647" name="任意多边形: 形状 471"/>
              <p:cNvSpPr/>
              <p:nvPr/>
            </p:nvSpPr>
            <p:spPr>
              <a:xfrm>
                <a:off x="6559867" y="4391025"/>
                <a:ext cx="41909" cy="7620"/>
              </a:xfrm>
              <a:custGeom>
                <a:avLst/>
                <a:gdLst>
                  <a:gd name="connsiteX0" fmla="*/ 38100 w 41909"/>
                  <a:gd name="connsiteY0" fmla="*/ 7620 h 7620"/>
                  <a:gd name="connsiteX1" fmla="*/ 3810 w 41909"/>
                  <a:gd name="connsiteY1" fmla="*/ 7620 h 7620"/>
                  <a:gd name="connsiteX2" fmla="*/ 0 w 41909"/>
                  <a:gd name="connsiteY2" fmla="*/ 3810 h 7620"/>
                  <a:gd name="connsiteX3" fmla="*/ 0 w 41909"/>
                  <a:gd name="connsiteY3" fmla="*/ 3810 h 7620"/>
                  <a:gd name="connsiteX4" fmla="*/ 3810 w 41909"/>
                  <a:gd name="connsiteY4" fmla="*/ 0 h 7620"/>
                  <a:gd name="connsiteX5" fmla="*/ 38100 w 41909"/>
                  <a:gd name="connsiteY5" fmla="*/ 0 h 7620"/>
                  <a:gd name="connsiteX6" fmla="*/ 41910 w 41909"/>
                  <a:gd name="connsiteY6" fmla="*/ 3810 h 7620"/>
                  <a:gd name="connsiteX7" fmla="*/ 41910 w 41909"/>
                  <a:gd name="connsiteY7" fmla="*/ 3810 h 7620"/>
                  <a:gd name="connsiteX8" fmla="*/ 38100 w 41909"/>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0957" y="5715"/>
                      <a:pt x="40005"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648" name="任意多边形: 形状 472"/>
              <p:cNvSpPr/>
              <p:nvPr/>
            </p:nvSpPr>
            <p:spPr>
              <a:xfrm>
                <a:off x="6883717" y="4387215"/>
                <a:ext cx="41909" cy="7619"/>
              </a:xfrm>
              <a:custGeom>
                <a:avLst/>
                <a:gdLst>
                  <a:gd name="connsiteX0" fmla="*/ 38100 w 41909"/>
                  <a:gd name="connsiteY0" fmla="*/ 7620 h 7619"/>
                  <a:gd name="connsiteX1" fmla="*/ 3810 w 41909"/>
                  <a:gd name="connsiteY1" fmla="*/ 7620 h 7619"/>
                  <a:gd name="connsiteX2" fmla="*/ 0 w 41909"/>
                  <a:gd name="connsiteY2" fmla="*/ 3810 h 7619"/>
                  <a:gd name="connsiteX3" fmla="*/ 0 w 41909"/>
                  <a:gd name="connsiteY3" fmla="*/ 3810 h 7619"/>
                  <a:gd name="connsiteX4" fmla="*/ 3810 w 41909"/>
                  <a:gd name="connsiteY4" fmla="*/ 0 h 7619"/>
                  <a:gd name="connsiteX5" fmla="*/ 38100 w 41909"/>
                  <a:gd name="connsiteY5" fmla="*/ 0 h 7619"/>
                  <a:gd name="connsiteX6" fmla="*/ 41910 w 41909"/>
                  <a:gd name="connsiteY6" fmla="*/ 3810 h 7619"/>
                  <a:gd name="connsiteX7" fmla="*/ 41910 w 41909"/>
                  <a:gd name="connsiteY7" fmla="*/ 3810 h 7619"/>
                  <a:gd name="connsiteX8" fmla="*/ 38100 w 41909"/>
                  <a:gd name="connsiteY8" fmla="*/ 762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19">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0957" y="5715"/>
                      <a:pt x="40005"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649" name="任意多边形: 形状 473"/>
              <p:cNvSpPr/>
              <p:nvPr/>
            </p:nvSpPr>
            <p:spPr>
              <a:xfrm>
                <a:off x="6757034" y="4394834"/>
                <a:ext cx="41909" cy="7620"/>
              </a:xfrm>
              <a:custGeom>
                <a:avLst/>
                <a:gdLst>
                  <a:gd name="connsiteX0" fmla="*/ 38100 w 41909"/>
                  <a:gd name="connsiteY0" fmla="*/ 7620 h 7620"/>
                  <a:gd name="connsiteX1" fmla="*/ 3810 w 41909"/>
                  <a:gd name="connsiteY1" fmla="*/ 7620 h 7620"/>
                  <a:gd name="connsiteX2" fmla="*/ 0 w 41909"/>
                  <a:gd name="connsiteY2" fmla="*/ 3810 h 7620"/>
                  <a:gd name="connsiteX3" fmla="*/ 0 w 41909"/>
                  <a:gd name="connsiteY3" fmla="*/ 3810 h 7620"/>
                  <a:gd name="connsiteX4" fmla="*/ 3810 w 41909"/>
                  <a:gd name="connsiteY4" fmla="*/ 0 h 7620"/>
                  <a:gd name="connsiteX5" fmla="*/ 38100 w 41909"/>
                  <a:gd name="connsiteY5" fmla="*/ 0 h 7620"/>
                  <a:gd name="connsiteX6" fmla="*/ 41910 w 41909"/>
                  <a:gd name="connsiteY6" fmla="*/ 3810 h 7620"/>
                  <a:gd name="connsiteX7" fmla="*/ 41910 w 41909"/>
                  <a:gd name="connsiteY7" fmla="*/ 3810 h 7620"/>
                  <a:gd name="connsiteX8" fmla="*/ 38100 w 41909"/>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5715"/>
                      <a:pt x="40958" y="7620"/>
                      <a:pt x="38100" y="7620"/>
                    </a:cubicBezTo>
                    <a:close/>
                  </a:path>
                </a:pathLst>
              </a:custGeom>
              <a:solidFill>
                <a:srgbClr val="6BDAF6"/>
              </a:solidFill>
              <a:ln w="9525" cap="flat">
                <a:noFill/>
                <a:prstDash val="solid"/>
                <a:miter/>
              </a:ln>
            </p:spPr>
            <p:txBody>
              <a:bodyPr rtlCol="0" anchor="ctr"/>
              <a:lstStyle/>
              <a:p>
                <a:endParaRPr lang="zh-CN" altLang="en-US"/>
              </a:p>
            </p:txBody>
          </p:sp>
        </p:grpSp>
        <p:grpSp>
          <p:nvGrpSpPr>
            <p:cNvPr id="650" name="图形 5"/>
            <p:cNvGrpSpPr/>
            <p:nvPr/>
          </p:nvGrpSpPr>
          <p:grpSpPr>
            <a:xfrm>
              <a:off x="7824" y="7035"/>
              <a:ext cx="1787" cy="48"/>
              <a:chOff x="4968239" y="4467225"/>
              <a:chExt cx="1134518" cy="30479"/>
            </a:xfrm>
          </p:grpSpPr>
          <p:sp>
            <p:nvSpPr>
              <p:cNvPr id="651" name="任意多边形: 形状 475"/>
              <p:cNvSpPr/>
              <p:nvPr/>
            </p:nvSpPr>
            <p:spPr>
              <a:xfrm>
                <a:off x="4968239" y="4467225"/>
                <a:ext cx="1134518" cy="30479"/>
              </a:xfrm>
              <a:custGeom>
                <a:avLst/>
                <a:gdLst>
                  <a:gd name="connsiteX0" fmla="*/ 1122045 w 1134518"/>
                  <a:gd name="connsiteY0" fmla="*/ 30480 h 30479"/>
                  <a:gd name="connsiteX1" fmla="*/ 13335 w 1134518"/>
                  <a:gd name="connsiteY1" fmla="*/ 30480 h 30479"/>
                  <a:gd name="connsiteX2" fmla="*/ 0 w 1134518"/>
                  <a:gd name="connsiteY2" fmla="*/ 17145 h 30479"/>
                  <a:gd name="connsiteX3" fmla="*/ 0 w 1134518"/>
                  <a:gd name="connsiteY3" fmla="*/ 13335 h 30479"/>
                  <a:gd name="connsiteX4" fmla="*/ 13335 w 1134518"/>
                  <a:gd name="connsiteY4" fmla="*/ 0 h 30479"/>
                  <a:gd name="connsiteX5" fmla="*/ 1121092 w 1134518"/>
                  <a:gd name="connsiteY5" fmla="*/ 0 h 30479"/>
                  <a:gd name="connsiteX6" fmla="*/ 1134428 w 1134518"/>
                  <a:gd name="connsiteY6" fmla="*/ 13335 h 30479"/>
                  <a:gd name="connsiteX7" fmla="*/ 1134428 w 1134518"/>
                  <a:gd name="connsiteY7" fmla="*/ 17145 h 30479"/>
                  <a:gd name="connsiteX8" fmla="*/ 1122045 w 1134518"/>
                  <a:gd name="connsiteY8"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518" h="30479">
                    <a:moveTo>
                      <a:pt x="1122045" y="30480"/>
                    </a:moveTo>
                    <a:lnTo>
                      <a:pt x="13335" y="30480"/>
                    </a:lnTo>
                    <a:cubicBezTo>
                      <a:pt x="5715" y="30480"/>
                      <a:pt x="0" y="24765"/>
                      <a:pt x="0" y="17145"/>
                    </a:cubicBezTo>
                    <a:lnTo>
                      <a:pt x="0" y="13335"/>
                    </a:lnTo>
                    <a:cubicBezTo>
                      <a:pt x="0" y="5715"/>
                      <a:pt x="5715" y="0"/>
                      <a:pt x="13335" y="0"/>
                    </a:cubicBezTo>
                    <a:lnTo>
                      <a:pt x="1121092" y="0"/>
                    </a:lnTo>
                    <a:cubicBezTo>
                      <a:pt x="1128713" y="0"/>
                      <a:pt x="1134428" y="5715"/>
                      <a:pt x="1134428" y="13335"/>
                    </a:cubicBezTo>
                    <a:lnTo>
                      <a:pt x="1134428" y="17145"/>
                    </a:lnTo>
                    <a:cubicBezTo>
                      <a:pt x="1135380" y="23813"/>
                      <a:pt x="1128713" y="30480"/>
                      <a:pt x="1122045" y="30480"/>
                    </a:cubicBezTo>
                    <a:close/>
                  </a:path>
                </a:pathLst>
              </a:custGeom>
              <a:solidFill>
                <a:srgbClr val="51C2EB"/>
              </a:solidFill>
              <a:ln w="9525" cap="flat">
                <a:noFill/>
                <a:prstDash val="solid"/>
                <a:miter/>
              </a:ln>
            </p:spPr>
            <p:txBody>
              <a:bodyPr rtlCol="0" anchor="ctr"/>
              <a:lstStyle/>
              <a:p>
                <a:endParaRPr lang="zh-CN" altLang="en-US"/>
              </a:p>
            </p:txBody>
          </p:sp>
          <p:sp>
            <p:nvSpPr>
              <p:cNvPr id="652" name="任意多边形: 形状 476"/>
              <p:cNvSpPr/>
              <p:nvPr/>
            </p:nvSpPr>
            <p:spPr>
              <a:xfrm>
                <a:off x="5379719" y="4477702"/>
                <a:ext cx="31432" cy="7619"/>
              </a:xfrm>
              <a:custGeom>
                <a:avLst/>
                <a:gdLst>
                  <a:gd name="connsiteX0" fmla="*/ 27622 w 31432"/>
                  <a:gd name="connsiteY0" fmla="*/ 7620 h 7619"/>
                  <a:gd name="connsiteX1" fmla="*/ 3810 w 31432"/>
                  <a:gd name="connsiteY1" fmla="*/ 7620 h 7619"/>
                  <a:gd name="connsiteX2" fmla="*/ 0 w 31432"/>
                  <a:gd name="connsiteY2" fmla="*/ 3810 h 7619"/>
                  <a:gd name="connsiteX3" fmla="*/ 0 w 31432"/>
                  <a:gd name="connsiteY3" fmla="*/ 3810 h 7619"/>
                  <a:gd name="connsiteX4" fmla="*/ 3810 w 31432"/>
                  <a:gd name="connsiteY4" fmla="*/ 0 h 7619"/>
                  <a:gd name="connsiteX5" fmla="*/ 27622 w 31432"/>
                  <a:gd name="connsiteY5" fmla="*/ 0 h 7619"/>
                  <a:gd name="connsiteX6" fmla="*/ 31433 w 31432"/>
                  <a:gd name="connsiteY6" fmla="*/ 3810 h 7619"/>
                  <a:gd name="connsiteX7" fmla="*/ 31433 w 31432"/>
                  <a:gd name="connsiteY7" fmla="*/ 3810 h 7619"/>
                  <a:gd name="connsiteX8" fmla="*/ 27622 w 31432"/>
                  <a:gd name="connsiteY8" fmla="*/ 762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 h="7619">
                    <a:moveTo>
                      <a:pt x="27622" y="7620"/>
                    </a:moveTo>
                    <a:lnTo>
                      <a:pt x="3810" y="7620"/>
                    </a:lnTo>
                    <a:cubicBezTo>
                      <a:pt x="1905" y="7620"/>
                      <a:pt x="0" y="5715"/>
                      <a:pt x="0" y="3810"/>
                    </a:cubicBezTo>
                    <a:lnTo>
                      <a:pt x="0" y="3810"/>
                    </a:lnTo>
                    <a:cubicBezTo>
                      <a:pt x="0" y="1905"/>
                      <a:pt x="1905" y="0"/>
                      <a:pt x="3810" y="0"/>
                    </a:cubicBezTo>
                    <a:lnTo>
                      <a:pt x="27622" y="0"/>
                    </a:lnTo>
                    <a:cubicBezTo>
                      <a:pt x="29527" y="0"/>
                      <a:pt x="31433" y="1905"/>
                      <a:pt x="31433" y="3810"/>
                    </a:cubicBezTo>
                    <a:lnTo>
                      <a:pt x="31433" y="3810"/>
                    </a:lnTo>
                    <a:cubicBezTo>
                      <a:pt x="31433" y="6667"/>
                      <a:pt x="29527" y="7620"/>
                      <a:pt x="27622" y="7620"/>
                    </a:cubicBezTo>
                    <a:close/>
                  </a:path>
                </a:pathLst>
              </a:custGeom>
              <a:solidFill>
                <a:srgbClr val="6BDAF6"/>
              </a:solidFill>
              <a:ln w="9525" cap="flat">
                <a:noFill/>
                <a:prstDash val="solid"/>
                <a:miter/>
              </a:ln>
            </p:spPr>
            <p:txBody>
              <a:bodyPr rtlCol="0" anchor="ctr"/>
              <a:lstStyle/>
              <a:p>
                <a:endParaRPr lang="zh-CN" altLang="en-US"/>
              </a:p>
            </p:txBody>
          </p:sp>
          <p:sp>
            <p:nvSpPr>
              <p:cNvPr id="653" name="任意多边形: 形状 477"/>
              <p:cNvSpPr/>
              <p:nvPr/>
            </p:nvSpPr>
            <p:spPr>
              <a:xfrm>
                <a:off x="5515927" y="4477702"/>
                <a:ext cx="41909" cy="7619"/>
              </a:xfrm>
              <a:custGeom>
                <a:avLst/>
                <a:gdLst>
                  <a:gd name="connsiteX0" fmla="*/ 38100 w 41909"/>
                  <a:gd name="connsiteY0" fmla="*/ 7620 h 7619"/>
                  <a:gd name="connsiteX1" fmla="*/ 3810 w 41909"/>
                  <a:gd name="connsiteY1" fmla="*/ 7620 h 7619"/>
                  <a:gd name="connsiteX2" fmla="*/ 0 w 41909"/>
                  <a:gd name="connsiteY2" fmla="*/ 3810 h 7619"/>
                  <a:gd name="connsiteX3" fmla="*/ 0 w 41909"/>
                  <a:gd name="connsiteY3" fmla="*/ 3810 h 7619"/>
                  <a:gd name="connsiteX4" fmla="*/ 3810 w 41909"/>
                  <a:gd name="connsiteY4" fmla="*/ 0 h 7619"/>
                  <a:gd name="connsiteX5" fmla="*/ 38100 w 41909"/>
                  <a:gd name="connsiteY5" fmla="*/ 0 h 7619"/>
                  <a:gd name="connsiteX6" fmla="*/ 41910 w 41909"/>
                  <a:gd name="connsiteY6" fmla="*/ 3810 h 7619"/>
                  <a:gd name="connsiteX7" fmla="*/ 41910 w 41909"/>
                  <a:gd name="connsiteY7" fmla="*/ 3810 h 7619"/>
                  <a:gd name="connsiteX8" fmla="*/ 38100 w 41909"/>
                  <a:gd name="connsiteY8" fmla="*/ 762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19">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6667"/>
                      <a:pt x="40005"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654" name="任意多边形: 形状 478"/>
              <p:cNvSpPr/>
              <p:nvPr/>
            </p:nvSpPr>
            <p:spPr>
              <a:xfrm>
                <a:off x="5885496" y="4472940"/>
                <a:ext cx="41909" cy="7619"/>
              </a:xfrm>
              <a:custGeom>
                <a:avLst/>
                <a:gdLst>
                  <a:gd name="connsiteX0" fmla="*/ 38100 w 41909"/>
                  <a:gd name="connsiteY0" fmla="*/ 7620 h 7619"/>
                  <a:gd name="connsiteX1" fmla="*/ 3810 w 41909"/>
                  <a:gd name="connsiteY1" fmla="*/ 7620 h 7619"/>
                  <a:gd name="connsiteX2" fmla="*/ 0 w 41909"/>
                  <a:gd name="connsiteY2" fmla="*/ 3810 h 7619"/>
                  <a:gd name="connsiteX3" fmla="*/ 0 w 41909"/>
                  <a:gd name="connsiteY3" fmla="*/ 3810 h 7619"/>
                  <a:gd name="connsiteX4" fmla="*/ 3810 w 41909"/>
                  <a:gd name="connsiteY4" fmla="*/ 0 h 7619"/>
                  <a:gd name="connsiteX5" fmla="*/ 38100 w 41909"/>
                  <a:gd name="connsiteY5" fmla="*/ 0 h 7619"/>
                  <a:gd name="connsiteX6" fmla="*/ 41910 w 41909"/>
                  <a:gd name="connsiteY6" fmla="*/ 3810 h 7619"/>
                  <a:gd name="connsiteX7" fmla="*/ 41910 w 41909"/>
                  <a:gd name="connsiteY7" fmla="*/ 3810 h 7619"/>
                  <a:gd name="connsiteX8" fmla="*/ 38100 w 41909"/>
                  <a:gd name="connsiteY8" fmla="*/ 762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19">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0958" y="6667"/>
                      <a:pt x="40005" y="7620"/>
                      <a:pt x="38100" y="7620"/>
                    </a:cubicBezTo>
                    <a:close/>
                  </a:path>
                </a:pathLst>
              </a:custGeom>
              <a:solidFill>
                <a:srgbClr val="6BDAF6"/>
              </a:solidFill>
              <a:ln w="9525" cap="flat">
                <a:noFill/>
                <a:prstDash val="solid"/>
                <a:miter/>
              </a:ln>
            </p:spPr>
            <p:txBody>
              <a:bodyPr rtlCol="0" anchor="ctr"/>
              <a:lstStyle/>
              <a:p>
                <a:endParaRPr lang="zh-CN" altLang="en-US"/>
              </a:p>
            </p:txBody>
          </p:sp>
          <p:sp>
            <p:nvSpPr>
              <p:cNvPr id="655" name="任意多边形: 形状 479"/>
              <p:cNvSpPr/>
              <p:nvPr/>
            </p:nvSpPr>
            <p:spPr>
              <a:xfrm>
                <a:off x="5767387" y="4488179"/>
                <a:ext cx="41909" cy="7620"/>
              </a:xfrm>
              <a:custGeom>
                <a:avLst/>
                <a:gdLst>
                  <a:gd name="connsiteX0" fmla="*/ 38100 w 41909"/>
                  <a:gd name="connsiteY0" fmla="*/ 7620 h 7620"/>
                  <a:gd name="connsiteX1" fmla="*/ 3810 w 41909"/>
                  <a:gd name="connsiteY1" fmla="*/ 7620 h 7620"/>
                  <a:gd name="connsiteX2" fmla="*/ 0 w 41909"/>
                  <a:gd name="connsiteY2" fmla="*/ 3810 h 7620"/>
                  <a:gd name="connsiteX3" fmla="*/ 0 w 41909"/>
                  <a:gd name="connsiteY3" fmla="*/ 3810 h 7620"/>
                  <a:gd name="connsiteX4" fmla="*/ 3810 w 41909"/>
                  <a:gd name="connsiteY4" fmla="*/ 0 h 7620"/>
                  <a:gd name="connsiteX5" fmla="*/ 38100 w 41909"/>
                  <a:gd name="connsiteY5" fmla="*/ 0 h 7620"/>
                  <a:gd name="connsiteX6" fmla="*/ 41910 w 41909"/>
                  <a:gd name="connsiteY6" fmla="*/ 3810 h 7620"/>
                  <a:gd name="connsiteX7" fmla="*/ 41910 w 41909"/>
                  <a:gd name="connsiteY7" fmla="*/ 3810 h 7620"/>
                  <a:gd name="connsiteX8" fmla="*/ 38100 w 41909"/>
                  <a:gd name="connsiteY8" fmla="*/ 762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 h="7620">
                    <a:moveTo>
                      <a:pt x="38100" y="7620"/>
                    </a:moveTo>
                    <a:lnTo>
                      <a:pt x="3810" y="7620"/>
                    </a:lnTo>
                    <a:cubicBezTo>
                      <a:pt x="1905" y="7620"/>
                      <a:pt x="0" y="5715"/>
                      <a:pt x="0" y="3810"/>
                    </a:cubicBezTo>
                    <a:lnTo>
                      <a:pt x="0" y="3810"/>
                    </a:lnTo>
                    <a:cubicBezTo>
                      <a:pt x="0" y="1905"/>
                      <a:pt x="1905" y="0"/>
                      <a:pt x="3810" y="0"/>
                    </a:cubicBezTo>
                    <a:lnTo>
                      <a:pt x="38100" y="0"/>
                    </a:lnTo>
                    <a:cubicBezTo>
                      <a:pt x="40005" y="0"/>
                      <a:pt x="41910" y="1905"/>
                      <a:pt x="41910" y="3810"/>
                    </a:cubicBezTo>
                    <a:lnTo>
                      <a:pt x="41910" y="3810"/>
                    </a:lnTo>
                    <a:cubicBezTo>
                      <a:pt x="41910" y="5715"/>
                      <a:pt x="40005" y="7620"/>
                      <a:pt x="38100" y="7620"/>
                    </a:cubicBezTo>
                    <a:close/>
                  </a:path>
                </a:pathLst>
              </a:custGeom>
              <a:solidFill>
                <a:srgbClr val="6BDAF6"/>
              </a:solidFill>
              <a:ln w="9525" cap="flat">
                <a:noFill/>
                <a:prstDash val="solid"/>
                <a:miter/>
              </a:ln>
            </p:spPr>
            <p:txBody>
              <a:bodyPr rtlCol="0" anchor="ctr"/>
              <a:lstStyle/>
              <a:p>
                <a:endParaRPr lang="zh-CN" altLang="en-US"/>
              </a:p>
            </p:txBody>
          </p:sp>
        </p:grpSp>
        <p:sp>
          <p:nvSpPr>
            <p:cNvPr id="656" name="文本框 655"/>
            <p:cNvSpPr txBox="1"/>
            <p:nvPr/>
          </p:nvSpPr>
          <p:spPr>
            <a:xfrm>
              <a:off x="5646" y="3747"/>
              <a:ext cx="3856" cy="2889"/>
            </a:xfrm>
            <a:prstGeom prst="rect">
              <a:avLst/>
            </a:prstGeom>
            <a:noFill/>
          </p:spPr>
          <p:txBody>
            <a:bodyPr wrap="square" rtlCol="0">
              <a:noAutofit/>
            </a:bodyPr>
            <a:lstStyle/>
            <a:p>
              <a:pPr algn="just">
                <a:lnSpc>
                  <a:spcPct val="120000"/>
                </a:lnSpc>
              </a:pPr>
              <a:r>
                <a:rPr lang="zh-CN" altLang="en-US" sz="2800" b="1" dirty="0">
                  <a:solidFill>
                    <a:srgbClr val="FF0000"/>
                  </a:solidFill>
                  <a:sym typeface="+mn-ea"/>
                </a:rPr>
                <a:t>强调一下：</a:t>
              </a:r>
              <a:r>
                <a:rPr lang="zh-CN" altLang="en-US" sz="2800" dirty="0">
                  <a:sym typeface="+mn-ea"/>
                </a:rPr>
                <a:t>这套管理系统如果我们铺开了讲，我觉着可以形成一套系统的课程。咱们今天也讲不完。我今天想和大家分享的是在建设我们的网站时遇到的一些比较典型的问题，而且问题呢，比较好解决，对于初学者也比较好上手，对于我们想愿意研究这套系统的老师们能够起到一个抛转引玉的作用</a:t>
              </a:r>
              <a:r>
                <a:rPr lang="zh-CN" altLang="en-US" sz="2800" spc="200" dirty="0">
                  <a:solidFill>
                    <a:schemeClr val="tx1"/>
                  </a:solidFill>
                  <a:uFillTx/>
                  <a:latin typeface="汉仪大黑" panose="01010104010101010101" charset="-122"/>
                  <a:ea typeface="汉仪大黑" panose="01010104010101010101" charset="-122"/>
                </a:rPr>
                <a:t>！</a:t>
              </a:r>
            </a:p>
          </p:txBody>
        </p:sp>
      </p:grpSp>
      <p:pic>
        <p:nvPicPr>
          <p:cNvPr id="100" name="图片 99"/>
          <p:cNvPicPr/>
          <p:nvPr/>
        </p:nvPicPr>
        <p:blipFill>
          <a:blip r:embed="rId2"/>
          <a:stretch>
            <a:fillRect/>
          </a:stretch>
        </p:blipFill>
        <p:spPr>
          <a:xfrm>
            <a:off x="5985510" y="699135"/>
            <a:ext cx="5486400" cy="513778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92812" y="2878201"/>
            <a:ext cx="6321287" cy="829945"/>
          </a:xfrm>
          <a:prstGeom prst="rect">
            <a:avLst/>
          </a:prstGeom>
          <a:noFill/>
        </p:spPr>
        <p:txBody>
          <a:bodyPr wrap="square" rtlCol="0">
            <a:spAutoFit/>
          </a:bodyPr>
          <a:lstStyle/>
          <a:p>
            <a:pPr algn="ctr"/>
            <a:r>
              <a:rPr lang="zh-CN" altLang="en-US" sz="4800">
                <a:solidFill>
                  <a:schemeClr val="bg2"/>
                </a:solidFill>
                <a:latin typeface="方正大黑体_GBK" panose="02010600010101010101" charset="-122"/>
                <a:ea typeface="方正大黑体_GBK" panose="02010600010101010101" charset="-122"/>
              </a:rPr>
              <a:t>如何开始备份</a:t>
            </a:r>
          </a:p>
        </p:txBody>
      </p:sp>
      <p:sp>
        <p:nvSpPr>
          <p:cNvPr id="3" name="文本框 2"/>
          <p:cNvSpPr txBox="1"/>
          <p:nvPr/>
        </p:nvSpPr>
        <p:spPr>
          <a:xfrm>
            <a:off x="2712085" y="3889375"/>
            <a:ext cx="7078345" cy="1050925"/>
          </a:xfrm>
          <a:prstGeom prst="rect">
            <a:avLst/>
          </a:prstGeom>
          <a:noFill/>
        </p:spPr>
        <p:txBody>
          <a:bodyPr wrap="square" rtlCol="0">
            <a:spAutoFit/>
          </a:bodyPr>
          <a:lstStyle/>
          <a:p>
            <a:pPr algn="ctr">
              <a:lnSpc>
                <a:spcPct val="130000"/>
              </a:lnSpc>
            </a:pPr>
            <a:r>
              <a:rPr lang="en-US" altLang="zh-CN" sz="4800">
                <a:solidFill>
                  <a:schemeClr val="tx1">
                    <a:lumMod val="75000"/>
                    <a:lumOff val="25000"/>
                  </a:schemeClr>
                </a:solidFill>
              </a:rPr>
              <a:t>How to start backup</a:t>
            </a:r>
          </a:p>
        </p:txBody>
      </p:sp>
      <p:sp>
        <p:nvSpPr>
          <p:cNvPr id="5" name="椭圆 4"/>
          <p:cNvSpPr/>
          <p:nvPr/>
        </p:nvSpPr>
        <p:spPr>
          <a:xfrm>
            <a:off x="5134902" y="883923"/>
            <a:ext cx="1628826" cy="162882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134903" y="1189207"/>
            <a:ext cx="1628825" cy="1323439"/>
          </a:xfrm>
          <a:prstGeom prst="rect">
            <a:avLst/>
          </a:prstGeom>
          <a:noFill/>
        </p:spPr>
        <p:txBody>
          <a:bodyPr wrap="square" rtlCol="0">
            <a:spAutoFit/>
          </a:bodyPr>
          <a:lstStyle/>
          <a:p>
            <a:pPr algn="ctr"/>
            <a:r>
              <a:rPr lang="en-US" altLang="zh-CN" sz="8000">
                <a:solidFill>
                  <a:schemeClr val="bg1"/>
                </a:solidFill>
                <a:latin typeface="+mj-ea"/>
                <a:ea typeface="+mj-ea"/>
              </a:rPr>
              <a:t>01</a:t>
            </a:r>
            <a:endParaRPr lang="zh-CN" altLang="en-US" sz="8000">
              <a:solidFill>
                <a:schemeClr val="bg1"/>
              </a:solidFill>
              <a:latin typeface="+mj-ea"/>
              <a:ea typeface="+mj-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4907" y="775970"/>
            <a:ext cx="6321287" cy="829945"/>
          </a:xfrm>
          <a:prstGeom prst="rect">
            <a:avLst/>
          </a:prstGeom>
          <a:noFill/>
        </p:spPr>
        <p:txBody>
          <a:bodyPr wrap="square" rtlCol="0">
            <a:spAutoFit/>
          </a:bodyPr>
          <a:lstStyle/>
          <a:p>
            <a:pPr algn="ctr"/>
            <a:r>
              <a:rPr lang="zh-CN" altLang="en-US" sz="4800" dirty="0">
                <a:solidFill>
                  <a:schemeClr val="bg2"/>
                </a:solidFill>
                <a:latin typeface="方正大黑体_GBK" panose="02010600010101010101" charset="-122"/>
                <a:ea typeface="方正大黑体_GBK" panose="02010600010101010101" charset="-122"/>
              </a:rPr>
              <a:t> 为什么要讲做好备份？</a:t>
            </a:r>
          </a:p>
        </p:txBody>
      </p:sp>
      <p:sp>
        <p:nvSpPr>
          <p:cNvPr id="3" name="文本框 2"/>
          <p:cNvSpPr txBox="1"/>
          <p:nvPr/>
        </p:nvSpPr>
        <p:spPr>
          <a:xfrm>
            <a:off x="1070610" y="1774825"/>
            <a:ext cx="10050780" cy="3477260"/>
          </a:xfrm>
          <a:prstGeom prst="rect">
            <a:avLst/>
          </a:prstGeom>
          <a:noFill/>
        </p:spPr>
        <p:txBody>
          <a:bodyPr wrap="none" rtlCol="0" anchor="ctr" anchorCtr="0">
            <a:noAutofit/>
          </a:bodyPr>
          <a:lstStyle/>
          <a:p>
            <a:pPr algn="l" fontAlgn="auto">
              <a:lnSpc>
                <a:spcPct val="150000"/>
              </a:lnSpc>
            </a:pPr>
            <a:r>
              <a:rPr lang="en-US" altLang="zh-CN" sz="3200" b="1" dirty="0">
                <a:solidFill>
                  <a:srgbClr val="FF0000"/>
                </a:solidFill>
                <a:latin typeface="方正大黑体_GBK" panose="02010600010101010101" charset="-122"/>
                <a:ea typeface="方正大黑体_GBK" panose="02010600010101010101" charset="-122"/>
                <a:sym typeface="+mn-ea"/>
              </a:rPr>
              <a:t>     </a:t>
            </a:r>
            <a:r>
              <a:rPr lang="zh-CN" altLang="en-US" sz="3200" b="1" dirty="0">
                <a:solidFill>
                  <a:srgbClr val="FF0000"/>
                </a:solidFill>
                <a:latin typeface="方正大黑体_GBK" panose="02010600010101010101" charset="-122"/>
                <a:ea typeface="方正大黑体_GBK" panose="02010600010101010101" charset="-122"/>
                <a:sym typeface="+mn-ea"/>
              </a:rPr>
              <a:t>因为在去年修改部门网站的时候，我修改了内部的</a:t>
            </a:r>
          </a:p>
          <a:p>
            <a:pPr algn="l" fontAlgn="auto">
              <a:lnSpc>
                <a:spcPct val="150000"/>
              </a:lnSpc>
            </a:pPr>
            <a:r>
              <a:rPr lang="en-US" altLang="zh-CN" sz="3200" b="1" dirty="0">
                <a:solidFill>
                  <a:srgbClr val="FF0000"/>
                </a:solidFill>
                <a:latin typeface="方正大黑体_GBK" panose="02010600010101010101" charset="-122"/>
                <a:ea typeface="方正大黑体_GBK" panose="02010600010101010101" charset="-122"/>
                <a:sym typeface="+mn-ea"/>
              </a:rPr>
              <a:t>CSS</a:t>
            </a:r>
            <a:r>
              <a:rPr lang="zh-CN" altLang="en-US" sz="3200" b="1" dirty="0">
                <a:solidFill>
                  <a:srgbClr val="FF0000"/>
                </a:solidFill>
                <a:latin typeface="方正大黑体_GBK" panose="02010600010101010101" charset="-122"/>
                <a:ea typeface="方正大黑体_GBK" panose="02010600010101010101" charset="-122"/>
                <a:sym typeface="+mn-ea"/>
              </a:rPr>
              <a:t>样式代码，虽然主页上修改的非常妥帖，但是部门</a:t>
            </a:r>
          </a:p>
          <a:p>
            <a:pPr algn="l" fontAlgn="auto">
              <a:lnSpc>
                <a:spcPct val="150000"/>
              </a:lnSpc>
            </a:pPr>
            <a:r>
              <a:rPr lang="zh-CN" altLang="en-US" sz="3200" b="1" dirty="0">
                <a:solidFill>
                  <a:srgbClr val="FF0000"/>
                </a:solidFill>
                <a:latin typeface="方正大黑体_GBK" panose="02010600010101010101" charset="-122"/>
                <a:ea typeface="方正大黑体_GBK" panose="02010600010101010101" charset="-122"/>
                <a:sym typeface="+mn-ea"/>
              </a:rPr>
              <a:t>的二级网页上出现了乱码，跟数建处的两位老师找了一</a:t>
            </a:r>
          </a:p>
          <a:p>
            <a:pPr algn="l" fontAlgn="auto">
              <a:lnSpc>
                <a:spcPct val="150000"/>
              </a:lnSpc>
            </a:pPr>
            <a:r>
              <a:rPr lang="zh-CN" altLang="en-US" sz="3200" b="1" dirty="0">
                <a:solidFill>
                  <a:srgbClr val="FF0000"/>
                </a:solidFill>
                <a:latin typeface="方正大黑体_GBK" panose="02010600010101010101" charset="-122"/>
                <a:ea typeface="方正大黑体_GBK" panose="02010600010101010101" charset="-122"/>
                <a:sym typeface="+mn-ea"/>
              </a:rPr>
              <a:t>下午的代码，后来终于找回来了。如果我当时做好备份</a:t>
            </a:r>
          </a:p>
          <a:p>
            <a:pPr algn="l" fontAlgn="auto">
              <a:lnSpc>
                <a:spcPct val="150000"/>
              </a:lnSpc>
            </a:pPr>
            <a:r>
              <a:rPr lang="zh-CN" altLang="en-US" sz="3200" b="1" dirty="0">
                <a:solidFill>
                  <a:srgbClr val="FF0000"/>
                </a:solidFill>
                <a:latin typeface="方正大黑体_GBK" panose="02010600010101010101" charset="-122"/>
                <a:ea typeface="方正大黑体_GBK" panose="02010600010101010101" charset="-122"/>
                <a:sym typeface="+mn-ea"/>
              </a:rPr>
              <a:t>也许就会省下很多的时间。</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7170" y="1134110"/>
            <a:ext cx="11758295" cy="4550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3702" y="377413"/>
            <a:ext cx="2842592" cy="460375"/>
          </a:xfrm>
          <a:prstGeom prst="rect">
            <a:avLst/>
          </a:prstGeom>
          <a:noFill/>
        </p:spPr>
        <p:txBody>
          <a:bodyPr wrap="square" rtlCol="0">
            <a:spAutoFit/>
          </a:bodyPr>
          <a:lstStyle/>
          <a:p>
            <a:r>
              <a:rPr lang="zh-CN" altLang="en-US" sz="2400">
                <a:solidFill>
                  <a:schemeClr val="bg2"/>
                </a:solidFill>
                <a:latin typeface="+mj-ea"/>
                <a:ea typeface="+mj-ea"/>
              </a:rPr>
              <a:t>网页备份</a:t>
            </a:r>
          </a:p>
        </p:txBody>
      </p:sp>
      <p:sp>
        <p:nvSpPr>
          <p:cNvPr id="4" name="文本框 3"/>
          <p:cNvSpPr txBox="1"/>
          <p:nvPr/>
        </p:nvSpPr>
        <p:spPr>
          <a:xfrm>
            <a:off x="633730" y="746760"/>
            <a:ext cx="1095375" cy="330835"/>
          </a:xfrm>
          <a:prstGeom prst="rect">
            <a:avLst/>
          </a:prstGeom>
          <a:noFill/>
        </p:spPr>
        <p:txBody>
          <a:bodyPr wrap="square" rtlCol="0">
            <a:spAutoFit/>
          </a:bodyPr>
          <a:lstStyle/>
          <a:p>
            <a:pPr>
              <a:lnSpc>
                <a:spcPct val="130000"/>
              </a:lnSpc>
            </a:pPr>
            <a:r>
              <a:rPr lang="en-US" altLang="zh-CN" sz="1200"/>
              <a:t>Web backup</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descr="7b0a20202020227461726765744d6f64756c65223a20226b6f6e6c696e65666f6e7473220a7d0a"/>
          <p:cNvSpPr txBox="1"/>
          <p:nvPr/>
        </p:nvSpPr>
        <p:spPr>
          <a:xfrm>
            <a:off x="603885" y="1185545"/>
            <a:ext cx="7333615" cy="4523105"/>
          </a:xfrm>
          <a:prstGeom prst="rect">
            <a:avLst/>
          </a:prstGeom>
          <a:noFill/>
        </p:spPr>
        <p:txBody>
          <a:bodyPr wrap="square" rtlCol="0">
            <a:spAutoFit/>
          </a:bodyPr>
          <a:lstStyle/>
          <a:p>
            <a:r>
              <a:rPr lang="zh-CN" altLang="en-US"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输入后台管理系统</a:t>
            </a:r>
          </a:p>
          <a:p>
            <a:endParaRPr lang="en-US" altLang="zh-CN"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endParaRPr>
          </a:p>
          <a:p>
            <a:r>
              <a:rPr lang="en-US" altLang="zh-CN"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 http://192.168.7.2:8080/system/login.jsp</a:t>
            </a:r>
          </a:p>
          <a:p>
            <a:endParaRPr lang="zh-CN" altLang="en-US"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endParaRPr>
          </a:p>
          <a:p>
            <a:r>
              <a:rPr lang="en-US" altLang="zh-CN"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    </a:t>
            </a:r>
            <a:r>
              <a:rPr lang="zh-CN" altLang="en-US"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（到数建处申请的建站密码）</a:t>
            </a:r>
          </a:p>
          <a:p>
            <a:r>
              <a:rPr lang="en-US" altLang="zh-CN"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 </a:t>
            </a:r>
            <a:endParaRPr lang="zh-CN" altLang="en-US"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endParaRPr>
          </a:p>
          <a:p>
            <a:r>
              <a:rPr lang="en-US" altLang="zh-CN"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                               </a:t>
            </a:r>
            <a:r>
              <a:rPr lang="zh-CN" altLang="en-US"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用户名</a:t>
            </a:r>
          </a:p>
          <a:p>
            <a:endParaRPr lang="zh-CN" altLang="en-US"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endParaRPr>
          </a:p>
          <a:p>
            <a:r>
              <a:rPr lang="en-US" altLang="zh-CN"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                               </a:t>
            </a:r>
            <a:r>
              <a:rPr lang="zh-CN" altLang="en-US"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密</a:t>
            </a:r>
            <a:r>
              <a:rPr lang="en-US" altLang="zh-CN"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 </a:t>
            </a:r>
            <a:r>
              <a:rPr lang="zh-CN" altLang="en-US"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码</a:t>
            </a:r>
          </a:p>
          <a:p>
            <a:r>
              <a:rPr lang="en-US" altLang="zh-CN"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    </a:t>
            </a:r>
          </a:p>
          <a:p>
            <a:r>
              <a:rPr lang="en-US" altLang="zh-CN"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                               </a:t>
            </a:r>
            <a:r>
              <a:rPr lang="zh-CN" altLang="en-US"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rPr>
              <a:t>验证码</a:t>
            </a:r>
          </a:p>
          <a:p>
            <a:endParaRPr lang="zh-CN" altLang="en-US" sz="2400">
              <a:solidFill>
                <a:schemeClr val="bg1"/>
              </a:solidFill>
              <a:latin typeface="方正公文小标宋" panose="02000500000000000000" charset="-122"/>
              <a:ea typeface="方正公文小标宋" panose="02000500000000000000" charset="-122"/>
              <a:cs typeface="方正公文小标宋" panose="02000500000000000000" charset="-122"/>
              <a:sym typeface="方正公文小标宋" panose="02000500000000000000" charset="-122"/>
            </a:endParaRPr>
          </a:p>
        </p:txBody>
      </p:sp>
      <p:pic>
        <p:nvPicPr>
          <p:cNvPr id="2" name="图片 1" descr="QQ图片20211026152647"/>
          <p:cNvPicPr>
            <a:picLocks noChangeAspect="1"/>
          </p:cNvPicPr>
          <p:nvPr/>
        </p:nvPicPr>
        <p:blipFill>
          <a:blip r:embed="rId2"/>
          <a:stretch>
            <a:fillRect/>
          </a:stretch>
        </p:blipFill>
        <p:spPr>
          <a:xfrm>
            <a:off x="8590280" y="1185545"/>
            <a:ext cx="2706370" cy="359283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8331" y="746917"/>
            <a:ext cx="3167373" cy="4440535"/>
          </a:xfrm>
          <a:prstGeom prst="rect">
            <a:avLst/>
          </a:prstGeom>
        </p:spPr>
      </p:pic>
      <p:cxnSp>
        <p:nvCxnSpPr>
          <p:cNvPr id="8" name="直接箭头连接符 7"/>
          <p:cNvCxnSpPr/>
          <p:nvPr/>
        </p:nvCxnSpPr>
        <p:spPr>
          <a:xfrm>
            <a:off x="4359910" y="2890520"/>
            <a:ext cx="5160010" cy="46355"/>
          </a:xfrm>
          <a:prstGeom prst="straightConnector1">
            <a:avLst/>
          </a:prstGeom>
          <a:ln>
            <a:solidFill>
              <a:srgbClr val="FF0000"/>
            </a:solidFill>
            <a:tailEnd type="arrow" w="med" len="med"/>
          </a:ln>
        </p:spPr>
        <p:style>
          <a:lnRef idx="3">
            <a:schemeClr val="accent4"/>
          </a:lnRef>
          <a:fillRef idx="0">
            <a:schemeClr val="accent4"/>
          </a:fillRef>
          <a:effectRef idx="2">
            <a:schemeClr val="accent4"/>
          </a:effectRef>
          <a:fontRef idx="minor">
            <a:schemeClr val="tx1"/>
          </a:fontRef>
        </p:style>
      </p:cxnSp>
      <p:cxnSp>
        <p:nvCxnSpPr>
          <p:cNvPr id="9" name="直接箭头连接符 8"/>
          <p:cNvCxnSpPr/>
          <p:nvPr/>
        </p:nvCxnSpPr>
        <p:spPr>
          <a:xfrm flipV="1">
            <a:off x="4431665" y="3306445"/>
            <a:ext cx="5207000" cy="186690"/>
          </a:xfrm>
          <a:prstGeom prst="straightConnector1">
            <a:avLst/>
          </a:prstGeom>
          <a:ln>
            <a:solidFill>
              <a:srgbClr val="FF0000"/>
            </a:solidFill>
            <a:tailEnd type="arrow" w="med" len="med"/>
          </a:ln>
        </p:spPr>
        <p:style>
          <a:lnRef idx="3">
            <a:schemeClr val="accent4"/>
          </a:lnRef>
          <a:fillRef idx="0">
            <a:schemeClr val="accent4"/>
          </a:fillRef>
          <a:effectRef idx="2">
            <a:schemeClr val="accent4"/>
          </a:effectRef>
          <a:fontRef idx="minor">
            <a:schemeClr val="tx1"/>
          </a:fontRef>
        </p:style>
      </p:cxnSp>
      <p:cxnSp>
        <p:nvCxnSpPr>
          <p:cNvPr id="10" name="直接箭头连接符 9"/>
          <p:cNvCxnSpPr/>
          <p:nvPr/>
        </p:nvCxnSpPr>
        <p:spPr>
          <a:xfrm flipV="1">
            <a:off x="4312920" y="3679190"/>
            <a:ext cx="5239385" cy="560070"/>
          </a:xfrm>
          <a:prstGeom prst="straightConnector1">
            <a:avLst/>
          </a:prstGeom>
          <a:ln>
            <a:solidFill>
              <a:srgbClr val="FF0000"/>
            </a:solidFill>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3702" y="377413"/>
            <a:ext cx="2842592" cy="460375"/>
          </a:xfrm>
          <a:prstGeom prst="rect">
            <a:avLst/>
          </a:prstGeom>
          <a:noFill/>
        </p:spPr>
        <p:txBody>
          <a:bodyPr wrap="square" rtlCol="0">
            <a:spAutoFit/>
          </a:bodyPr>
          <a:lstStyle/>
          <a:p>
            <a:r>
              <a:rPr lang="zh-CN" altLang="en-US" sz="2400">
                <a:solidFill>
                  <a:schemeClr val="bg2"/>
                </a:solidFill>
                <a:latin typeface="+mj-ea"/>
                <a:ea typeface="+mj-ea"/>
              </a:rPr>
              <a:t>网页备份</a:t>
            </a:r>
          </a:p>
        </p:txBody>
      </p:sp>
      <p:sp>
        <p:nvSpPr>
          <p:cNvPr id="4" name="文本框 3"/>
          <p:cNvSpPr txBox="1"/>
          <p:nvPr/>
        </p:nvSpPr>
        <p:spPr>
          <a:xfrm>
            <a:off x="1996440" y="441960"/>
            <a:ext cx="1095375" cy="330835"/>
          </a:xfrm>
          <a:prstGeom prst="rect">
            <a:avLst/>
          </a:prstGeom>
          <a:noFill/>
        </p:spPr>
        <p:txBody>
          <a:bodyPr wrap="square" rtlCol="0">
            <a:spAutoFit/>
          </a:bodyPr>
          <a:lstStyle/>
          <a:p>
            <a:pPr>
              <a:lnSpc>
                <a:spcPct val="130000"/>
              </a:lnSpc>
            </a:pPr>
            <a:r>
              <a:rPr lang="en-US" altLang="zh-CN" sz="1200"/>
              <a:t>Web backup</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D11"/>
          <p:cNvPicPr>
            <a:picLocks noChangeAspect="1"/>
          </p:cNvPicPr>
          <p:nvPr/>
        </p:nvPicPr>
        <p:blipFill>
          <a:blip r:embed="rId2"/>
          <a:stretch>
            <a:fillRect/>
          </a:stretch>
        </p:blipFill>
        <p:spPr>
          <a:xfrm>
            <a:off x="0" y="0"/>
            <a:ext cx="12312015" cy="6994525"/>
          </a:xfrm>
          <a:prstGeom prst="rect">
            <a:avLst/>
          </a:prstGeom>
        </p:spPr>
      </p:pic>
      <p:cxnSp>
        <p:nvCxnSpPr>
          <p:cNvPr id="12" name="直接连接符 11"/>
          <p:cNvCxnSpPr/>
          <p:nvPr/>
        </p:nvCxnSpPr>
        <p:spPr>
          <a:xfrm flipH="1" flipV="1">
            <a:off x="-26035" y="6511290"/>
            <a:ext cx="1558925" cy="14605"/>
          </a:xfrm>
          <a:prstGeom prst="line">
            <a:avLst/>
          </a:prstGeom>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112395" y="-56515"/>
            <a:ext cx="12424410" cy="6853555"/>
          </a:xfrm>
          <a:custGeom>
            <a:avLst/>
            <a:gdLst>
              <a:gd name="connisteX0" fmla="*/ 114300 w 12424410"/>
              <a:gd name="connsiteY0" fmla="*/ 0 h 6853555"/>
              <a:gd name="connisteX1" fmla="*/ 12424410 w 12424410"/>
              <a:gd name="connsiteY1" fmla="*/ 28575 h 6853555"/>
              <a:gd name="connisteX2" fmla="*/ 12410440 w 12424410"/>
              <a:gd name="connsiteY2" fmla="*/ 633730 h 6853555"/>
              <a:gd name="connisteX3" fmla="*/ 1701800 w 12424410"/>
              <a:gd name="connsiteY3" fmla="*/ 605155 h 6853555"/>
              <a:gd name="connisteX4" fmla="*/ 1701800 w 12424410"/>
              <a:gd name="connsiteY4" fmla="*/ 6853555 h 6853555"/>
              <a:gd name="connisteX5" fmla="*/ 0 w 12424410"/>
              <a:gd name="connsiteY5" fmla="*/ 6810375 h 6853555"/>
              <a:gd name="connisteX6" fmla="*/ 114300 w 12424410"/>
              <a:gd name="connsiteY6" fmla="*/ 0 h 68535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2424410" h="6853555">
                <a:moveTo>
                  <a:pt x="114300" y="0"/>
                </a:moveTo>
                <a:lnTo>
                  <a:pt x="12424410" y="28575"/>
                </a:lnTo>
                <a:lnTo>
                  <a:pt x="12410440" y="633730"/>
                </a:lnTo>
                <a:lnTo>
                  <a:pt x="1701800" y="605155"/>
                </a:lnTo>
                <a:lnTo>
                  <a:pt x="1701800" y="6853555"/>
                </a:lnTo>
                <a:lnTo>
                  <a:pt x="0" y="6810375"/>
                </a:lnTo>
                <a:lnTo>
                  <a:pt x="114300" y="0"/>
                </a:lnTo>
                <a:close/>
              </a:path>
            </a:pathLst>
          </a:cu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descr="7b0a20202020227461726765744d6f64756c65223a20226b6f6e6c696e65666f6e7473220a7d0a"/>
          <p:cNvSpPr txBox="1"/>
          <p:nvPr/>
        </p:nvSpPr>
        <p:spPr>
          <a:xfrm>
            <a:off x="-112395" y="646430"/>
            <a:ext cx="1644650" cy="3538220"/>
          </a:xfrm>
          <a:prstGeom prst="rect">
            <a:avLst/>
          </a:prstGeom>
          <a:noFill/>
        </p:spPr>
        <p:txBody>
          <a:bodyPr wrap="square" rtlCol="0">
            <a:spAutoFit/>
          </a:bodyPr>
          <a:lstStyle/>
          <a:p>
            <a:r>
              <a:rPr lang="zh-CN" altLang="en-US" sz="2800" b="1">
                <a:solidFill>
                  <a:srgbClr val="FF0000"/>
                </a:solidFill>
                <a:latin typeface="方正公文黑体" panose="02000500000000000000" charset="-122"/>
                <a:ea typeface="方正公文黑体" panose="02000500000000000000" charset="-122"/>
                <a:sym typeface="方正公文黑体" panose="02000500000000000000" charset="-122"/>
              </a:rPr>
              <a:t>网站内容</a:t>
            </a:r>
          </a:p>
          <a:p>
            <a:endParaRPr lang="zh-CN" altLang="en-US" sz="2800" b="1">
              <a:solidFill>
                <a:srgbClr val="FF0000"/>
              </a:solidFill>
              <a:latin typeface="方正公文黑体" panose="02000500000000000000" charset="-122"/>
              <a:ea typeface="方正公文黑体" panose="02000500000000000000" charset="-122"/>
              <a:sym typeface="方正公文黑体" panose="02000500000000000000" charset="-122"/>
            </a:endParaRPr>
          </a:p>
          <a:p>
            <a:r>
              <a:rPr lang="zh-CN" altLang="en-US" sz="2800" b="1">
                <a:solidFill>
                  <a:srgbClr val="FF0000"/>
                </a:solidFill>
                <a:latin typeface="方正公文黑体" panose="02000500000000000000" charset="-122"/>
                <a:ea typeface="方正公文黑体" panose="02000500000000000000" charset="-122"/>
                <a:sym typeface="方正公文黑体" panose="02000500000000000000" charset="-122"/>
              </a:rPr>
              <a:t>网站建设</a:t>
            </a:r>
          </a:p>
          <a:p>
            <a:endParaRPr lang="zh-CN" altLang="en-US" sz="2800" b="1">
              <a:solidFill>
                <a:srgbClr val="FF0000"/>
              </a:solidFill>
              <a:latin typeface="方正公文黑体" panose="02000500000000000000" charset="-122"/>
              <a:ea typeface="方正公文黑体" panose="02000500000000000000" charset="-122"/>
              <a:sym typeface="方正公文黑体" panose="02000500000000000000" charset="-122"/>
            </a:endParaRPr>
          </a:p>
          <a:p>
            <a:r>
              <a:rPr lang="zh-CN" altLang="en-US" sz="2800" b="1">
                <a:solidFill>
                  <a:srgbClr val="FF0000"/>
                </a:solidFill>
                <a:latin typeface="方正公文黑体" panose="02000500000000000000" charset="-122"/>
                <a:ea typeface="方正公文黑体" panose="02000500000000000000" charset="-122"/>
                <a:sym typeface="方正公文黑体" panose="02000500000000000000" charset="-122"/>
              </a:rPr>
              <a:t>网站管理</a:t>
            </a:r>
          </a:p>
          <a:p>
            <a:endParaRPr lang="zh-CN" altLang="en-US" sz="2800" b="1">
              <a:solidFill>
                <a:srgbClr val="FF0000"/>
              </a:solidFill>
              <a:latin typeface="方正公文黑体" panose="02000500000000000000" charset="-122"/>
              <a:ea typeface="方正公文黑体" panose="02000500000000000000" charset="-122"/>
              <a:sym typeface="方正公文黑体" panose="02000500000000000000" charset="-122"/>
            </a:endParaRPr>
          </a:p>
          <a:p>
            <a:r>
              <a:rPr lang="zh-CN" altLang="en-US" sz="2800" b="1">
                <a:solidFill>
                  <a:srgbClr val="FF0000"/>
                </a:solidFill>
                <a:latin typeface="方正公文黑体" panose="02000500000000000000" charset="-122"/>
                <a:ea typeface="方正公文黑体" panose="02000500000000000000" charset="-122"/>
                <a:sym typeface="方正公文黑体" panose="02000500000000000000" charset="-122"/>
              </a:rPr>
              <a:t>菜单管理</a:t>
            </a:r>
          </a:p>
          <a:p>
            <a:r>
              <a:rPr lang="zh-CN" altLang="en-US" sz="2800" b="1">
                <a:solidFill>
                  <a:srgbClr val="FF0000"/>
                </a:solidFill>
                <a:latin typeface="方正公文黑体" panose="02000500000000000000" charset="-122"/>
                <a:ea typeface="方正公文黑体" panose="02000500000000000000" charset="-122"/>
                <a:sym typeface="方正公文黑体" panose="02000500000000000000" charset="-122"/>
              </a:rPr>
              <a:t>部分</a:t>
            </a:r>
          </a:p>
        </p:txBody>
      </p:sp>
      <p:sp>
        <p:nvSpPr>
          <p:cNvPr id="23" name="文本框 22"/>
          <p:cNvSpPr txBox="1"/>
          <p:nvPr/>
        </p:nvSpPr>
        <p:spPr>
          <a:xfrm>
            <a:off x="1775460" y="646430"/>
            <a:ext cx="1945005" cy="6185535"/>
          </a:xfrm>
          <a:prstGeom prst="rect">
            <a:avLst/>
          </a:prstGeom>
          <a:noFill/>
          <a:ln w="28575" cmpd="sng">
            <a:solidFill>
              <a:srgbClr val="00B050">
                <a:alpha val="86000"/>
              </a:srgbClr>
            </a:solidFill>
            <a:prstDash val="solid"/>
          </a:ln>
        </p:spPr>
        <p:txBody>
          <a:bodyPr wrap="square" rtlCol="0">
            <a:spAutoFit/>
          </a:bodyPr>
          <a:lstStyle/>
          <a:p>
            <a:r>
              <a:rPr lang="zh-CN" altLang="en-US" sz="3200" b="1">
                <a:solidFill>
                  <a:srgbClr val="FF0000"/>
                </a:solidFill>
              </a:rPr>
              <a:t>文件</a:t>
            </a:r>
          </a:p>
          <a:p>
            <a:endParaRPr lang="zh-CN" altLang="en-US" sz="3200" b="1">
              <a:solidFill>
                <a:srgbClr val="FF0000"/>
              </a:solidFill>
            </a:endParaRPr>
          </a:p>
          <a:p>
            <a:r>
              <a:rPr lang="zh-CN" altLang="en-US" sz="3200" b="1">
                <a:solidFill>
                  <a:srgbClr val="FF0000"/>
                </a:solidFill>
              </a:rPr>
              <a:t>栏目</a:t>
            </a:r>
          </a:p>
          <a:p>
            <a:endParaRPr lang="zh-CN" altLang="en-US" sz="3200" b="1">
              <a:solidFill>
                <a:srgbClr val="FF0000"/>
              </a:solidFill>
            </a:endParaRPr>
          </a:p>
          <a:p>
            <a:r>
              <a:rPr lang="zh-CN" altLang="en-US" sz="3200" b="1">
                <a:solidFill>
                  <a:srgbClr val="FF0000"/>
                </a:solidFill>
              </a:rPr>
              <a:t>资料库</a:t>
            </a:r>
          </a:p>
          <a:p>
            <a:endParaRPr lang="zh-CN" altLang="en-US" sz="3200" b="1">
              <a:solidFill>
                <a:srgbClr val="FF0000"/>
              </a:solidFill>
            </a:endParaRPr>
          </a:p>
          <a:p>
            <a:r>
              <a:rPr lang="zh-CN" altLang="en-US" sz="3200" b="1">
                <a:solidFill>
                  <a:srgbClr val="FF0000"/>
                </a:solidFill>
              </a:rPr>
              <a:t>管理菜单</a:t>
            </a:r>
          </a:p>
          <a:p>
            <a:endParaRPr lang="zh-CN" altLang="en-US" sz="3200" b="1">
              <a:solidFill>
                <a:srgbClr val="FF0000"/>
              </a:solidFill>
            </a:endParaRPr>
          </a:p>
          <a:p>
            <a:r>
              <a:rPr lang="zh-CN" altLang="en-US" sz="3200" b="1">
                <a:solidFill>
                  <a:srgbClr val="FF0000"/>
                </a:solidFill>
              </a:rPr>
              <a:t>区</a:t>
            </a:r>
          </a:p>
          <a:p>
            <a:endParaRPr lang="zh-CN" altLang="en-US" b="1">
              <a:solidFill>
                <a:srgbClr val="FF0000"/>
              </a:solidFill>
            </a:endParaRPr>
          </a:p>
          <a:p>
            <a:endParaRPr lang="zh-CN" altLang="en-US" b="1">
              <a:solidFill>
                <a:srgbClr val="FF0000"/>
              </a:solidFill>
            </a:endParaRPr>
          </a:p>
          <a:p>
            <a:endParaRPr lang="zh-CN" altLang="en-US" b="1">
              <a:solidFill>
                <a:srgbClr val="FF0000"/>
              </a:solidFill>
            </a:endParaRPr>
          </a:p>
          <a:p>
            <a:endParaRPr lang="zh-CN" altLang="en-US" b="1">
              <a:solidFill>
                <a:srgbClr val="FF0000"/>
              </a:solidFill>
            </a:endParaRPr>
          </a:p>
          <a:p>
            <a:endParaRPr lang="zh-CN" altLang="en-US" b="1">
              <a:solidFill>
                <a:srgbClr val="FF0000"/>
              </a:solidFill>
            </a:endParaRPr>
          </a:p>
          <a:p>
            <a:endParaRPr lang="zh-CN" altLang="en-US" b="1">
              <a:solidFill>
                <a:srgbClr val="FF0000"/>
              </a:solidFill>
            </a:endParaRPr>
          </a:p>
        </p:txBody>
      </p:sp>
      <p:sp>
        <p:nvSpPr>
          <p:cNvPr id="24" name="文本框 23"/>
          <p:cNvSpPr txBox="1"/>
          <p:nvPr/>
        </p:nvSpPr>
        <p:spPr>
          <a:xfrm>
            <a:off x="4216400" y="646430"/>
            <a:ext cx="7401560" cy="6554470"/>
          </a:xfrm>
          <a:prstGeom prst="rect">
            <a:avLst/>
          </a:prstGeom>
          <a:noFill/>
          <a:ln w="28575" cmpd="sng">
            <a:solidFill>
              <a:srgbClr val="FF0000">
                <a:alpha val="83000"/>
              </a:srgbClr>
            </a:solidFill>
            <a:prstDash val="solid"/>
          </a:ln>
        </p:spPr>
        <p:txBody>
          <a:bodyPr wrap="square" rtlCol="0">
            <a:spAutoFit/>
          </a:bodyPr>
          <a:lstStyle/>
          <a:p>
            <a:pPr algn="ctr"/>
            <a:endParaRPr lang="zh-CN" altLang="en-US" sz="2800" b="1">
              <a:solidFill>
                <a:srgbClr val="FF0000"/>
              </a:solidFill>
              <a:latin typeface="方正大黑体_GBK" panose="02010600010101010101" charset="-122"/>
              <a:ea typeface="方正大黑体_GBK" panose="02010600010101010101" charset="-122"/>
            </a:endParaRPr>
          </a:p>
          <a:p>
            <a:pPr algn="ctr"/>
            <a:r>
              <a:rPr lang="zh-CN" altLang="en-US" sz="2800" b="1">
                <a:solidFill>
                  <a:srgbClr val="FF0000"/>
                </a:solidFill>
                <a:latin typeface="方正大黑体_GBK" panose="02010600010101010101" charset="-122"/>
                <a:ea typeface="方正大黑体_GBK" panose="02010600010101010101" charset="-122"/>
              </a:rPr>
              <a:t>文件代码</a:t>
            </a:r>
          </a:p>
          <a:p>
            <a:pPr algn="ctr"/>
            <a:endParaRPr lang="zh-CN" altLang="en-US" sz="2800" b="1">
              <a:solidFill>
                <a:srgbClr val="FF0000"/>
              </a:solidFill>
              <a:latin typeface="方正大黑体_GBK" panose="02010600010101010101" charset="-122"/>
              <a:ea typeface="方正大黑体_GBK" panose="02010600010101010101" charset="-122"/>
            </a:endParaRPr>
          </a:p>
          <a:p>
            <a:pPr algn="ctr"/>
            <a:r>
              <a:rPr lang="zh-CN" altLang="en-US" sz="2800" b="1">
                <a:solidFill>
                  <a:srgbClr val="FF0000"/>
                </a:solidFill>
                <a:latin typeface="方正大黑体_GBK" panose="02010600010101010101" charset="-122"/>
                <a:ea typeface="方正大黑体_GBK" panose="02010600010101010101" charset="-122"/>
              </a:rPr>
              <a:t>智能设计</a:t>
            </a:r>
          </a:p>
          <a:p>
            <a:endParaRPr lang="zh-CN" altLang="en-US" sz="2800" b="1">
              <a:solidFill>
                <a:srgbClr val="FF0000"/>
              </a:solidFill>
              <a:latin typeface="方正大黑体_GBK" panose="02010600010101010101" charset="-122"/>
              <a:ea typeface="方正大黑体_GBK" panose="02010600010101010101" charset="-122"/>
            </a:endParaRPr>
          </a:p>
          <a:p>
            <a:pPr algn="ctr"/>
            <a:r>
              <a:rPr lang="zh-CN" altLang="en-US" sz="2800" b="1">
                <a:solidFill>
                  <a:srgbClr val="FF0000"/>
                </a:solidFill>
                <a:latin typeface="方正大黑体_GBK" panose="02010600010101010101" charset="-122"/>
                <a:ea typeface="方正大黑体_GBK" panose="02010600010101010101" charset="-122"/>
              </a:rPr>
              <a:t>代码</a:t>
            </a:r>
          </a:p>
          <a:p>
            <a:endParaRPr lang="zh-CN" altLang="en-US" sz="2800" b="1">
              <a:solidFill>
                <a:srgbClr val="FF0000"/>
              </a:solidFill>
              <a:latin typeface="方正大黑体_GBK" panose="02010600010101010101" charset="-122"/>
              <a:ea typeface="方正大黑体_GBK" panose="02010600010101010101" charset="-122"/>
            </a:endParaRPr>
          </a:p>
          <a:p>
            <a:pPr algn="ctr"/>
            <a:r>
              <a:rPr lang="zh-CN" altLang="en-US" sz="2800" b="1">
                <a:solidFill>
                  <a:srgbClr val="FF0000"/>
                </a:solidFill>
                <a:latin typeface="方正大黑体_GBK" panose="02010600010101010101" charset="-122"/>
                <a:ea typeface="方正大黑体_GBK" panose="02010600010101010101" charset="-122"/>
              </a:rPr>
              <a:t>编辑区</a:t>
            </a:r>
          </a:p>
          <a:p>
            <a:pPr algn="ctr"/>
            <a:endParaRPr lang="zh-CN" altLang="en-US" sz="2800" b="1">
              <a:solidFill>
                <a:srgbClr val="FF0000"/>
              </a:solidFill>
              <a:latin typeface="方正大黑体_GBK" panose="02010600010101010101" charset="-122"/>
              <a:ea typeface="方正大黑体_GBK" panose="02010600010101010101" charset="-122"/>
            </a:endParaRPr>
          </a:p>
          <a:p>
            <a:pPr algn="ctr"/>
            <a:endParaRPr lang="zh-CN" altLang="en-US" sz="2800" b="1">
              <a:solidFill>
                <a:srgbClr val="FF0000"/>
              </a:solidFill>
              <a:latin typeface="方正大黑体_GBK" panose="02010600010101010101" charset="-122"/>
              <a:ea typeface="方正大黑体_GBK" panose="02010600010101010101" charset="-122"/>
            </a:endParaRPr>
          </a:p>
          <a:p>
            <a:endParaRPr lang="zh-CN" altLang="en-US" sz="2800" b="1">
              <a:solidFill>
                <a:srgbClr val="FF0000"/>
              </a:solidFill>
              <a:latin typeface="方正大黑体_GBK" panose="02010600010101010101" charset="-122"/>
              <a:ea typeface="方正大黑体_GBK" panose="02010600010101010101" charset="-122"/>
            </a:endParaRPr>
          </a:p>
          <a:p>
            <a:endParaRPr lang="zh-CN" altLang="en-US" sz="2800" b="1">
              <a:solidFill>
                <a:srgbClr val="FF0000"/>
              </a:solidFill>
              <a:latin typeface="方正大黑体_GBK" panose="02010600010101010101" charset="-122"/>
              <a:ea typeface="方正大黑体_GBK" panose="02010600010101010101" charset="-122"/>
            </a:endParaRPr>
          </a:p>
          <a:p>
            <a:endParaRPr lang="zh-CN" altLang="en-US" sz="2800" b="1">
              <a:solidFill>
                <a:srgbClr val="FF0000"/>
              </a:solidFill>
              <a:latin typeface="方正大黑体_GBK" panose="02010600010101010101" charset="-122"/>
              <a:ea typeface="方正大黑体_GBK" panose="02010600010101010101" charset="-122"/>
            </a:endParaRPr>
          </a:p>
          <a:p>
            <a:endParaRPr lang="zh-CN" altLang="en-US" sz="2800" b="1">
              <a:solidFill>
                <a:srgbClr val="FF0000"/>
              </a:solidFill>
              <a:latin typeface="+mj-ea"/>
              <a:ea typeface="+mj-ea"/>
            </a:endParaRPr>
          </a:p>
          <a:p>
            <a:endParaRPr lang="zh-CN" altLang="en-US" sz="2800" b="1">
              <a:solidFill>
                <a:srgbClr val="FF0000"/>
              </a:solidFill>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7170" y="1153795"/>
            <a:ext cx="11758295" cy="4550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3702" y="377413"/>
            <a:ext cx="2842592" cy="460375"/>
          </a:xfrm>
          <a:prstGeom prst="rect">
            <a:avLst/>
          </a:prstGeom>
          <a:noFill/>
        </p:spPr>
        <p:txBody>
          <a:bodyPr wrap="square" rtlCol="0">
            <a:spAutoFit/>
          </a:bodyPr>
          <a:lstStyle/>
          <a:p>
            <a:r>
              <a:rPr lang="zh-CN" altLang="en-US" sz="2400">
                <a:solidFill>
                  <a:schemeClr val="bg2"/>
                </a:solidFill>
                <a:latin typeface="+mj-ea"/>
                <a:ea typeface="+mj-ea"/>
              </a:rPr>
              <a:t>网页备份</a:t>
            </a:r>
          </a:p>
        </p:txBody>
      </p:sp>
      <p:sp>
        <p:nvSpPr>
          <p:cNvPr id="4" name="文本框 3"/>
          <p:cNvSpPr txBox="1"/>
          <p:nvPr/>
        </p:nvSpPr>
        <p:spPr>
          <a:xfrm>
            <a:off x="633730" y="746760"/>
            <a:ext cx="1095375" cy="330835"/>
          </a:xfrm>
          <a:prstGeom prst="rect">
            <a:avLst/>
          </a:prstGeom>
          <a:noFill/>
        </p:spPr>
        <p:txBody>
          <a:bodyPr wrap="square" rtlCol="0">
            <a:spAutoFit/>
          </a:bodyPr>
          <a:lstStyle/>
          <a:p>
            <a:pPr>
              <a:lnSpc>
                <a:spcPct val="130000"/>
              </a:lnSpc>
            </a:pPr>
            <a:r>
              <a:rPr lang="en-US" altLang="zh-CN" sz="1200"/>
              <a:t>Web backup</a:t>
            </a:r>
          </a:p>
        </p:txBody>
      </p:sp>
      <p:sp>
        <p:nvSpPr>
          <p:cNvPr id="5" name="等腰三角形 4"/>
          <p:cNvSpPr/>
          <p:nvPr/>
        </p:nvSpPr>
        <p:spPr>
          <a:xfrm rot="5400000">
            <a:off x="174059" y="468886"/>
            <a:ext cx="461665" cy="397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16255" y="1077595"/>
            <a:ext cx="7155815" cy="4440555"/>
          </a:xfrm>
          <a:prstGeom prst="rect">
            <a:avLst/>
          </a:prstGeom>
        </p:spPr>
      </p:pic>
      <p:pic>
        <p:nvPicPr>
          <p:cNvPr id="11" name="图片 10" descr="b4"/>
          <p:cNvPicPr>
            <a:picLocks noChangeAspect="1"/>
          </p:cNvPicPr>
          <p:nvPr>
            <p:custDataLst>
              <p:tags r:id="rId2"/>
            </p:custDataLst>
          </p:nvPr>
        </p:nvPicPr>
        <p:blipFill>
          <a:blip r:embed="rId5"/>
          <a:stretch>
            <a:fillRect/>
          </a:stretch>
        </p:blipFill>
        <p:spPr>
          <a:xfrm>
            <a:off x="1089660" y="1485265"/>
            <a:ext cx="6008370" cy="3625850"/>
          </a:xfrm>
          <a:prstGeom prst="rect">
            <a:avLst/>
          </a:prstGeom>
        </p:spPr>
      </p:pic>
      <p:grpSp>
        <p:nvGrpSpPr>
          <p:cNvPr id="20" name="组合 19"/>
          <p:cNvGrpSpPr/>
          <p:nvPr/>
        </p:nvGrpSpPr>
        <p:grpSpPr>
          <a:xfrm>
            <a:off x="5262880" y="1355725"/>
            <a:ext cx="5518150" cy="3107055"/>
            <a:chOff x="8288" y="2135"/>
            <a:chExt cx="8690" cy="4893"/>
          </a:xfrm>
        </p:grpSpPr>
        <p:sp>
          <p:nvSpPr>
            <p:cNvPr id="12" name="矩形 11"/>
            <p:cNvSpPr/>
            <p:nvPr/>
          </p:nvSpPr>
          <p:spPr>
            <a:xfrm>
              <a:off x="8288" y="2135"/>
              <a:ext cx="2088" cy="1084"/>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3255" y="4123"/>
              <a:ext cx="3208" cy="919"/>
            </a:xfrm>
            <a:prstGeom prst="rect">
              <a:avLst/>
            </a:prstGeom>
            <a:noFill/>
          </p:spPr>
          <p:txBody>
            <a:bodyPr wrap="square" rtlCol="0">
              <a:spAutoFit/>
            </a:bodyPr>
            <a:lstStyle/>
            <a:p>
              <a:r>
                <a:rPr lang="zh-CN" altLang="en-US" sz="3200">
                  <a:solidFill>
                    <a:schemeClr val="bg1"/>
                  </a:solidFill>
                </a:rPr>
                <a:t>备份关注</a:t>
              </a:r>
            </a:p>
          </p:txBody>
        </p:sp>
        <p:pic>
          <p:nvPicPr>
            <p:cNvPr id="19" name="图片 18" descr="b5"/>
            <p:cNvPicPr>
              <a:picLocks noChangeAspect="1"/>
            </p:cNvPicPr>
            <p:nvPr/>
          </p:nvPicPr>
          <p:blipFill>
            <a:blip r:embed="rId6"/>
            <a:stretch>
              <a:fillRect/>
            </a:stretch>
          </p:blipFill>
          <p:spPr>
            <a:xfrm>
              <a:off x="12741" y="5623"/>
              <a:ext cx="4237" cy="1405"/>
            </a:xfrm>
            <a:prstGeom prst="rect">
              <a:avLst/>
            </a:prstGeom>
          </p:spPr>
        </p:pic>
      </p:grpSp>
      <p:cxnSp>
        <p:nvCxnSpPr>
          <p:cNvPr id="8" name="肘形连接符 7"/>
          <p:cNvCxnSpPr>
            <a:stCxn id="12" idx="2"/>
            <a:endCxn id="19" idx="1"/>
          </p:cNvCxnSpPr>
          <p:nvPr/>
        </p:nvCxnSpPr>
        <p:spPr>
          <a:xfrm rot="5400000" flipV="1">
            <a:off x="6021705" y="1948180"/>
            <a:ext cx="1972945" cy="2164715"/>
          </a:xfrm>
          <a:prstGeom prst="bentConnector2">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93,&quot;width&quot;:1167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005,&quot;width&quot;:13860}"/>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93,&quot;width&quot;:1167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93,&quot;width&quot;:1167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93,&quot;width&quot;:1167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93,&quot;width&quot;:1167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93,&quot;width&quot;:1167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714,&quot;width&quot;:8909}"/>
</p:tagLst>
</file>

<file path=ppt/theme/theme1.xml><?xml version="1.0" encoding="utf-8"?>
<a:theme xmlns:a="http://schemas.openxmlformats.org/drawingml/2006/main" name="Office 主题">
  <a:themeElements>
    <a:clrScheme name="自定义 8">
      <a:dk1>
        <a:srgbClr val="000000"/>
      </a:dk1>
      <a:lt1>
        <a:srgbClr val="FFFFFF"/>
      </a:lt1>
      <a:dk2>
        <a:srgbClr val="FFFFFF"/>
      </a:dk2>
      <a:lt2>
        <a:srgbClr val="083B5E"/>
      </a:lt2>
      <a:accent1>
        <a:srgbClr val="FFFFFF"/>
      </a:accent1>
      <a:accent2>
        <a:srgbClr val="083B5E"/>
      </a:accent2>
      <a:accent3>
        <a:srgbClr val="083B5E"/>
      </a:accent3>
      <a:accent4>
        <a:srgbClr val="695751"/>
      </a:accent4>
      <a:accent5>
        <a:srgbClr val="00B050"/>
      </a:accent5>
      <a:accent6>
        <a:srgbClr val="70AD47"/>
      </a:accent6>
      <a:hlink>
        <a:srgbClr val="0563C1"/>
      </a:hlink>
      <a:folHlink>
        <a:srgbClr val="954F72"/>
      </a:folHlink>
    </a:clrScheme>
    <a:fontScheme name="自定义 1">
      <a:majorFont>
        <a:latin typeface="站酷文艺体"/>
        <a:ea typeface="站酷文艺体"/>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nchorCtr="0">
        <a:noAutofit/>
      </a:bodyPr>
      <a:lstStyle>
        <a:defPPr algn="l" fontAlgn="auto">
          <a:lnSpc>
            <a:spcPct val="150000"/>
          </a:lnSpc>
          <a:defRPr lang="zh-CN" altLang="en-US" sz="3200" b="1">
            <a:solidFill>
              <a:srgbClr val="FF0000"/>
            </a:solidFill>
            <a:latin typeface="方正大黑体_GBK" panose="02010600010101010101" charset="-122"/>
            <a:ea typeface="方正大黑体_GBK" panose="02010600010101010101" charset="-122"/>
            <a:sym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1252</Words>
  <Application>Microsoft Office PowerPoint</Application>
  <PresentationFormat>宽屏</PresentationFormat>
  <Paragraphs>182</Paragraphs>
  <Slides>38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38</vt:i4>
      </vt:variant>
    </vt:vector>
  </HeadingPairs>
  <TitlesOfParts>
    <vt:vector size="52" baseType="lpstr">
      <vt:lpstr>方正公文黑体</vt:lpstr>
      <vt:lpstr>Arial</vt:lpstr>
      <vt:lpstr>方正公文小标宋</vt:lpstr>
      <vt:lpstr>阿里巴巴普惠体 H</vt:lpstr>
      <vt:lpstr>Wingdings</vt:lpstr>
      <vt:lpstr>Calibri</vt:lpstr>
      <vt:lpstr>汉仪中黑简</vt:lpstr>
      <vt:lpstr>方正粗黑宋简体</vt:lpstr>
      <vt:lpstr>微软雅黑 Light</vt:lpstr>
      <vt:lpstr>站酷文艺体</vt:lpstr>
      <vt:lpstr>汉仪正圆-65W</vt:lpstr>
      <vt:lpstr>汉仪大黑</vt:lpstr>
      <vt:lpstr>方正大黑体_GBK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xqh</dc:creator>
  <cp:lastModifiedBy>h'c'd</cp:lastModifiedBy>
  <cp:revision>96</cp:revision>
  <dcterms:created xsi:type="dcterms:W3CDTF">2021-10-25T05:49:00Z</dcterms:created>
  <dcterms:modified xsi:type="dcterms:W3CDTF">2021-12-03T00:53:55Z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KSOTemplateUUID">
    <vt:lpwstr>v1.0_mb_fOjI17nN5ts6udYyePjZdQ==</vt:lpwstr>
  </property>
  <property fmtid="{D5CDD505-2E9C-101B-9397-08002B2CF9AE}" pid="4" name="ICV">
    <vt:lpwstr>94FB3ADB32A942D2B02469871F84031F</vt:lpwstr>
  </property>
  <property fmtid="{D5CDD505-2E9C-101B-9397-08002B2CF9AE}" pid="5" name="KSOSaveFontToCloudKey">
    <vt:lpwstr>191276779_embed</vt:lpwstr>
  </property>
</Properties>
</file>