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5.xml" ContentType="application/vnd.openxmlformats-officedocument.presentationml.notesSlide+xml"/>
  <Override PartName="/ppt/tags/tag2.xml" ContentType="application/vnd.openxmlformats-officedocument.presentationml.tags+xml"/>
  <Override PartName="/ppt/theme/themeOverride6.xml" ContentType="application/vnd.openxmlformats-officedocument.themeOverride+xml"/>
  <Override PartName="/ppt/notesSlides/notesSlide6.xml" ContentType="application/vnd.openxmlformats-officedocument.presentationml.notesSlide+xml"/>
  <Override PartName="/ppt/theme/themeOverride7.xml" ContentType="application/vnd.openxmlformats-officedocument.themeOverride+xml"/>
  <Override PartName="/ppt/notesSlides/notesSlide7.xml" ContentType="application/vnd.openxmlformats-officedocument.presentationml.notesSlide+xml"/>
  <Override PartName="/ppt/theme/themeOverride8.xml" ContentType="application/vnd.openxmlformats-officedocument.themeOverride+xml"/>
  <Override PartName="/ppt/notesSlides/notesSlide8.xml" ContentType="application/vnd.openxmlformats-officedocument.presentationml.notesSlide+xml"/>
  <Override PartName="/ppt/theme/themeOverride9.xml" ContentType="application/vnd.openxmlformats-officedocument.themeOverride+xml"/>
  <Override PartName="/ppt/notesSlides/notesSlide9.xml" ContentType="application/vnd.openxmlformats-officedocument.presentationml.notesSlide+xml"/>
  <Override PartName="/ppt/theme/themeOverride10.xml" ContentType="application/vnd.openxmlformats-officedocument.themeOverride+xml"/>
  <Override PartName="/ppt/notesSlides/notesSlide10.xml" ContentType="application/vnd.openxmlformats-officedocument.presentationml.notesSlide+xml"/>
  <Override PartName="/ppt/theme/themeOverride11.xml" ContentType="application/vnd.openxmlformats-officedocument.themeOverride+xml"/>
  <Override PartName="/ppt/notesSlides/notesSlide11.xml" ContentType="application/vnd.openxmlformats-officedocument.presentationml.notesSlide+xml"/>
  <Override PartName="/ppt/theme/themeOverride12.xml" ContentType="application/vnd.openxmlformats-officedocument.themeOverride+xml"/>
  <Override PartName="/ppt/notesSlides/notesSlide12.xml" ContentType="application/vnd.openxmlformats-officedocument.presentationml.notesSlide+xml"/>
  <Override PartName="/ppt/theme/themeOverride13.xml" ContentType="application/vnd.openxmlformats-officedocument.themeOverride+xml"/>
  <Override PartName="/ppt/notesSlides/notesSlide13.xml" ContentType="application/vnd.openxmlformats-officedocument.presentationml.notesSlide+xml"/>
  <Override PartName="/ppt/theme/themeOverride14.xml" ContentType="application/vnd.openxmlformats-officedocument.themeOverride+xml"/>
  <Override PartName="/ppt/notesSlides/notesSlide14.xml" ContentType="application/vnd.openxmlformats-officedocument.presentationml.notesSlide+xml"/>
  <Override PartName="/ppt/theme/themeOverride15.xml" ContentType="application/vnd.openxmlformats-officedocument.themeOverride+xml"/>
  <Override PartName="/ppt/notesSlides/notesSlide15.xml" ContentType="application/vnd.openxmlformats-officedocument.presentationml.notesSlide+xml"/>
  <Override PartName="/ppt/theme/themeOverride16.xml" ContentType="application/vnd.openxmlformats-officedocument.themeOverride+xml"/>
  <Override PartName="/ppt/notesSlides/notesSlide16.xml" ContentType="application/vnd.openxmlformats-officedocument.presentationml.notesSlide+xml"/>
  <Override PartName="/ppt/theme/themeOverride17.xml" ContentType="application/vnd.openxmlformats-officedocument.themeOverr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359" r:id="rId2"/>
    <p:sldId id="370" r:id="rId3"/>
    <p:sldId id="322" r:id="rId4"/>
    <p:sldId id="352" r:id="rId5"/>
    <p:sldId id="394" r:id="rId6"/>
    <p:sldId id="399" r:id="rId7"/>
    <p:sldId id="396" r:id="rId8"/>
    <p:sldId id="400" r:id="rId9"/>
    <p:sldId id="395" r:id="rId10"/>
    <p:sldId id="389" r:id="rId11"/>
    <p:sldId id="403" r:id="rId12"/>
    <p:sldId id="321" r:id="rId13"/>
    <p:sldId id="390" r:id="rId14"/>
    <p:sldId id="402" r:id="rId15"/>
    <p:sldId id="404" r:id="rId16"/>
    <p:sldId id="357" r:id="rId17"/>
    <p:sldId id="375" r:id="rId18"/>
    <p:sldId id="386" r:id="rId19"/>
    <p:sldId id="405" r:id="rId20"/>
    <p:sldId id="318" r:id="rId21"/>
  </p:sldIdLst>
  <p:sldSz cx="9144000" cy="5143500" type="screen16x9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85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ACC5C4"/>
    <a:srgbClr val="579892"/>
    <a:srgbClr val="F2A5BB"/>
    <a:srgbClr val="7BAAA5"/>
    <a:srgbClr val="244C4A"/>
    <a:srgbClr val="99CEE5"/>
    <a:srgbClr val="9BCDAE"/>
    <a:srgbClr val="9BC7C7"/>
    <a:srgbClr val="778495"/>
    <a:srgbClr val="51A8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935" autoAdjust="0"/>
    <p:restoredTop sz="94660" autoAdjust="0"/>
  </p:normalViewPr>
  <p:slideViewPr>
    <p:cSldViewPr>
      <p:cViewPr>
        <p:scale>
          <a:sx n="150" d="100"/>
          <a:sy n="150" d="100"/>
        </p:scale>
        <p:origin x="-240" y="366"/>
      </p:cViewPr>
      <p:guideLst>
        <p:guide orient="horz" pos="985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810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53A075-29DF-4CAE-8BA7-CDA0ED456C88}" type="datetimeFigureOut">
              <a:rPr lang="zh-CN" altLang="en-US" smtClean="0"/>
              <a:t>2021/11/30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3924EE-29F1-4E68-A53A-86CBCBDF827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38443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2B73EA-EE91-4E33-A9C1-8BF5DD7139A2}" type="datetimeFigureOut">
              <a:rPr lang="zh-CN" altLang="en-US" smtClean="0"/>
              <a:t>2021/11/30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92B679-AE23-4750-8FB0-6513430B89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9301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02316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34939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74241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91199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53610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4971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00997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133382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38935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53099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67978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88594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33074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41486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40566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87074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2931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:fade/>
      </p:transition>
    </mc:Choice>
    <mc:Fallback xmlns="">
      <p:transition spd="slow" advTm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3114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:fade/>
      </p:transition>
    </mc:Choice>
    <mc:Fallback xmlns="">
      <p:transition spd="slow" advTm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5121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:fade/>
      </p:transition>
    </mc:Choice>
    <mc:Fallback xmlns="">
      <p:transition spd="slow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2021/11/30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:fade/>
      </p:transition>
    </mc:Choice>
    <mc:Fallback xmlns="">
      <p:transition spd="slow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2021/11/30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:fade/>
      </p:transition>
    </mc:Choice>
    <mc:Fallback xmlns="">
      <p:transition spd="slow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2021/11/30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矩形 8"/>
          <p:cNvSpPr/>
          <p:nvPr userDrawn="1"/>
        </p:nvSpPr>
        <p:spPr>
          <a:xfrm>
            <a:off x="0" y="1"/>
            <a:ext cx="9145588" cy="51450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52" tIns="45726" rIns="91452" bIns="4572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909" b="71307"/>
          <a:stretch/>
        </p:blipFill>
        <p:spPr>
          <a:xfrm>
            <a:off x="5523091" y="3407339"/>
            <a:ext cx="3620909" cy="173775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60" r:id="rId2"/>
    <p:sldLayoutId id="2147483661" r:id="rId3"/>
    <p:sldLayoutId id="2147483654" r:id="rId4"/>
    <p:sldLayoutId id="2147483655" r:id="rId5"/>
  </p:sldLayoutIdLst>
  <mc:AlternateContent xmlns:mc="http://schemas.openxmlformats.org/markup-compatibility/2006" xmlns:p14="http://schemas.microsoft.com/office/powerpoint/2010/main">
    <mc:Choice Requires="p14">
      <p:transition spd="slow" p14:dur="1250" advTm="0">
        <p:fade/>
      </p:transition>
    </mc:Choice>
    <mc:Fallback xmlns="">
      <p:transition spd="slow" advTm="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media1.mp3"/><Relationship Id="rId7" Type="http://schemas.openxmlformats.org/officeDocument/2006/relationships/image" Target="../media/image3.png"/><Relationship Id="rId2" Type="http://schemas.microsoft.com/office/2007/relationships/media" Target="../media/media1.mp3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.jp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0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2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3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4.xml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7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矩形 37"/>
          <p:cNvSpPr/>
          <p:nvPr/>
        </p:nvSpPr>
        <p:spPr>
          <a:xfrm>
            <a:off x="3563888" y="1397114"/>
            <a:ext cx="511256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4000" spc="300" dirty="0">
                <a:solidFill>
                  <a:srgbClr val="579892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网站新闻报道及通知的写法</a:t>
            </a:r>
            <a:endParaRPr lang="zh-CN" altLang="en-US" sz="4000" spc="300" dirty="0">
              <a:solidFill>
                <a:srgbClr val="579892"/>
              </a:solidFill>
              <a:latin typeface="华文中宋" panose="02010600040101010101" pitchFamily="2" charset="-122"/>
              <a:ea typeface="华文中宋" panose="02010600040101010101" pitchFamily="2" charset="-122"/>
              <a:sym typeface="微软雅黑" pitchFamily="34" charset="-122"/>
            </a:endParaRPr>
          </a:p>
        </p:txBody>
      </p:sp>
      <p:pic>
        <p:nvPicPr>
          <p:cNvPr id="43" name="Lenka - The Show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342368" y="-228600"/>
            <a:ext cx="457200" cy="4572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51" y="564061"/>
            <a:ext cx="3551033" cy="4312869"/>
          </a:xfrm>
          <a:prstGeom prst="rect">
            <a:avLst/>
          </a:prstGeom>
        </p:spPr>
      </p:pic>
      <p:cxnSp>
        <p:nvCxnSpPr>
          <p:cNvPr id="7" name="直接连接符 6"/>
          <p:cNvCxnSpPr>
            <a:cxnSpLocks/>
          </p:cNvCxnSpPr>
          <p:nvPr/>
        </p:nvCxnSpPr>
        <p:spPr>
          <a:xfrm>
            <a:off x="3630233" y="2787774"/>
            <a:ext cx="4846198" cy="0"/>
          </a:xfrm>
          <a:prstGeom prst="line">
            <a:avLst/>
          </a:prstGeom>
          <a:ln w="12700">
            <a:solidFill>
              <a:srgbClr val="5798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椭圆 8"/>
          <p:cNvSpPr/>
          <p:nvPr/>
        </p:nvSpPr>
        <p:spPr>
          <a:xfrm>
            <a:off x="3818145" y="1209717"/>
            <a:ext cx="187340" cy="187340"/>
          </a:xfrm>
          <a:prstGeom prst="ellipse">
            <a:avLst/>
          </a:prstGeom>
          <a:solidFill>
            <a:srgbClr val="5798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/>
          <p:nvPr/>
        </p:nvSpPr>
        <p:spPr>
          <a:xfrm>
            <a:off x="4070849" y="1209717"/>
            <a:ext cx="187340" cy="187340"/>
          </a:xfrm>
          <a:prstGeom prst="ellipse">
            <a:avLst/>
          </a:prstGeom>
          <a:solidFill>
            <a:srgbClr val="244C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/>
          <p:cNvSpPr/>
          <p:nvPr/>
        </p:nvSpPr>
        <p:spPr>
          <a:xfrm>
            <a:off x="4323553" y="1209717"/>
            <a:ext cx="187340" cy="187340"/>
          </a:xfrm>
          <a:prstGeom prst="ellipse">
            <a:avLst/>
          </a:prstGeom>
          <a:solidFill>
            <a:srgbClr val="5798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4417223" y="3093688"/>
            <a:ext cx="431757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srgbClr val="57989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分享人：文学院   周靖涵</a:t>
            </a:r>
            <a:endParaRPr lang="en-US" altLang="zh-CN" sz="1400" dirty="0">
              <a:solidFill>
                <a:srgbClr val="57989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400" dirty="0">
              <a:solidFill>
                <a:srgbClr val="57989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400" dirty="0">
                <a:solidFill>
                  <a:srgbClr val="57989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汇报时间：</a:t>
            </a:r>
            <a:r>
              <a:rPr lang="en-US" altLang="zh-CN" sz="1400" dirty="0">
                <a:solidFill>
                  <a:srgbClr val="57989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2021</a:t>
            </a:r>
            <a:r>
              <a:rPr lang="zh-CN" altLang="en-US" sz="1400" dirty="0">
                <a:solidFill>
                  <a:srgbClr val="57989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1400" dirty="0">
                <a:solidFill>
                  <a:srgbClr val="57989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  <a:r>
              <a:rPr lang="zh-CN" altLang="en-US" sz="1400" dirty="0">
                <a:solidFill>
                  <a:srgbClr val="57989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sz="1400" dirty="0">
                <a:solidFill>
                  <a:srgbClr val="57989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400" dirty="0">
                <a:solidFill>
                  <a:srgbClr val="57989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</a:p>
        </p:txBody>
      </p:sp>
    </p:spTree>
    <p:extLst>
      <p:ext uri="{BB962C8B-B14F-4D97-AF65-F5344CB8AC3E}">
        <p14:creationId xmlns:p14="http://schemas.microsoft.com/office/powerpoint/2010/main" val="10480654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audio>
              <p:cMediaNode vol="80000" numSld="100">
                <p:cTn id="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/>
          <p:cNvGrpSpPr/>
          <p:nvPr/>
        </p:nvGrpSpPr>
        <p:grpSpPr>
          <a:xfrm flipH="1">
            <a:off x="5306451" y="2416787"/>
            <a:ext cx="920586" cy="198287"/>
            <a:chOff x="2546345" y="1459073"/>
            <a:chExt cx="1285390" cy="221445"/>
          </a:xfrm>
        </p:grpSpPr>
        <p:cxnSp>
          <p:nvCxnSpPr>
            <p:cNvPr id="40" name="直接连接符 39"/>
            <p:cNvCxnSpPr/>
            <p:nvPr/>
          </p:nvCxnSpPr>
          <p:spPr>
            <a:xfrm flipH="1" flipV="1">
              <a:off x="3592681" y="1460250"/>
              <a:ext cx="239054" cy="220268"/>
            </a:xfrm>
            <a:prstGeom prst="line">
              <a:avLst/>
            </a:prstGeom>
            <a:ln w="19050" cap="rnd">
              <a:solidFill>
                <a:schemeClr val="accent3">
                  <a:lumMod val="75000"/>
                </a:schemeClr>
              </a:solidFill>
              <a:prstDash val="solid"/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接连接符 40"/>
            <p:cNvCxnSpPr/>
            <p:nvPr/>
          </p:nvCxnSpPr>
          <p:spPr>
            <a:xfrm flipH="1" flipV="1">
              <a:off x="2546345" y="1459073"/>
              <a:ext cx="1046336" cy="0"/>
            </a:xfrm>
            <a:prstGeom prst="line">
              <a:avLst/>
            </a:prstGeom>
            <a:ln w="19050" cap="rnd">
              <a:solidFill>
                <a:schemeClr val="accent3">
                  <a:lumMod val="75000"/>
                </a:schemeClr>
              </a:solidFill>
              <a:prstDash val="solid"/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组合 17"/>
          <p:cNvGrpSpPr/>
          <p:nvPr/>
        </p:nvGrpSpPr>
        <p:grpSpPr>
          <a:xfrm>
            <a:off x="2903941" y="2416787"/>
            <a:ext cx="920586" cy="198287"/>
            <a:chOff x="2546345" y="1459073"/>
            <a:chExt cx="1285390" cy="221445"/>
          </a:xfrm>
        </p:grpSpPr>
        <p:cxnSp>
          <p:nvCxnSpPr>
            <p:cNvPr id="38" name="直接连接符 37"/>
            <p:cNvCxnSpPr/>
            <p:nvPr/>
          </p:nvCxnSpPr>
          <p:spPr>
            <a:xfrm flipH="1" flipV="1">
              <a:off x="3592681" y="1460250"/>
              <a:ext cx="239054" cy="220268"/>
            </a:xfrm>
            <a:prstGeom prst="line">
              <a:avLst/>
            </a:prstGeom>
            <a:ln w="19050" cap="rnd">
              <a:solidFill>
                <a:schemeClr val="accent5">
                  <a:lumMod val="75000"/>
                </a:schemeClr>
              </a:solidFill>
              <a:prstDash val="solid"/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接连接符 38"/>
            <p:cNvCxnSpPr/>
            <p:nvPr/>
          </p:nvCxnSpPr>
          <p:spPr>
            <a:xfrm flipH="1" flipV="1">
              <a:off x="2546345" y="1459073"/>
              <a:ext cx="1046336" cy="0"/>
            </a:xfrm>
            <a:prstGeom prst="line">
              <a:avLst/>
            </a:prstGeom>
            <a:ln w="19050" cap="rnd">
              <a:solidFill>
                <a:schemeClr val="accent5">
                  <a:lumMod val="75000"/>
                </a:schemeClr>
              </a:solidFill>
              <a:prstDash val="solid"/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组合 18"/>
          <p:cNvGrpSpPr/>
          <p:nvPr/>
        </p:nvGrpSpPr>
        <p:grpSpPr>
          <a:xfrm flipH="1">
            <a:off x="5306451" y="3552995"/>
            <a:ext cx="920586" cy="198287"/>
            <a:chOff x="2546345" y="1459073"/>
            <a:chExt cx="1285390" cy="221445"/>
          </a:xfrm>
        </p:grpSpPr>
        <p:cxnSp>
          <p:nvCxnSpPr>
            <p:cNvPr id="36" name="直接连接符 35"/>
            <p:cNvCxnSpPr/>
            <p:nvPr/>
          </p:nvCxnSpPr>
          <p:spPr>
            <a:xfrm flipH="1" flipV="1">
              <a:off x="3592681" y="1460250"/>
              <a:ext cx="239054" cy="220268"/>
            </a:xfrm>
            <a:prstGeom prst="line">
              <a:avLst/>
            </a:prstGeom>
            <a:ln w="19050" cap="rnd">
              <a:solidFill>
                <a:schemeClr val="accent2">
                  <a:lumMod val="75000"/>
                </a:schemeClr>
              </a:solidFill>
              <a:prstDash val="solid"/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接连接符 36"/>
            <p:cNvCxnSpPr/>
            <p:nvPr/>
          </p:nvCxnSpPr>
          <p:spPr>
            <a:xfrm flipH="1" flipV="1">
              <a:off x="2546345" y="1459073"/>
              <a:ext cx="1046336" cy="0"/>
            </a:xfrm>
            <a:prstGeom prst="line">
              <a:avLst/>
            </a:prstGeom>
            <a:ln w="19050" cap="rnd">
              <a:solidFill>
                <a:schemeClr val="accent2">
                  <a:lumMod val="75000"/>
                </a:schemeClr>
              </a:solidFill>
              <a:prstDash val="solid"/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组合 19"/>
          <p:cNvGrpSpPr/>
          <p:nvPr/>
        </p:nvGrpSpPr>
        <p:grpSpPr>
          <a:xfrm>
            <a:off x="2903941" y="3552993"/>
            <a:ext cx="920587" cy="198289"/>
            <a:chOff x="2546344" y="1459071"/>
            <a:chExt cx="1285391" cy="221447"/>
          </a:xfrm>
        </p:grpSpPr>
        <p:cxnSp>
          <p:nvCxnSpPr>
            <p:cNvPr id="34" name="直接连接符 33"/>
            <p:cNvCxnSpPr/>
            <p:nvPr/>
          </p:nvCxnSpPr>
          <p:spPr>
            <a:xfrm flipH="1" flipV="1">
              <a:off x="3592681" y="1460250"/>
              <a:ext cx="239054" cy="220268"/>
            </a:xfrm>
            <a:prstGeom prst="line">
              <a:avLst/>
            </a:prstGeom>
            <a:ln w="19050" cap="rnd">
              <a:solidFill>
                <a:schemeClr val="accent6">
                  <a:lumMod val="75000"/>
                </a:schemeClr>
              </a:solidFill>
              <a:prstDash val="solid"/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34"/>
            <p:cNvCxnSpPr/>
            <p:nvPr/>
          </p:nvCxnSpPr>
          <p:spPr>
            <a:xfrm flipH="1" flipV="1">
              <a:off x="2546344" y="1459071"/>
              <a:ext cx="1046335" cy="0"/>
            </a:xfrm>
            <a:prstGeom prst="line">
              <a:avLst/>
            </a:prstGeom>
            <a:ln w="19050" cap="rnd">
              <a:solidFill>
                <a:schemeClr val="accent6">
                  <a:lumMod val="75000"/>
                </a:schemeClr>
              </a:solidFill>
              <a:prstDash val="solid"/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组合 20"/>
          <p:cNvGrpSpPr/>
          <p:nvPr/>
        </p:nvGrpSpPr>
        <p:grpSpPr>
          <a:xfrm>
            <a:off x="804765" y="2223195"/>
            <a:ext cx="1925710" cy="307777"/>
            <a:chOff x="5638262" y="1634572"/>
            <a:chExt cx="2649923" cy="337999"/>
          </a:xfrm>
        </p:grpSpPr>
        <p:sp>
          <p:nvSpPr>
            <p:cNvPr id="32" name="文本框 38"/>
            <p:cNvSpPr txBox="1"/>
            <p:nvPr/>
          </p:nvSpPr>
          <p:spPr>
            <a:xfrm>
              <a:off x="6470858" y="1634572"/>
              <a:ext cx="1420570" cy="337999"/>
            </a:xfrm>
            <a:prstGeom prst="rect">
              <a:avLst/>
            </a:prstGeom>
            <a:noFill/>
          </p:spPr>
          <p:txBody>
            <a:bodyPr wrap="none" lIns="0" tIns="0" rIns="0" bIns="0" anchor="ctr">
              <a:spAutoFit/>
            </a:bodyPr>
            <a:lstStyle/>
            <a:p>
              <a:pPr algn="r"/>
              <a:r>
                <a:rPr lang="zh-CN" altLang="en-US" sz="2000" b="1" dirty="0"/>
                <a:t>紧扣主题</a:t>
              </a:r>
            </a:p>
          </p:txBody>
        </p:sp>
        <p:sp>
          <p:nvSpPr>
            <p:cNvPr id="33" name="文本框 39"/>
            <p:cNvSpPr txBox="1"/>
            <p:nvPr/>
          </p:nvSpPr>
          <p:spPr>
            <a:xfrm>
              <a:off x="5638262" y="1698645"/>
              <a:ext cx="2649923" cy="177449"/>
            </a:xfrm>
            <a:prstGeom prst="rect">
              <a:avLst/>
            </a:prstGeom>
            <a:noFill/>
          </p:spPr>
          <p:txBody>
            <a:bodyPr wrap="square" lIns="0" tIns="0" rIns="0" bIns="0" anchor="t">
              <a:spAutoFit/>
            </a:bodyPr>
            <a:lstStyle/>
            <a:p>
              <a:pPr lvl="0" algn="r" defTabSz="914400">
                <a:spcBef>
                  <a:spcPct val="0"/>
                </a:spcBef>
                <a:defRPr/>
              </a:pPr>
              <a:endParaRPr lang="zh-CN" altLang="en-US" sz="1050" dirty="0"/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6413526" y="2202771"/>
            <a:ext cx="1925710" cy="307777"/>
            <a:chOff x="5638262" y="1612142"/>
            <a:chExt cx="2649923" cy="337999"/>
          </a:xfrm>
        </p:grpSpPr>
        <p:sp>
          <p:nvSpPr>
            <p:cNvPr id="30" name="文本框 41"/>
            <p:cNvSpPr txBox="1"/>
            <p:nvPr/>
          </p:nvSpPr>
          <p:spPr>
            <a:xfrm>
              <a:off x="5655310" y="1612142"/>
              <a:ext cx="1420570" cy="337999"/>
            </a:xfrm>
            <a:prstGeom prst="rect">
              <a:avLst/>
            </a:prstGeom>
            <a:noFill/>
          </p:spPr>
          <p:txBody>
            <a:bodyPr wrap="none" lIns="0" tIns="0" rIns="0" bIns="0" anchor="ctr">
              <a:spAutoFit/>
            </a:bodyPr>
            <a:lstStyle/>
            <a:p>
              <a:r>
                <a:rPr lang="zh-CN" altLang="en-US" sz="2000" b="1" dirty="0"/>
                <a:t>价值强调</a:t>
              </a:r>
            </a:p>
          </p:txBody>
        </p:sp>
        <p:sp>
          <p:nvSpPr>
            <p:cNvPr id="31" name="文本框 42"/>
            <p:cNvSpPr txBox="1"/>
            <p:nvPr/>
          </p:nvSpPr>
          <p:spPr>
            <a:xfrm>
              <a:off x="5638262" y="1698645"/>
              <a:ext cx="2649923" cy="177449"/>
            </a:xfrm>
            <a:prstGeom prst="rect">
              <a:avLst/>
            </a:prstGeom>
            <a:noFill/>
          </p:spPr>
          <p:txBody>
            <a:bodyPr wrap="square" lIns="0" tIns="0" rIns="0" bIns="0" anchor="t">
              <a:spAutoFit/>
            </a:bodyPr>
            <a:lstStyle/>
            <a:p>
              <a:pPr lvl="0" defTabSz="914400">
                <a:spcBef>
                  <a:spcPct val="0"/>
                </a:spcBef>
                <a:defRPr/>
              </a:pPr>
              <a:endParaRPr lang="zh-CN" altLang="en-US" sz="1050" dirty="0"/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721176" y="3344886"/>
            <a:ext cx="1925710" cy="307777"/>
            <a:chOff x="5523237" y="1632917"/>
            <a:chExt cx="2649923" cy="337999"/>
          </a:xfrm>
        </p:grpSpPr>
        <p:sp>
          <p:nvSpPr>
            <p:cNvPr id="28" name="文本框 44"/>
            <p:cNvSpPr txBox="1"/>
            <p:nvPr/>
          </p:nvSpPr>
          <p:spPr>
            <a:xfrm>
              <a:off x="6602094" y="1632917"/>
              <a:ext cx="1420570" cy="337999"/>
            </a:xfrm>
            <a:prstGeom prst="rect">
              <a:avLst/>
            </a:prstGeom>
            <a:noFill/>
          </p:spPr>
          <p:txBody>
            <a:bodyPr wrap="none" lIns="0" tIns="0" rIns="0" bIns="0" anchor="ctr">
              <a:spAutoFit/>
            </a:bodyPr>
            <a:lstStyle/>
            <a:p>
              <a:pPr algn="r"/>
              <a:r>
                <a:rPr lang="zh-CN" altLang="en-US" sz="2000" b="1" dirty="0"/>
                <a:t>深化主题</a:t>
              </a:r>
            </a:p>
          </p:txBody>
        </p:sp>
        <p:sp>
          <p:nvSpPr>
            <p:cNvPr id="29" name="文本框 45"/>
            <p:cNvSpPr txBox="1"/>
            <p:nvPr/>
          </p:nvSpPr>
          <p:spPr>
            <a:xfrm>
              <a:off x="5523237" y="1713192"/>
              <a:ext cx="2649923" cy="177448"/>
            </a:xfrm>
            <a:prstGeom prst="rect">
              <a:avLst/>
            </a:prstGeom>
            <a:noFill/>
          </p:spPr>
          <p:txBody>
            <a:bodyPr wrap="square" lIns="0" tIns="0" rIns="0" bIns="0" anchor="t">
              <a:spAutoFit/>
            </a:bodyPr>
            <a:lstStyle/>
            <a:p>
              <a:pPr lvl="0" algn="r" defTabSz="914400">
                <a:spcBef>
                  <a:spcPct val="0"/>
                </a:spcBef>
                <a:defRPr/>
              </a:pPr>
              <a:endParaRPr lang="zh-CN" altLang="en-US" sz="1050" dirty="0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6413526" y="3344885"/>
            <a:ext cx="1925710" cy="307777"/>
            <a:chOff x="5638262" y="1632915"/>
            <a:chExt cx="2649923" cy="337999"/>
          </a:xfrm>
        </p:grpSpPr>
        <p:sp>
          <p:nvSpPr>
            <p:cNvPr id="26" name="文本框 47"/>
            <p:cNvSpPr txBox="1"/>
            <p:nvPr/>
          </p:nvSpPr>
          <p:spPr>
            <a:xfrm>
              <a:off x="5655310" y="1632915"/>
              <a:ext cx="2130855" cy="337999"/>
            </a:xfrm>
            <a:prstGeom prst="rect">
              <a:avLst/>
            </a:prstGeom>
            <a:noFill/>
          </p:spPr>
          <p:txBody>
            <a:bodyPr wrap="none" lIns="0" tIns="0" rIns="0" bIns="0" anchor="ctr">
              <a:spAutoFit/>
            </a:bodyPr>
            <a:lstStyle/>
            <a:p>
              <a:r>
                <a:rPr lang="zh-CN" altLang="en-US" sz="2000" b="1" dirty="0"/>
                <a:t>不要生搬硬造</a:t>
              </a:r>
            </a:p>
          </p:txBody>
        </p:sp>
        <p:sp>
          <p:nvSpPr>
            <p:cNvPr id="27" name="文本框 48"/>
            <p:cNvSpPr txBox="1"/>
            <p:nvPr/>
          </p:nvSpPr>
          <p:spPr>
            <a:xfrm>
              <a:off x="5638262" y="1698645"/>
              <a:ext cx="2649923" cy="177449"/>
            </a:xfrm>
            <a:prstGeom prst="rect">
              <a:avLst/>
            </a:prstGeom>
            <a:noFill/>
          </p:spPr>
          <p:txBody>
            <a:bodyPr wrap="square" lIns="0" tIns="0" rIns="0" bIns="0" anchor="t">
              <a:spAutoFit/>
            </a:bodyPr>
            <a:lstStyle/>
            <a:p>
              <a:pPr lvl="0" defTabSz="914400">
                <a:spcBef>
                  <a:spcPct val="0"/>
                </a:spcBef>
                <a:defRPr/>
              </a:pPr>
              <a:endParaRPr lang="zh-CN" altLang="en-US" sz="1050" dirty="0"/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3053052" y="1491630"/>
            <a:ext cx="3032337" cy="2548454"/>
            <a:chOff x="3053052" y="1491630"/>
            <a:chExt cx="3032337" cy="2548454"/>
          </a:xfrm>
        </p:grpSpPr>
        <p:grpSp>
          <p:nvGrpSpPr>
            <p:cNvPr id="4" name="组合 3"/>
            <p:cNvGrpSpPr/>
            <p:nvPr/>
          </p:nvGrpSpPr>
          <p:grpSpPr>
            <a:xfrm>
              <a:off x="3053052" y="1491630"/>
              <a:ext cx="3032337" cy="1689561"/>
              <a:chOff x="2906955" y="1127125"/>
              <a:chExt cx="3330090" cy="1855463"/>
            </a:xfrm>
          </p:grpSpPr>
          <p:sp>
            <p:nvSpPr>
              <p:cNvPr id="46" name="矩形 45"/>
              <p:cNvSpPr>
                <a:spLocks/>
              </p:cNvSpPr>
              <p:nvPr/>
            </p:nvSpPr>
            <p:spPr bwMode="auto">
              <a:xfrm>
                <a:off x="5008189" y="1313114"/>
                <a:ext cx="365336" cy="604465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grpSp>
            <p:nvGrpSpPr>
              <p:cNvPr id="47" name="组合 46"/>
              <p:cNvGrpSpPr/>
              <p:nvPr/>
            </p:nvGrpSpPr>
            <p:grpSpPr>
              <a:xfrm>
                <a:off x="2906955" y="1127125"/>
                <a:ext cx="3330090" cy="1855463"/>
                <a:chOff x="2906955" y="1624214"/>
                <a:chExt cx="3330090" cy="1855463"/>
              </a:xfrm>
            </p:grpSpPr>
            <p:sp>
              <p:nvSpPr>
                <p:cNvPr id="48" name="任意多边形: 形状 47"/>
                <p:cNvSpPr>
                  <a:spLocks/>
                </p:cNvSpPr>
                <p:nvPr/>
              </p:nvSpPr>
              <p:spPr bwMode="auto">
                <a:xfrm>
                  <a:off x="2906955" y="3138697"/>
                  <a:ext cx="701888" cy="340980"/>
                </a:xfrm>
                <a:custGeom>
                  <a:avLst/>
                  <a:gdLst/>
                  <a:ahLst/>
                  <a:cxnLst>
                    <a:cxn ang="0">
                      <a:pos x="0" y="17"/>
                    </a:cxn>
                    <a:cxn ang="0">
                      <a:pos x="317" y="154"/>
                    </a:cxn>
                    <a:cxn ang="0">
                      <a:pos x="317" y="117"/>
                    </a:cxn>
                    <a:cxn ang="0">
                      <a:pos x="126" y="0"/>
                    </a:cxn>
                    <a:cxn ang="0">
                      <a:pos x="0" y="17"/>
                    </a:cxn>
                  </a:cxnLst>
                  <a:rect l="0" t="0" r="r" b="b"/>
                  <a:pathLst>
                    <a:path w="317" h="154">
                      <a:moveTo>
                        <a:pt x="0" y="17"/>
                      </a:moveTo>
                      <a:lnTo>
                        <a:pt x="317" y="154"/>
                      </a:lnTo>
                      <a:lnTo>
                        <a:pt x="317" y="117"/>
                      </a:lnTo>
                      <a:lnTo>
                        <a:pt x="12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chemeClr val="tx2">
                    <a:lumMod val="75000"/>
                  </a:scheme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9" name="任意多边形: 形状 48"/>
                <p:cNvSpPr>
                  <a:spLocks/>
                </p:cNvSpPr>
                <p:nvPr/>
              </p:nvSpPr>
              <p:spPr bwMode="auto">
                <a:xfrm>
                  <a:off x="5546228" y="3182980"/>
                  <a:ext cx="690817" cy="247985"/>
                </a:xfrm>
                <a:custGeom>
                  <a:avLst/>
                  <a:gdLst/>
                  <a:ahLst/>
                  <a:cxnLst>
                    <a:cxn ang="0">
                      <a:pos x="199" y="0"/>
                    </a:cxn>
                    <a:cxn ang="0">
                      <a:pos x="312" y="0"/>
                    </a:cxn>
                    <a:cxn ang="0">
                      <a:pos x="0" y="112"/>
                    </a:cxn>
                    <a:cxn ang="0">
                      <a:pos x="2" y="79"/>
                    </a:cxn>
                    <a:cxn ang="0">
                      <a:pos x="199" y="0"/>
                    </a:cxn>
                  </a:cxnLst>
                  <a:rect l="0" t="0" r="r" b="b"/>
                  <a:pathLst>
                    <a:path w="312" h="112">
                      <a:moveTo>
                        <a:pt x="199" y="0"/>
                      </a:moveTo>
                      <a:lnTo>
                        <a:pt x="312" y="0"/>
                      </a:lnTo>
                      <a:lnTo>
                        <a:pt x="0" y="112"/>
                      </a:lnTo>
                      <a:lnTo>
                        <a:pt x="2" y="79"/>
                      </a:lnTo>
                      <a:lnTo>
                        <a:pt x="199" y="0"/>
                      </a:lnTo>
                      <a:close/>
                    </a:path>
                  </a:pathLst>
                </a:custGeom>
                <a:solidFill>
                  <a:schemeClr val="tx2">
                    <a:lumMod val="75000"/>
                  </a:scheme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50" name="任意多边形: 形状 49"/>
                <p:cNvSpPr>
                  <a:spLocks/>
                </p:cNvSpPr>
                <p:nvPr/>
              </p:nvSpPr>
              <p:spPr bwMode="auto">
                <a:xfrm>
                  <a:off x="2906955" y="1624214"/>
                  <a:ext cx="3330090" cy="1558766"/>
                </a:xfrm>
                <a:custGeom>
                  <a:avLst/>
                  <a:gdLst/>
                  <a:ahLst/>
                  <a:cxnLst>
                    <a:cxn ang="0">
                      <a:pos x="1391" y="704"/>
                    </a:cxn>
                    <a:cxn ang="0">
                      <a:pos x="1504" y="704"/>
                    </a:cxn>
                    <a:cxn ang="0">
                      <a:pos x="746" y="0"/>
                    </a:cxn>
                    <a:cxn ang="0">
                      <a:pos x="0" y="701"/>
                    </a:cxn>
                    <a:cxn ang="0">
                      <a:pos x="118" y="701"/>
                    </a:cxn>
                    <a:cxn ang="0">
                      <a:pos x="753" y="106"/>
                    </a:cxn>
                    <a:cxn ang="0">
                      <a:pos x="1391" y="704"/>
                    </a:cxn>
                  </a:cxnLst>
                  <a:rect l="0" t="0" r="r" b="b"/>
                  <a:pathLst>
                    <a:path w="1504" h="704">
                      <a:moveTo>
                        <a:pt x="1391" y="704"/>
                      </a:moveTo>
                      <a:lnTo>
                        <a:pt x="1504" y="704"/>
                      </a:lnTo>
                      <a:lnTo>
                        <a:pt x="746" y="0"/>
                      </a:lnTo>
                      <a:lnTo>
                        <a:pt x="0" y="701"/>
                      </a:lnTo>
                      <a:lnTo>
                        <a:pt x="118" y="701"/>
                      </a:lnTo>
                      <a:lnTo>
                        <a:pt x="753" y="106"/>
                      </a:lnTo>
                      <a:lnTo>
                        <a:pt x="1391" y="704"/>
                      </a:lnTo>
                      <a:close/>
                    </a:path>
                  </a:pathLst>
                </a:custGeom>
                <a:solidFill>
                  <a:schemeClr val="tx2">
                    <a:lumMod val="20000"/>
                    <a:lumOff val="80000"/>
                  </a:scheme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51" name="任意多边形: 形状 50"/>
                <p:cNvSpPr>
                  <a:spLocks/>
                </p:cNvSpPr>
                <p:nvPr/>
              </p:nvSpPr>
              <p:spPr bwMode="auto">
                <a:xfrm>
                  <a:off x="3168225" y="1836773"/>
                  <a:ext cx="2838547" cy="1594192"/>
                </a:xfrm>
                <a:custGeom>
                  <a:avLst/>
                  <a:gdLst/>
                  <a:ahLst/>
                  <a:cxnLst>
                    <a:cxn ang="0">
                      <a:pos x="184" y="720"/>
                    </a:cxn>
                    <a:cxn ang="0">
                      <a:pos x="0" y="607"/>
                    </a:cxn>
                    <a:cxn ang="0">
                      <a:pos x="635" y="0"/>
                    </a:cxn>
                    <a:cxn ang="0">
                      <a:pos x="1282" y="608"/>
                    </a:cxn>
                    <a:cxn ang="0">
                      <a:pos x="1067" y="711"/>
                    </a:cxn>
                    <a:cxn ang="0">
                      <a:pos x="1074" y="607"/>
                    </a:cxn>
                    <a:cxn ang="0">
                      <a:pos x="1179" y="608"/>
                    </a:cxn>
                    <a:cxn ang="0">
                      <a:pos x="632" y="82"/>
                    </a:cxn>
                    <a:cxn ang="0">
                      <a:pos x="85" y="607"/>
                    </a:cxn>
                    <a:cxn ang="0">
                      <a:pos x="189" y="608"/>
                    </a:cxn>
                    <a:cxn ang="0">
                      <a:pos x="184" y="720"/>
                    </a:cxn>
                  </a:cxnLst>
                  <a:rect l="0" t="0" r="r" b="b"/>
                  <a:pathLst>
                    <a:path w="1282" h="720">
                      <a:moveTo>
                        <a:pt x="184" y="720"/>
                      </a:moveTo>
                      <a:lnTo>
                        <a:pt x="0" y="607"/>
                      </a:lnTo>
                      <a:lnTo>
                        <a:pt x="635" y="0"/>
                      </a:lnTo>
                      <a:lnTo>
                        <a:pt x="1282" y="608"/>
                      </a:lnTo>
                      <a:lnTo>
                        <a:pt x="1067" y="711"/>
                      </a:lnTo>
                      <a:lnTo>
                        <a:pt x="1074" y="607"/>
                      </a:lnTo>
                      <a:lnTo>
                        <a:pt x="1179" y="608"/>
                      </a:lnTo>
                      <a:lnTo>
                        <a:pt x="632" y="82"/>
                      </a:lnTo>
                      <a:lnTo>
                        <a:pt x="85" y="607"/>
                      </a:lnTo>
                      <a:lnTo>
                        <a:pt x="189" y="608"/>
                      </a:lnTo>
                      <a:lnTo>
                        <a:pt x="184" y="720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</p:grpSp>
        <p:sp>
          <p:nvSpPr>
            <p:cNvPr id="5" name="任意多边形: 形状 4"/>
            <p:cNvSpPr>
              <a:spLocks/>
            </p:cNvSpPr>
            <p:nvPr/>
          </p:nvSpPr>
          <p:spPr bwMode="auto">
            <a:xfrm>
              <a:off x="3290961" y="1685184"/>
              <a:ext cx="2584744" cy="1451651"/>
            </a:xfrm>
            <a:custGeom>
              <a:avLst/>
              <a:gdLst/>
              <a:ahLst/>
              <a:cxnLst>
                <a:cxn ang="0">
                  <a:pos x="184" y="720"/>
                </a:cxn>
                <a:cxn ang="0">
                  <a:pos x="0" y="607"/>
                </a:cxn>
                <a:cxn ang="0">
                  <a:pos x="635" y="0"/>
                </a:cxn>
                <a:cxn ang="0">
                  <a:pos x="1282" y="608"/>
                </a:cxn>
                <a:cxn ang="0">
                  <a:pos x="1067" y="711"/>
                </a:cxn>
                <a:cxn ang="0">
                  <a:pos x="1074" y="607"/>
                </a:cxn>
                <a:cxn ang="0">
                  <a:pos x="1179" y="608"/>
                </a:cxn>
                <a:cxn ang="0">
                  <a:pos x="632" y="82"/>
                </a:cxn>
                <a:cxn ang="0">
                  <a:pos x="85" y="607"/>
                </a:cxn>
                <a:cxn ang="0">
                  <a:pos x="189" y="608"/>
                </a:cxn>
                <a:cxn ang="0">
                  <a:pos x="184" y="720"/>
                </a:cxn>
              </a:cxnLst>
              <a:rect l="0" t="0" r="r" b="b"/>
              <a:pathLst>
                <a:path w="1282" h="720">
                  <a:moveTo>
                    <a:pt x="184" y="720"/>
                  </a:moveTo>
                  <a:lnTo>
                    <a:pt x="0" y="607"/>
                  </a:lnTo>
                  <a:lnTo>
                    <a:pt x="635" y="0"/>
                  </a:lnTo>
                  <a:lnTo>
                    <a:pt x="1282" y="608"/>
                  </a:lnTo>
                  <a:lnTo>
                    <a:pt x="1067" y="711"/>
                  </a:lnTo>
                  <a:lnTo>
                    <a:pt x="1074" y="607"/>
                  </a:lnTo>
                  <a:lnTo>
                    <a:pt x="1179" y="608"/>
                  </a:lnTo>
                  <a:lnTo>
                    <a:pt x="632" y="82"/>
                  </a:lnTo>
                  <a:lnTo>
                    <a:pt x="85" y="607"/>
                  </a:lnTo>
                  <a:lnTo>
                    <a:pt x="189" y="608"/>
                  </a:lnTo>
                  <a:lnTo>
                    <a:pt x="184" y="72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" name="任意多边形: 形状 5"/>
            <p:cNvSpPr>
              <a:spLocks/>
            </p:cNvSpPr>
            <p:nvPr/>
          </p:nvSpPr>
          <p:spPr bwMode="auto">
            <a:xfrm>
              <a:off x="4095418" y="1846478"/>
              <a:ext cx="927444" cy="612919"/>
            </a:xfrm>
            <a:custGeom>
              <a:avLst/>
              <a:gdLst/>
              <a:ahLst/>
              <a:cxnLst>
                <a:cxn ang="0">
                  <a:pos x="310" y="142"/>
                </a:cxn>
                <a:cxn ang="0">
                  <a:pos x="158" y="0"/>
                </a:cxn>
                <a:cxn ang="0">
                  <a:pos x="0" y="142"/>
                </a:cxn>
                <a:cxn ang="0">
                  <a:pos x="112" y="142"/>
                </a:cxn>
                <a:cxn ang="0">
                  <a:pos x="110" y="164"/>
                </a:cxn>
                <a:cxn ang="0">
                  <a:pos x="155" y="205"/>
                </a:cxn>
                <a:cxn ang="0">
                  <a:pos x="200" y="164"/>
                </a:cxn>
                <a:cxn ang="0">
                  <a:pos x="197" y="142"/>
                </a:cxn>
                <a:cxn ang="0">
                  <a:pos x="310" y="142"/>
                </a:cxn>
              </a:cxnLst>
              <a:rect l="0" t="0" r="r" b="b"/>
              <a:pathLst>
                <a:path w="310" h="205">
                  <a:moveTo>
                    <a:pt x="310" y="142"/>
                  </a:moveTo>
                  <a:cubicBezTo>
                    <a:pt x="158" y="0"/>
                    <a:pt x="158" y="0"/>
                    <a:pt x="158" y="0"/>
                  </a:cubicBezTo>
                  <a:cubicBezTo>
                    <a:pt x="0" y="142"/>
                    <a:pt x="0" y="142"/>
                    <a:pt x="0" y="142"/>
                  </a:cubicBezTo>
                  <a:cubicBezTo>
                    <a:pt x="112" y="142"/>
                    <a:pt x="112" y="142"/>
                    <a:pt x="112" y="142"/>
                  </a:cubicBezTo>
                  <a:cubicBezTo>
                    <a:pt x="108" y="149"/>
                    <a:pt x="110" y="155"/>
                    <a:pt x="110" y="164"/>
                  </a:cubicBezTo>
                  <a:cubicBezTo>
                    <a:pt x="110" y="188"/>
                    <a:pt x="131" y="205"/>
                    <a:pt x="155" y="205"/>
                  </a:cubicBezTo>
                  <a:cubicBezTo>
                    <a:pt x="179" y="205"/>
                    <a:pt x="200" y="188"/>
                    <a:pt x="200" y="164"/>
                  </a:cubicBezTo>
                  <a:cubicBezTo>
                    <a:pt x="200" y="156"/>
                    <a:pt x="201" y="149"/>
                    <a:pt x="197" y="142"/>
                  </a:cubicBezTo>
                  <a:cubicBezTo>
                    <a:pt x="310" y="142"/>
                    <a:pt x="310" y="142"/>
                    <a:pt x="310" y="142"/>
                  </a:cubicBezTo>
                </a:path>
              </a:pathLst>
            </a:custGeom>
            <a:solidFill>
              <a:schemeClr val="bg1">
                <a:lumMod val="85000"/>
              </a:schemeClr>
            </a:solidFill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" name="任意多边形: 形状 6"/>
            <p:cNvSpPr>
              <a:spLocks/>
            </p:cNvSpPr>
            <p:nvPr/>
          </p:nvSpPr>
          <p:spPr bwMode="auto">
            <a:xfrm>
              <a:off x="5067218" y="3146916"/>
              <a:ext cx="6049" cy="4032"/>
            </a:xfrm>
            <a:custGeom>
              <a:avLst/>
              <a:gdLst/>
              <a:ahLst/>
              <a:cxnLst>
                <a:cxn ang="0">
                  <a:pos x="3" y="2"/>
                </a:cxn>
                <a:cxn ang="0">
                  <a:pos x="3" y="0"/>
                </a:cxn>
                <a:cxn ang="0">
                  <a:pos x="0" y="0"/>
                </a:cxn>
                <a:cxn ang="0">
                  <a:pos x="3" y="2"/>
                </a:cxn>
              </a:cxnLst>
              <a:rect l="0" t="0" r="r" b="b"/>
              <a:pathLst>
                <a:path w="3" h="2">
                  <a:moveTo>
                    <a:pt x="3" y="2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191313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" name="任意多边形: 形状 7"/>
            <p:cNvSpPr>
              <a:spLocks/>
            </p:cNvSpPr>
            <p:nvPr/>
          </p:nvSpPr>
          <p:spPr bwMode="auto">
            <a:xfrm>
              <a:off x="4831324" y="2286005"/>
              <a:ext cx="836716" cy="860910"/>
            </a:xfrm>
            <a:custGeom>
              <a:avLst/>
              <a:gdLst/>
              <a:ahLst/>
              <a:cxnLst>
                <a:cxn ang="0">
                  <a:pos x="70" y="0"/>
                </a:cxn>
                <a:cxn ang="0">
                  <a:pos x="74" y="108"/>
                </a:cxn>
                <a:cxn ang="0">
                  <a:pos x="65" y="100"/>
                </a:cxn>
                <a:cxn ang="0">
                  <a:pos x="42" y="93"/>
                </a:cxn>
                <a:cxn ang="0">
                  <a:pos x="0" y="134"/>
                </a:cxn>
                <a:cxn ang="0">
                  <a:pos x="41" y="175"/>
                </a:cxn>
                <a:cxn ang="0">
                  <a:pos x="67" y="167"/>
                </a:cxn>
                <a:cxn ang="0">
                  <a:pos x="76" y="158"/>
                </a:cxn>
                <a:cxn ang="0">
                  <a:pos x="81" y="288"/>
                </a:cxn>
                <a:cxn ang="0">
                  <a:pos x="109" y="288"/>
                </a:cxn>
                <a:cxn ang="0">
                  <a:pos x="95" y="256"/>
                </a:cxn>
                <a:cxn ang="0">
                  <a:pos x="140" y="212"/>
                </a:cxn>
                <a:cxn ang="0">
                  <a:pos x="185" y="256"/>
                </a:cxn>
                <a:cxn ang="0">
                  <a:pos x="173" y="288"/>
                </a:cxn>
                <a:cxn ang="0">
                  <a:pos x="210" y="287"/>
                </a:cxn>
                <a:cxn ang="0">
                  <a:pos x="209" y="207"/>
                </a:cxn>
                <a:cxn ang="0">
                  <a:pos x="280" y="210"/>
                </a:cxn>
                <a:cxn ang="0">
                  <a:pos x="70" y="0"/>
                </a:cxn>
              </a:cxnLst>
              <a:rect l="0" t="0" r="r" b="b"/>
              <a:pathLst>
                <a:path w="280" h="288">
                  <a:moveTo>
                    <a:pt x="70" y="0"/>
                  </a:moveTo>
                  <a:cubicBezTo>
                    <a:pt x="74" y="108"/>
                    <a:pt x="74" y="108"/>
                    <a:pt x="74" y="108"/>
                  </a:cubicBezTo>
                  <a:cubicBezTo>
                    <a:pt x="71" y="105"/>
                    <a:pt x="68" y="102"/>
                    <a:pt x="65" y="100"/>
                  </a:cubicBezTo>
                  <a:cubicBezTo>
                    <a:pt x="58" y="96"/>
                    <a:pt x="50" y="93"/>
                    <a:pt x="42" y="93"/>
                  </a:cubicBezTo>
                  <a:cubicBezTo>
                    <a:pt x="19" y="93"/>
                    <a:pt x="0" y="111"/>
                    <a:pt x="0" y="134"/>
                  </a:cubicBezTo>
                  <a:cubicBezTo>
                    <a:pt x="0" y="156"/>
                    <a:pt x="18" y="175"/>
                    <a:pt x="41" y="175"/>
                  </a:cubicBezTo>
                  <a:cubicBezTo>
                    <a:pt x="51" y="175"/>
                    <a:pt x="60" y="172"/>
                    <a:pt x="67" y="167"/>
                  </a:cubicBezTo>
                  <a:cubicBezTo>
                    <a:pt x="70" y="164"/>
                    <a:pt x="73" y="161"/>
                    <a:pt x="76" y="158"/>
                  </a:cubicBezTo>
                  <a:cubicBezTo>
                    <a:pt x="81" y="288"/>
                    <a:pt x="81" y="288"/>
                    <a:pt x="81" y="288"/>
                  </a:cubicBezTo>
                  <a:cubicBezTo>
                    <a:pt x="109" y="288"/>
                    <a:pt x="109" y="288"/>
                    <a:pt x="109" y="288"/>
                  </a:cubicBezTo>
                  <a:cubicBezTo>
                    <a:pt x="103" y="279"/>
                    <a:pt x="95" y="267"/>
                    <a:pt x="95" y="256"/>
                  </a:cubicBezTo>
                  <a:cubicBezTo>
                    <a:pt x="95" y="229"/>
                    <a:pt x="114" y="212"/>
                    <a:pt x="140" y="212"/>
                  </a:cubicBezTo>
                  <a:cubicBezTo>
                    <a:pt x="166" y="212"/>
                    <a:pt x="185" y="230"/>
                    <a:pt x="185" y="256"/>
                  </a:cubicBezTo>
                  <a:cubicBezTo>
                    <a:pt x="185" y="266"/>
                    <a:pt x="178" y="280"/>
                    <a:pt x="173" y="288"/>
                  </a:cubicBezTo>
                  <a:cubicBezTo>
                    <a:pt x="210" y="287"/>
                    <a:pt x="210" y="287"/>
                    <a:pt x="210" y="287"/>
                  </a:cubicBezTo>
                  <a:cubicBezTo>
                    <a:pt x="209" y="207"/>
                    <a:pt x="209" y="207"/>
                    <a:pt x="209" y="207"/>
                  </a:cubicBezTo>
                  <a:cubicBezTo>
                    <a:pt x="280" y="210"/>
                    <a:pt x="280" y="210"/>
                    <a:pt x="280" y="210"/>
                  </a:cubicBezTo>
                  <a:cubicBezTo>
                    <a:pt x="70" y="0"/>
                    <a:pt x="70" y="0"/>
                    <a:pt x="70" y="0"/>
                  </a:cubicBezTo>
                </a:path>
              </a:pathLst>
            </a:custGeom>
            <a:solidFill>
              <a:schemeClr val="accent2"/>
            </a:solidFill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" name="任意多边形: 形状 8"/>
            <p:cNvSpPr>
              <a:spLocks/>
            </p:cNvSpPr>
            <p:nvPr/>
          </p:nvSpPr>
          <p:spPr bwMode="auto">
            <a:xfrm>
              <a:off x="4049046" y="3156997"/>
              <a:ext cx="6049" cy="2018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3" y="0"/>
                </a:cxn>
                <a:cxn ang="0">
                  <a:pos x="0" y="0"/>
                </a:cxn>
                <a:cxn ang="0">
                  <a:pos x="0" y="1"/>
                </a:cxn>
              </a:cxnLst>
              <a:rect l="0" t="0" r="r" b="b"/>
              <a:pathLst>
                <a:path w="3" h="1">
                  <a:moveTo>
                    <a:pt x="0" y="1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1F40B5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" name="任意多边形: 形状 9"/>
            <p:cNvSpPr>
              <a:spLocks/>
            </p:cNvSpPr>
            <p:nvPr/>
          </p:nvSpPr>
          <p:spPr bwMode="auto">
            <a:xfrm>
              <a:off x="3450240" y="2286005"/>
              <a:ext cx="842764" cy="864943"/>
            </a:xfrm>
            <a:custGeom>
              <a:avLst/>
              <a:gdLst/>
              <a:ahLst/>
              <a:cxnLst>
                <a:cxn ang="0">
                  <a:pos x="240" y="95"/>
                </a:cxn>
                <a:cxn ang="0">
                  <a:pos x="217" y="101"/>
                </a:cxn>
                <a:cxn ang="0">
                  <a:pos x="208" y="110"/>
                </a:cxn>
                <a:cxn ang="0">
                  <a:pos x="212" y="0"/>
                </a:cxn>
                <a:cxn ang="0">
                  <a:pos x="0" y="212"/>
                </a:cxn>
                <a:cxn ang="0">
                  <a:pos x="71" y="209"/>
                </a:cxn>
                <a:cxn ang="0">
                  <a:pos x="71" y="286"/>
                </a:cxn>
                <a:cxn ang="0">
                  <a:pos x="110" y="287"/>
                </a:cxn>
                <a:cxn ang="0">
                  <a:pos x="97" y="262"/>
                </a:cxn>
                <a:cxn ang="0">
                  <a:pos x="145" y="212"/>
                </a:cxn>
                <a:cxn ang="0">
                  <a:pos x="188" y="257"/>
                </a:cxn>
                <a:cxn ang="0">
                  <a:pos x="171" y="286"/>
                </a:cxn>
                <a:cxn ang="0">
                  <a:pos x="201" y="289"/>
                </a:cxn>
                <a:cxn ang="0">
                  <a:pos x="206" y="160"/>
                </a:cxn>
                <a:cxn ang="0">
                  <a:pos x="215" y="169"/>
                </a:cxn>
                <a:cxn ang="0">
                  <a:pos x="240" y="177"/>
                </a:cxn>
                <a:cxn ang="0">
                  <a:pos x="282" y="136"/>
                </a:cxn>
                <a:cxn ang="0">
                  <a:pos x="240" y="95"/>
                </a:cxn>
              </a:cxnLst>
              <a:rect l="0" t="0" r="r" b="b"/>
              <a:pathLst>
                <a:path w="282" h="289">
                  <a:moveTo>
                    <a:pt x="240" y="95"/>
                  </a:moveTo>
                  <a:cubicBezTo>
                    <a:pt x="231" y="95"/>
                    <a:pt x="223" y="97"/>
                    <a:pt x="217" y="101"/>
                  </a:cubicBezTo>
                  <a:cubicBezTo>
                    <a:pt x="213" y="104"/>
                    <a:pt x="210" y="106"/>
                    <a:pt x="208" y="110"/>
                  </a:cubicBezTo>
                  <a:cubicBezTo>
                    <a:pt x="212" y="0"/>
                    <a:pt x="212" y="0"/>
                    <a:pt x="212" y="0"/>
                  </a:cubicBezTo>
                  <a:cubicBezTo>
                    <a:pt x="0" y="212"/>
                    <a:pt x="0" y="212"/>
                    <a:pt x="0" y="212"/>
                  </a:cubicBezTo>
                  <a:cubicBezTo>
                    <a:pt x="71" y="209"/>
                    <a:pt x="71" y="209"/>
                    <a:pt x="71" y="209"/>
                  </a:cubicBezTo>
                  <a:cubicBezTo>
                    <a:pt x="71" y="286"/>
                    <a:pt x="71" y="286"/>
                    <a:pt x="71" y="286"/>
                  </a:cubicBezTo>
                  <a:cubicBezTo>
                    <a:pt x="110" y="287"/>
                    <a:pt x="110" y="287"/>
                    <a:pt x="110" y="287"/>
                  </a:cubicBezTo>
                  <a:cubicBezTo>
                    <a:pt x="103" y="281"/>
                    <a:pt x="97" y="271"/>
                    <a:pt x="97" y="262"/>
                  </a:cubicBezTo>
                  <a:cubicBezTo>
                    <a:pt x="97" y="230"/>
                    <a:pt x="118" y="212"/>
                    <a:pt x="145" y="212"/>
                  </a:cubicBezTo>
                  <a:cubicBezTo>
                    <a:pt x="171" y="212"/>
                    <a:pt x="188" y="230"/>
                    <a:pt x="188" y="257"/>
                  </a:cubicBezTo>
                  <a:cubicBezTo>
                    <a:pt x="188" y="267"/>
                    <a:pt x="181" y="280"/>
                    <a:pt x="171" y="286"/>
                  </a:cubicBezTo>
                  <a:cubicBezTo>
                    <a:pt x="201" y="289"/>
                    <a:pt x="201" y="289"/>
                    <a:pt x="201" y="289"/>
                  </a:cubicBezTo>
                  <a:cubicBezTo>
                    <a:pt x="206" y="160"/>
                    <a:pt x="206" y="160"/>
                    <a:pt x="206" y="160"/>
                  </a:cubicBezTo>
                  <a:cubicBezTo>
                    <a:pt x="208" y="163"/>
                    <a:pt x="211" y="166"/>
                    <a:pt x="215" y="169"/>
                  </a:cubicBezTo>
                  <a:cubicBezTo>
                    <a:pt x="222" y="174"/>
                    <a:pt x="231" y="177"/>
                    <a:pt x="240" y="177"/>
                  </a:cubicBezTo>
                  <a:cubicBezTo>
                    <a:pt x="263" y="177"/>
                    <a:pt x="282" y="159"/>
                    <a:pt x="282" y="136"/>
                  </a:cubicBezTo>
                  <a:cubicBezTo>
                    <a:pt x="282" y="113"/>
                    <a:pt x="263" y="95"/>
                    <a:pt x="240" y="95"/>
                  </a:cubicBezTo>
                </a:path>
              </a:pathLst>
            </a:custGeom>
            <a:solidFill>
              <a:schemeClr val="accent3"/>
            </a:solidFill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" name="任意多边形: 形状 10"/>
            <p:cNvSpPr>
              <a:spLocks/>
            </p:cNvSpPr>
            <p:nvPr/>
          </p:nvSpPr>
          <p:spPr bwMode="auto">
            <a:xfrm>
              <a:off x="4069207" y="2290792"/>
              <a:ext cx="983897" cy="875023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8" y="9"/>
                </a:cxn>
                <a:cxn ang="0">
                  <a:pos x="5" y="103"/>
                </a:cxn>
                <a:cxn ang="0">
                  <a:pos x="34" y="93"/>
                </a:cxn>
                <a:cxn ang="0">
                  <a:pos x="83" y="140"/>
                </a:cxn>
                <a:cxn ang="0">
                  <a:pos x="34" y="188"/>
                </a:cxn>
                <a:cxn ang="0">
                  <a:pos x="3" y="177"/>
                </a:cxn>
                <a:cxn ang="0">
                  <a:pos x="0" y="289"/>
                </a:cxn>
                <a:cxn ang="0">
                  <a:pos x="122" y="290"/>
                </a:cxn>
                <a:cxn ang="0">
                  <a:pos x="115" y="266"/>
                </a:cxn>
                <a:cxn ang="0">
                  <a:pos x="164" y="219"/>
                </a:cxn>
                <a:cxn ang="0">
                  <a:pos x="213" y="266"/>
                </a:cxn>
                <a:cxn ang="0">
                  <a:pos x="205" y="291"/>
                </a:cxn>
                <a:cxn ang="0">
                  <a:pos x="329" y="293"/>
                </a:cxn>
                <a:cxn ang="0">
                  <a:pos x="326" y="175"/>
                </a:cxn>
                <a:cxn ang="0">
                  <a:pos x="297" y="185"/>
                </a:cxn>
                <a:cxn ang="0">
                  <a:pos x="248" y="138"/>
                </a:cxn>
                <a:cxn ang="0">
                  <a:pos x="297" y="90"/>
                </a:cxn>
                <a:cxn ang="0">
                  <a:pos x="323" y="98"/>
                </a:cxn>
                <a:cxn ang="0">
                  <a:pos x="320" y="5"/>
                </a:cxn>
                <a:cxn ang="0">
                  <a:pos x="316" y="1"/>
                </a:cxn>
                <a:cxn ang="0">
                  <a:pos x="210" y="1"/>
                </a:cxn>
                <a:cxn ang="0">
                  <a:pos x="213" y="17"/>
                </a:cxn>
                <a:cxn ang="0">
                  <a:pos x="164" y="64"/>
                </a:cxn>
                <a:cxn ang="0">
                  <a:pos x="115" y="17"/>
                </a:cxn>
                <a:cxn ang="0">
                  <a:pos x="119" y="0"/>
                </a:cxn>
                <a:cxn ang="0">
                  <a:pos x="17" y="0"/>
                </a:cxn>
              </a:cxnLst>
              <a:rect l="0" t="0" r="r" b="b"/>
              <a:pathLst>
                <a:path w="329" h="293">
                  <a:moveTo>
                    <a:pt x="17" y="0"/>
                  </a:moveTo>
                  <a:cubicBezTo>
                    <a:pt x="8" y="9"/>
                    <a:pt x="8" y="9"/>
                    <a:pt x="8" y="9"/>
                  </a:cubicBezTo>
                  <a:cubicBezTo>
                    <a:pt x="5" y="103"/>
                    <a:pt x="5" y="103"/>
                    <a:pt x="5" y="103"/>
                  </a:cubicBezTo>
                  <a:cubicBezTo>
                    <a:pt x="13" y="97"/>
                    <a:pt x="23" y="93"/>
                    <a:pt x="34" y="93"/>
                  </a:cubicBezTo>
                  <a:cubicBezTo>
                    <a:pt x="61" y="93"/>
                    <a:pt x="83" y="114"/>
                    <a:pt x="83" y="140"/>
                  </a:cubicBezTo>
                  <a:cubicBezTo>
                    <a:pt x="83" y="166"/>
                    <a:pt x="61" y="188"/>
                    <a:pt x="34" y="188"/>
                  </a:cubicBezTo>
                  <a:cubicBezTo>
                    <a:pt x="22" y="188"/>
                    <a:pt x="11" y="183"/>
                    <a:pt x="3" y="177"/>
                  </a:cubicBezTo>
                  <a:cubicBezTo>
                    <a:pt x="0" y="289"/>
                    <a:pt x="0" y="289"/>
                    <a:pt x="0" y="289"/>
                  </a:cubicBezTo>
                  <a:cubicBezTo>
                    <a:pt x="122" y="290"/>
                    <a:pt x="122" y="290"/>
                    <a:pt x="122" y="290"/>
                  </a:cubicBezTo>
                  <a:cubicBezTo>
                    <a:pt x="118" y="283"/>
                    <a:pt x="115" y="275"/>
                    <a:pt x="115" y="266"/>
                  </a:cubicBezTo>
                  <a:cubicBezTo>
                    <a:pt x="115" y="240"/>
                    <a:pt x="137" y="219"/>
                    <a:pt x="164" y="219"/>
                  </a:cubicBezTo>
                  <a:cubicBezTo>
                    <a:pt x="191" y="219"/>
                    <a:pt x="213" y="240"/>
                    <a:pt x="213" y="266"/>
                  </a:cubicBezTo>
                  <a:cubicBezTo>
                    <a:pt x="213" y="275"/>
                    <a:pt x="210" y="284"/>
                    <a:pt x="205" y="291"/>
                  </a:cubicBezTo>
                  <a:cubicBezTo>
                    <a:pt x="329" y="293"/>
                    <a:pt x="329" y="293"/>
                    <a:pt x="329" y="293"/>
                  </a:cubicBezTo>
                  <a:cubicBezTo>
                    <a:pt x="326" y="175"/>
                    <a:pt x="326" y="175"/>
                    <a:pt x="326" y="175"/>
                  </a:cubicBezTo>
                  <a:cubicBezTo>
                    <a:pt x="318" y="181"/>
                    <a:pt x="307" y="185"/>
                    <a:pt x="297" y="185"/>
                  </a:cubicBezTo>
                  <a:cubicBezTo>
                    <a:pt x="270" y="185"/>
                    <a:pt x="248" y="164"/>
                    <a:pt x="248" y="138"/>
                  </a:cubicBezTo>
                  <a:cubicBezTo>
                    <a:pt x="248" y="112"/>
                    <a:pt x="270" y="90"/>
                    <a:pt x="297" y="90"/>
                  </a:cubicBezTo>
                  <a:cubicBezTo>
                    <a:pt x="306" y="90"/>
                    <a:pt x="316" y="93"/>
                    <a:pt x="323" y="98"/>
                  </a:cubicBezTo>
                  <a:cubicBezTo>
                    <a:pt x="320" y="5"/>
                    <a:pt x="320" y="5"/>
                    <a:pt x="320" y="5"/>
                  </a:cubicBezTo>
                  <a:cubicBezTo>
                    <a:pt x="316" y="1"/>
                    <a:pt x="316" y="1"/>
                    <a:pt x="316" y="1"/>
                  </a:cubicBezTo>
                  <a:cubicBezTo>
                    <a:pt x="210" y="1"/>
                    <a:pt x="210" y="1"/>
                    <a:pt x="210" y="1"/>
                  </a:cubicBezTo>
                  <a:cubicBezTo>
                    <a:pt x="211" y="6"/>
                    <a:pt x="213" y="11"/>
                    <a:pt x="213" y="17"/>
                  </a:cubicBezTo>
                  <a:cubicBezTo>
                    <a:pt x="213" y="43"/>
                    <a:pt x="191" y="64"/>
                    <a:pt x="164" y="64"/>
                  </a:cubicBezTo>
                  <a:cubicBezTo>
                    <a:pt x="137" y="64"/>
                    <a:pt x="115" y="43"/>
                    <a:pt x="115" y="17"/>
                  </a:cubicBezTo>
                  <a:cubicBezTo>
                    <a:pt x="115" y="11"/>
                    <a:pt x="117" y="6"/>
                    <a:pt x="119" y="0"/>
                  </a:cubicBezTo>
                  <a:cubicBezTo>
                    <a:pt x="17" y="0"/>
                    <a:pt x="17" y="0"/>
                    <a:pt x="17" y="0"/>
                  </a:cubicBezTo>
                </a:path>
              </a:pathLst>
            </a:custGeom>
            <a:solidFill>
              <a:schemeClr val="bg1">
                <a:lumMod val="85000"/>
              </a:schemeClr>
            </a:solidFill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" name="任意多边形: 形状 11"/>
            <p:cNvSpPr>
              <a:spLocks/>
            </p:cNvSpPr>
            <p:nvPr/>
          </p:nvSpPr>
          <p:spPr bwMode="auto">
            <a:xfrm>
              <a:off x="4093401" y="2277941"/>
              <a:ext cx="933493" cy="26211"/>
            </a:xfrm>
            <a:custGeom>
              <a:avLst/>
              <a:gdLst/>
              <a:ahLst/>
              <a:cxnLst>
                <a:cxn ang="0">
                  <a:pos x="457" y="1"/>
                </a:cxn>
                <a:cxn ang="0">
                  <a:pos x="463" y="7"/>
                </a:cxn>
                <a:cxn ang="0">
                  <a:pos x="463" y="1"/>
                </a:cxn>
                <a:cxn ang="0">
                  <a:pos x="457" y="1"/>
                </a:cxn>
                <a:cxn ang="0">
                  <a:pos x="0" y="0"/>
                </a:cxn>
                <a:cxn ang="0">
                  <a:pos x="0" y="13"/>
                </a:cxn>
                <a:cxn ang="0">
                  <a:pos x="13" y="0"/>
                </a:cxn>
                <a:cxn ang="0">
                  <a:pos x="0" y="0"/>
                </a:cxn>
              </a:cxnLst>
              <a:rect l="0" t="0" r="r" b="b"/>
              <a:pathLst>
                <a:path w="463" h="13">
                  <a:moveTo>
                    <a:pt x="457" y="1"/>
                  </a:moveTo>
                  <a:lnTo>
                    <a:pt x="463" y="7"/>
                  </a:lnTo>
                  <a:lnTo>
                    <a:pt x="463" y="1"/>
                  </a:lnTo>
                  <a:lnTo>
                    <a:pt x="457" y="1"/>
                  </a:lnTo>
                  <a:close/>
                  <a:moveTo>
                    <a:pt x="0" y="0"/>
                  </a:moveTo>
                  <a:lnTo>
                    <a:pt x="0" y="13"/>
                  </a:lnTo>
                  <a:lnTo>
                    <a:pt x="1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E857F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" name="任意多边形: 形状 12"/>
            <p:cNvSpPr>
              <a:spLocks/>
            </p:cNvSpPr>
            <p:nvPr/>
          </p:nvSpPr>
          <p:spPr bwMode="auto">
            <a:xfrm>
              <a:off x="4093401" y="2277941"/>
              <a:ext cx="933493" cy="26211"/>
            </a:xfrm>
            <a:custGeom>
              <a:avLst/>
              <a:gdLst/>
              <a:ahLst/>
              <a:cxnLst>
                <a:cxn ang="0">
                  <a:pos x="457" y="1"/>
                </a:cxn>
                <a:cxn ang="0">
                  <a:pos x="463" y="7"/>
                </a:cxn>
                <a:cxn ang="0">
                  <a:pos x="463" y="1"/>
                </a:cxn>
                <a:cxn ang="0">
                  <a:pos x="457" y="1"/>
                </a:cxn>
                <a:cxn ang="0">
                  <a:pos x="0" y="0"/>
                </a:cxn>
                <a:cxn ang="0">
                  <a:pos x="0" y="13"/>
                </a:cxn>
                <a:cxn ang="0">
                  <a:pos x="13" y="0"/>
                </a:cxn>
                <a:cxn ang="0">
                  <a:pos x="0" y="0"/>
                </a:cxn>
              </a:cxnLst>
              <a:rect l="0" t="0" r="r" b="b"/>
              <a:pathLst>
                <a:path w="463" h="13">
                  <a:moveTo>
                    <a:pt x="457" y="1"/>
                  </a:moveTo>
                  <a:lnTo>
                    <a:pt x="463" y="7"/>
                  </a:lnTo>
                  <a:lnTo>
                    <a:pt x="463" y="1"/>
                  </a:lnTo>
                  <a:lnTo>
                    <a:pt x="457" y="1"/>
                  </a:lnTo>
                  <a:moveTo>
                    <a:pt x="0" y="0"/>
                  </a:moveTo>
                  <a:lnTo>
                    <a:pt x="0" y="13"/>
                  </a:lnTo>
                  <a:lnTo>
                    <a:pt x="13" y="0"/>
                  </a:lnTo>
                  <a:lnTo>
                    <a:pt x="0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14" name="组合 13"/>
            <p:cNvGrpSpPr/>
            <p:nvPr/>
          </p:nvGrpSpPr>
          <p:grpSpPr>
            <a:xfrm>
              <a:off x="3835330" y="2947314"/>
              <a:ext cx="1463748" cy="1092770"/>
              <a:chOff x="3766047" y="2725746"/>
              <a:chExt cx="1607477" cy="1200072"/>
            </a:xfrm>
          </p:grpSpPr>
          <p:sp>
            <p:nvSpPr>
              <p:cNvPr id="42" name="任意多边形: 形状 41"/>
              <p:cNvSpPr>
                <a:spLocks/>
              </p:cNvSpPr>
              <p:nvPr/>
            </p:nvSpPr>
            <p:spPr bwMode="auto">
              <a:xfrm>
                <a:off x="4729206" y="3257143"/>
                <a:ext cx="77496" cy="668675"/>
              </a:xfrm>
              <a:custGeom>
                <a:avLst/>
                <a:gdLst/>
                <a:ahLst/>
                <a:cxnLst>
                  <a:cxn ang="0">
                    <a:pos x="3" y="247"/>
                  </a:cxn>
                  <a:cxn ang="0">
                    <a:pos x="35" y="302"/>
                  </a:cxn>
                  <a:cxn ang="0">
                    <a:pos x="34" y="0"/>
                  </a:cxn>
                  <a:cxn ang="0">
                    <a:pos x="0" y="6"/>
                  </a:cxn>
                  <a:cxn ang="0">
                    <a:pos x="3" y="247"/>
                  </a:cxn>
                </a:cxnLst>
                <a:rect l="0" t="0" r="r" b="b"/>
                <a:pathLst>
                  <a:path w="35" h="302">
                    <a:moveTo>
                      <a:pt x="3" y="247"/>
                    </a:moveTo>
                    <a:lnTo>
                      <a:pt x="35" y="302"/>
                    </a:lnTo>
                    <a:lnTo>
                      <a:pt x="34" y="0"/>
                    </a:lnTo>
                    <a:lnTo>
                      <a:pt x="0" y="6"/>
                    </a:lnTo>
                    <a:lnTo>
                      <a:pt x="3" y="247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3" name="任意多边形: 形状 42"/>
              <p:cNvSpPr>
                <a:spLocks/>
              </p:cNvSpPr>
              <p:nvPr/>
            </p:nvSpPr>
            <p:spPr bwMode="auto">
              <a:xfrm>
                <a:off x="4315158" y="3270428"/>
                <a:ext cx="75281" cy="650962"/>
              </a:xfrm>
              <a:custGeom>
                <a:avLst/>
                <a:gdLst/>
                <a:ahLst/>
                <a:cxnLst>
                  <a:cxn ang="0">
                    <a:pos x="0" y="294"/>
                  </a:cxn>
                  <a:cxn ang="0">
                    <a:pos x="34" y="244"/>
                  </a:cxn>
                  <a:cxn ang="0">
                    <a:pos x="34" y="5"/>
                  </a:cxn>
                  <a:cxn ang="0">
                    <a:pos x="0" y="0"/>
                  </a:cxn>
                </a:cxnLst>
                <a:rect l="0" t="0" r="r" b="b"/>
                <a:pathLst>
                  <a:path w="34" h="294">
                    <a:moveTo>
                      <a:pt x="0" y="294"/>
                    </a:moveTo>
                    <a:lnTo>
                      <a:pt x="34" y="244"/>
                    </a:lnTo>
                    <a:lnTo>
                      <a:pt x="34" y="5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4" name="矩形 43"/>
              <p:cNvSpPr>
                <a:spLocks/>
              </p:cNvSpPr>
              <p:nvPr/>
            </p:nvSpPr>
            <p:spPr bwMode="auto">
              <a:xfrm>
                <a:off x="4330658" y="3283713"/>
                <a:ext cx="480472" cy="75281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5" name="任意多边形: 形状 44"/>
              <p:cNvSpPr>
                <a:spLocks/>
              </p:cNvSpPr>
              <p:nvPr/>
            </p:nvSpPr>
            <p:spPr bwMode="auto">
              <a:xfrm>
                <a:off x="3766047" y="2725746"/>
                <a:ext cx="1607477" cy="1200072"/>
              </a:xfrm>
              <a:custGeom>
                <a:avLst/>
                <a:gdLst/>
                <a:ahLst/>
                <a:cxnLst>
                  <a:cxn ang="0">
                    <a:pos x="470" y="181"/>
                  </a:cxn>
                  <a:cxn ang="0">
                    <a:pos x="447" y="174"/>
                  </a:cxn>
                  <a:cxn ang="0">
                    <a:pos x="411" y="194"/>
                  </a:cxn>
                  <a:cxn ang="0">
                    <a:pos x="410" y="71"/>
                  </a:cxn>
                  <a:cxn ang="0">
                    <a:pos x="273" y="69"/>
                  </a:cxn>
                  <a:cxn ang="0">
                    <a:pos x="285" y="40"/>
                  </a:cxn>
                  <a:cxn ang="0">
                    <a:pos x="266" y="6"/>
                  </a:cxn>
                  <a:cxn ang="0">
                    <a:pos x="243" y="0"/>
                  </a:cxn>
                  <a:cxn ang="0">
                    <a:pos x="201" y="40"/>
                  </a:cxn>
                  <a:cxn ang="0">
                    <a:pos x="212" y="69"/>
                  </a:cxn>
                  <a:cxn ang="0">
                    <a:pos x="76" y="67"/>
                  </a:cxn>
                  <a:cxn ang="0">
                    <a:pos x="75" y="188"/>
                  </a:cxn>
                  <a:cxn ang="0">
                    <a:pos x="65" y="180"/>
                  </a:cxn>
                  <a:cxn ang="0">
                    <a:pos x="42" y="173"/>
                  </a:cxn>
                  <a:cxn ang="0">
                    <a:pos x="0" y="214"/>
                  </a:cxn>
                  <a:cxn ang="0">
                    <a:pos x="42" y="255"/>
                  </a:cxn>
                  <a:cxn ang="0">
                    <a:pos x="67" y="246"/>
                  </a:cxn>
                  <a:cxn ang="0">
                    <a:pos x="73" y="241"/>
                  </a:cxn>
                  <a:cxn ang="0">
                    <a:pos x="68" y="364"/>
                  </a:cxn>
                  <a:cxn ang="0">
                    <a:pos x="167" y="364"/>
                  </a:cxn>
                  <a:cxn ang="0">
                    <a:pos x="174" y="175"/>
                  </a:cxn>
                  <a:cxn ang="0">
                    <a:pos x="314" y="175"/>
                  </a:cxn>
                  <a:cxn ang="0">
                    <a:pos x="317" y="365"/>
                  </a:cxn>
                  <a:cxn ang="0">
                    <a:pos x="416" y="365"/>
                  </a:cxn>
                  <a:cxn ang="0">
                    <a:pos x="412" y="237"/>
                  </a:cxn>
                  <a:cxn ang="0">
                    <a:pos x="447" y="256"/>
                  </a:cxn>
                  <a:cxn ang="0">
                    <a:pos x="473" y="247"/>
                  </a:cxn>
                  <a:cxn ang="0">
                    <a:pos x="489" y="215"/>
                  </a:cxn>
                  <a:cxn ang="0">
                    <a:pos x="470" y="181"/>
                  </a:cxn>
                </a:cxnLst>
                <a:rect l="0" t="0" r="r" b="b"/>
                <a:pathLst>
                  <a:path w="489" h="365">
                    <a:moveTo>
                      <a:pt x="470" y="181"/>
                    </a:moveTo>
                    <a:cubicBezTo>
                      <a:pt x="464" y="176"/>
                      <a:pt x="456" y="174"/>
                      <a:pt x="447" y="174"/>
                    </a:cubicBezTo>
                    <a:cubicBezTo>
                      <a:pt x="432" y="174"/>
                      <a:pt x="418" y="182"/>
                      <a:pt x="411" y="194"/>
                    </a:cubicBezTo>
                    <a:cubicBezTo>
                      <a:pt x="410" y="71"/>
                      <a:pt x="410" y="71"/>
                      <a:pt x="410" y="71"/>
                    </a:cubicBezTo>
                    <a:cubicBezTo>
                      <a:pt x="273" y="69"/>
                      <a:pt x="273" y="69"/>
                      <a:pt x="273" y="69"/>
                    </a:cubicBezTo>
                    <a:cubicBezTo>
                      <a:pt x="280" y="61"/>
                      <a:pt x="285" y="51"/>
                      <a:pt x="285" y="40"/>
                    </a:cubicBezTo>
                    <a:cubicBezTo>
                      <a:pt x="285" y="26"/>
                      <a:pt x="277" y="14"/>
                      <a:pt x="266" y="6"/>
                    </a:cubicBezTo>
                    <a:cubicBezTo>
                      <a:pt x="259" y="2"/>
                      <a:pt x="251" y="0"/>
                      <a:pt x="243" y="0"/>
                    </a:cubicBezTo>
                    <a:cubicBezTo>
                      <a:pt x="220" y="0"/>
                      <a:pt x="201" y="18"/>
                      <a:pt x="201" y="40"/>
                    </a:cubicBezTo>
                    <a:cubicBezTo>
                      <a:pt x="201" y="51"/>
                      <a:pt x="205" y="61"/>
                      <a:pt x="212" y="69"/>
                    </a:cubicBezTo>
                    <a:cubicBezTo>
                      <a:pt x="76" y="67"/>
                      <a:pt x="76" y="67"/>
                      <a:pt x="76" y="67"/>
                    </a:cubicBezTo>
                    <a:cubicBezTo>
                      <a:pt x="75" y="188"/>
                      <a:pt x="75" y="188"/>
                      <a:pt x="75" y="188"/>
                    </a:cubicBezTo>
                    <a:cubicBezTo>
                      <a:pt x="72" y="185"/>
                      <a:pt x="69" y="182"/>
                      <a:pt x="65" y="180"/>
                    </a:cubicBezTo>
                    <a:cubicBezTo>
                      <a:pt x="58" y="175"/>
                      <a:pt x="50" y="173"/>
                      <a:pt x="42" y="173"/>
                    </a:cubicBezTo>
                    <a:cubicBezTo>
                      <a:pt x="19" y="173"/>
                      <a:pt x="0" y="191"/>
                      <a:pt x="0" y="214"/>
                    </a:cubicBezTo>
                    <a:cubicBezTo>
                      <a:pt x="0" y="236"/>
                      <a:pt x="19" y="255"/>
                      <a:pt x="42" y="255"/>
                    </a:cubicBezTo>
                    <a:cubicBezTo>
                      <a:pt x="51" y="255"/>
                      <a:pt x="60" y="251"/>
                      <a:pt x="67" y="246"/>
                    </a:cubicBezTo>
                    <a:cubicBezTo>
                      <a:pt x="69" y="245"/>
                      <a:pt x="71" y="243"/>
                      <a:pt x="73" y="241"/>
                    </a:cubicBezTo>
                    <a:cubicBezTo>
                      <a:pt x="68" y="364"/>
                      <a:pt x="68" y="364"/>
                      <a:pt x="68" y="364"/>
                    </a:cubicBezTo>
                    <a:cubicBezTo>
                      <a:pt x="167" y="364"/>
                      <a:pt x="167" y="364"/>
                      <a:pt x="167" y="364"/>
                    </a:cubicBezTo>
                    <a:cubicBezTo>
                      <a:pt x="174" y="175"/>
                      <a:pt x="174" y="175"/>
                      <a:pt x="174" y="175"/>
                    </a:cubicBezTo>
                    <a:cubicBezTo>
                      <a:pt x="314" y="175"/>
                      <a:pt x="314" y="175"/>
                      <a:pt x="314" y="175"/>
                    </a:cubicBezTo>
                    <a:cubicBezTo>
                      <a:pt x="317" y="365"/>
                      <a:pt x="317" y="365"/>
                      <a:pt x="317" y="365"/>
                    </a:cubicBezTo>
                    <a:cubicBezTo>
                      <a:pt x="416" y="365"/>
                      <a:pt x="416" y="365"/>
                      <a:pt x="416" y="365"/>
                    </a:cubicBezTo>
                    <a:cubicBezTo>
                      <a:pt x="412" y="237"/>
                      <a:pt x="412" y="237"/>
                      <a:pt x="412" y="237"/>
                    </a:cubicBezTo>
                    <a:cubicBezTo>
                      <a:pt x="420" y="248"/>
                      <a:pt x="433" y="256"/>
                      <a:pt x="447" y="256"/>
                    </a:cubicBezTo>
                    <a:cubicBezTo>
                      <a:pt x="457" y="256"/>
                      <a:pt x="466" y="252"/>
                      <a:pt x="473" y="247"/>
                    </a:cubicBezTo>
                    <a:cubicBezTo>
                      <a:pt x="483" y="240"/>
                      <a:pt x="489" y="228"/>
                      <a:pt x="489" y="215"/>
                    </a:cubicBezTo>
                    <a:cubicBezTo>
                      <a:pt x="489" y="200"/>
                      <a:pt x="482" y="188"/>
                      <a:pt x="470" y="181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90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15" name="任意多边形: 形状 14"/>
            <p:cNvSpPr>
              <a:spLocks/>
            </p:cNvSpPr>
            <p:nvPr/>
          </p:nvSpPr>
          <p:spPr bwMode="auto">
            <a:xfrm>
              <a:off x="5071250" y="2933201"/>
              <a:ext cx="459689" cy="1102852"/>
            </a:xfrm>
            <a:custGeom>
              <a:avLst/>
              <a:gdLst/>
              <a:ahLst/>
              <a:cxnLst>
                <a:cxn ang="0">
                  <a:pos x="154" y="365"/>
                </a:cxn>
                <a:cxn ang="0">
                  <a:pos x="131" y="74"/>
                </a:cxn>
                <a:cxn ang="0">
                  <a:pos x="86" y="73"/>
                </a:cxn>
                <a:cxn ang="0">
                  <a:pos x="103" y="41"/>
                </a:cxn>
                <a:cxn ang="0">
                  <a:pos x="84" y="6"/>
                </a:cxn>
                <a:cxn ang="0">
                  <a:pos x="61" y="0"/>
                </a:cxn>
                <a:cxn ang="0">
                  <a:pos x="19" y="41"/>
                </a:cxn>
                <a:cxn ang="0">
                  <a:pos x="35" y="73"/>
                </a:cxn>
                <a:cxn ang="0">
                  <a:pos x="1" y="72"/>
                </a:cxn>
                <a:cxn ang="0">
                  <a:pos x="0" y="191"/>
                </a:cxn>
                <a:cxn ang="0">
                  <a:pos x="1" y="194"/>
                </a:cxn>
                <a:cxn ang="0">
                  <a:pos x="34" y="178"/>
                </a:cxn>
                <a:cxn ang="0">
                  <a:pos x="76" y="220"/>
                </a:cxn>
                <a:cxn ang="0">
                  <a:pos x="34" y="263"/>
                </a:cxn>
                <a:cxn ang="0">
                  <a:pos x="3" y="248"/>
                </a:cxn>
                <a:cxn ang="0">
                  <a:pos x="7" y="369"/>
                </a:cxn>
                <a:cxn ang="0">
                  <a:pos x="154" y="365"/>
                </a:cxn>
              </a:cxnLst>
              <a:rect l="0" t="0" r="r" b="b"/>
              <a:pathLst>
                <a:path w="154" h="369">
                  <a:moveTo>
                    <a:pt x="154" y="365"/>
                  </a:moveTo>
                  <a:cubicBezTo>
                    <a:pt x="131" y="74"/>
                    <a:pt x="131" y="74"/>
                    <a:pt x="131" y="74"/>
                  </a:cubicBezTo>
                  <a:cubicBezTo>
                    <a:pt x="86" y="73"/>
                    <a:pt x="86" y="73"/>
                    <a:pt x="86" y="73"/>
                  </a:cubicBezTo>
                  <a:cubicBezTo>
                    <a:pt x="96" y="66"/>
                    <a:pt x="103" y="54"/>
                    <a:pt x="103" y="41"/>
                  </a:cubicBezTo>
                  <a:cubicBezTo>
                    <a:pt x="103" y="26"/>
                    <a:pt x="95" y="14"/>
                    <a:pt x="84" y="6"/>
                  </a:cubicBezTo>
                  <a:cubicBezTo>
                    <a:pt x="77" y="2"/>
                    <a:pt x="70" y="0"/>
                    <a:pt x="61" y="0"/>
                  </a:cubicBezTo>
                  <a:cubicBezTo>
                    <a:pt x="38" y="0"/>
                    <a:pt x="19" y="18"/>
                    <a:pt x="19" y="41"/>
                  </a:cubicBezTo>
                  <a:cubicBezTo>
                    <a:pt x="19" y="54"/>
                    <a:pt x="25" y="65"/>
                    <a:pt x="35" y="73"/>
                  </a:cubicBezTo>
                  <a:cubicBezTo>
                    <a:pt x="1" y="72"/>
                    <a:pt x="1" y="72"/>
                    <a:pt x="1" y="72"/>
                  </a:cubicBezTo>
                  <a:cubicBezTo>
                    <a:pt x="0" y="191"/>
                    <a:pt x="0" y="191"/>
                    <a:pt x="0" y="191"/>
                  </a:cubicBezTo>
                  <a:cubicBezTo>
                    <a:pt x="1" y="194"/>
                    <a:pt x="1" y="194"/>
                    <a:pt x="1" y="194"/>
                  </a:cubicBezTo>
                  <a:cubicBezTo>
                    <a:pt x="8" y="184"/>
                    <a:pt x="20" y="178"/>
                    <a:pt x="34" y="178"/>
                  </a:cubicBezTo>
                  <a:cubicBezTo>
                    <a:pt x="57" y="178"/>
                    <a:pt x="76" y="197"/>
                    <a:pt x="76" y="220"/>
                  </a:cubicBezTo>
                  <a:cubicBezTo>
                    <a:pt x="76" y="243"/>
                    <a:pt x="57" y="263"/>
                    <a:pt x="34" y="263"/>
                  </a:cubicBezTo>
                  <a:cubicBezTo>
                    <a:pt x="21" y="263"/>
                    <a:pt x="10" y="257"/>
                    <a:pt x="3" y="248"/>
                  </a:cubicBezTo>
                  <a:cubicBezTo>
                    <a:pt x="7" y="369"/>
                    <a:pt x="7" y="369"/>
                    <a:pt x="7" y="369"/>
                  </a:cubicBezTo>
                  <a:lnTo>
                    <a:pt x="154" y="365"/>
                  </a:lnTo>
                  <a:close/>
                </a:path>
              </a:pathLst>
            </a:custGeom>
            <a:solidFill>
              <a:schemeClr val="accent5"/>
            </a:solidFill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" name="任意多边形: 形状 15"/>
            <p:cNvSpPr>
              <a:spLocks/>
            </p:cNvSpPr>
            <p:nvPr/>
          </p:nvSpPr>
          <p:spPr bwMode="auto">
            <a:xfrm>
              <a:off x="3603470" y="2929169"/>
              <a:ext cx="451625" cy="1104867"/>
            </a:xfrm>
            <a:custGeom>
              <a:avLst/>
              <a:gdLst/>
              <a:ahLst/>
              <a:cxnLst>
                <a:cxn ang="0">
                  <a:pos x="0" y="365"/>
                </a:cxn>
                <a:cxn ang="0">
                  <a:pos x="22" y="73"/>
                </a:cxn>
                <a:cxn ang="0">
                  <a:pos x="66" y="73"/>
                </a:cxn>
                <a:cxn ang="0">
                  <a:pos x="50" y="40"/>
                </a:cxn>
                <a:cxn ang="0">
                  <a:pos x="69" y="6"/>
                </a:cxn>
                <a:cxn ang="0">
                  <a:pos x="91" y="0"/>
                </a:cxn>
                <a:cxn ang="0">
                  <a:pos x="133" y="40"/>
                </a:cxn>
                <a:cxn ang="0">
                  <a:pos x="117" y="73"/>
                </a:cxn>
                <a:cxn ang="0">
                  <a:pos x="150" y="72"/>
                </a:cxn>
                <a:cxn ang="0">
                  <a:pos x="151" y="191"/>
                </a:cxn>
                <a:cxn ang="0">
                  <a:pos x="151" y="194"/>
                </a:cxn>
                <a:cxn ang="0">
                  <a:pos x="118" y="177"/>
                </a:cxn>
                <a:cxn ang="0">
                  <a:pos x="76" y="220"/>
                </a:cxn>
                <a:cxn ang="0">
                  <a:pos x="118" y="262"/>
                </a:cxn>
                <a:cxn ang="0">
                  <a:pos x="149" y="248"/>
                </a:cxn>
                <a:cxn ang="0">
                  <a:pos x="145" y="369"/>
                </a:cxn>
                <a:cxn ang="0">
                  <a:pos x="0" y="365"/>
                </a:cxn>
              </a:cxnLst>
              <a:rect l="0" t="0" r="r" b="b"/>
              <a:pathLst>
                <a:path w="151" h="369">
                  <a:moveTo>
                    <a:pt x="0" y="365"/>
                  </a:moveTo>
                  <a:cubicBezTo>
                    <a:pt x="22" y="73"/>
                    <a:pt x="22" y="73"/>
                    <a:pt x="22" y="73"/>
                  </a:cubicBezTo>
                  <a:cubicBezTo>
                    <a:pt x="66" y="73"/>
                    <a:pt x="66" y="73"/>
                    <a:pt x="66" y="73"/>
                  </a:cubicBezTo>
                  <a:cubicBezTo>
                    <a:pt x="56" y="66"/>
                    <a:pt x="50" y="54"/>
                    <a:pt x="50" y="40"/>
                  </a:cubicBezTo>
                  <a:cubicBezTo>
                    <a:pt x="50" y="26"/>
                    <a:pt x="57" y="14"/>
                    <a:pt x="69" y="6"/>
                  </a:cubicBezTo>
                  <a:cubicBezTo>
                    <a:pt x="75" y="2"/>
                    <a:pt x="83" y="0"/>
                    <a:pt x="91" y="0"/>
                  </a:cubicBezTo>
                  <a:cubicBezTo>
                    <a:pt x="114" y="0"/>
                    <a:pt x="133" y="18"/>
                    <a:pt x="133" y="40"/>
                  </a:cubicBezTo>
                  <a:cubicBezTo>
                    <a:pt x="133" y="54"/>
                    <a:pt x="126" y="65"/>
                    <a:pt x="117" y="73"/>
                  </a:cubicBezTo>
                  <a:cubicBezTo>
                    <a:pt x="150" y="72"/>
                    <a:pt x="150" y="72"/>
                    <a:pt x="150" y="72"/>
                  </a:cubicBezTo>
                  <a:cubicBezTo>
                    <a:pt x="151" y="191"/>
                    <a:pt x="151" y="191"/>
                    <a:pt x="151" y="191"/>
                  </a:cubicBezTo>
                  <a:cubicBezTo>
                    <a:pt x="151" y="194"/>
                    <a:pt x="151" y="194"/>
                    <a:pt x="151" y="194"/>
                  </a:cubicBezTo>
                  <a:cubicBezTo>
                    <a:pt x="143" y="184"/>
                    <a:pt x="132" y="177"/>
                    <a:pt x="118" y="177"/>
                  </a:cubicBezTo>
                  <a:cubicBezTo>
                    <a:pt x="95" y="177"/>
                    <a:pt x="76" y="196"/>
                    <a:pt x="76" y="220"/>
                  </a:cubicBezTo>
                  <a:cubicBezTo>
                    <a:pt x="76" y="243"/>
                    <a:pt x="95" y="262"/>
                    <a:pt x="118" y="262"/>
                  </a:cubicBezTo>
                  <a:cubicBezTo>
                    <a:pt x="130" y="262"/>
                    <a:pt x="141" y="257"/>
                    <a:pt x="149" y="248"/>
                  </a:cubicBezTo>
                  <a:cubicBezTo>
                    <a:pt x="145" y="369"/>
                    <a:pt x="145" y="369"/>
                    <a:pt x="145" y="369"/>
                  </a:cubicBezTo>
                  <a:lnTo>
                    <a:pt x="0" y="365"/>
                  </a:lnTo>
                  <a:close/>
                </a:path>
              </a:pathLst>
            </a:custGeom>
            <a:solidFill>
              <a:schemeClr val="accent1"/>
            </a:solidFill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" name="任意多边形: 形状 24"/>
            <p:cNvSpPr>
              <a:spLocks/>
            </p:cNvSpPr>
            <p:nvPr/>
          </p:nvSpPr>
          <p:spPr bwMode="auto">
            <a:xfrm>
              <a:off x="4095396" y="1846798"/>
              <a:ext cx="927444" cy="612919"/>
            </a:xfrm>
            <a:custGeom>
              <a:avLst/>
              <a:gdLst/>
              <a:ahLst/>
              <a:cxnLst>
                <a:cxn ang="0">
                  <a:pos x="310" y="142"/>
                </a:cxn>
                <a:cxn ang="0">
                  <a:pos x="158" y="0"/>
                </a:cxn>
                <a:cxn ang="0">
                  <a:pos x="0" y="142"/>
                </a:cxn>
                <a:cxn ang="0">
                  <a:pos x="112" y="142"/>
                </a:cxn>
                <a:cxn ang="0">
                  <a:pos x="110" y="164"/>
                </a:cxn>
                <a:cxn ang="0">
                  <a:pos x="155" y="205"/>
                </a:cxn>
                <a:cxn ang="0">
                  <a:pos x="200" y="164"/>
                </a:cxn>
                <a:cxn ang="0">
                  <a:pos x="197" y="142"/>
                </a:cxn>
                <a:cxn ang="0">
                  <a:pos x="310" y="142"/>
                </a:cxn>
              </a:cxnLst>
              <a:rect l="0" t="0" r="r" b="b"/>
              <a:pathLst>
                <a:path w="310" h="205">
                  <a:moveTo>
                    <a:pt x="310" y="142"/>
                  </a:moveTo>
                  <a:cubicBezTo>
                    <a:pt x="158" y="0"/>
                    <a:pt x="158" y="0"/>
                    <a:pt x="158" y="0"/>
                  </a:cubicBezTo>
                  <a:cubicBezTo>
                    <a:pt x="0" y="142"/>
                    <a:pt x="0" y="142"/>
                    <a:pt x="0" y="142"/>
                  </a:cubicBezTo>
                  <a:cubicBezTo>
                    <a:pt x="112" y="142"/>
                    <a:pt x="112" y="142"/>
                    <a:pt x="112" y="142"/>
                  </a:cubicBezTo>
                  <a:cubicBezTo>
                    <a:pt x="108" y="149"/>
                    <a:pt x="110" y="155"/>
                    <a:pt x="110" y="164"/>
                  </a:cubicBezTo>
                  <a:cubicBezTo>
                    <a:pt x="110" y="188"/>
                    <a:pt x="131" y="205"/>
                    <a:pt x="155" y="205"/>
                  </a:cubicBezTo>
                  <a:cubicBezTo>
                    <a:pt x="179" y="205"/>
                    <a:pt x="200" y="188"/>
                    <a:pt x="200" y="164"/>
                  </a:cubicBezTo>
                  <a:cubicBezTo>
                    <a:pt x="200" y="156"/>
                    <a:pt x="201" y="149"/>
                    <a:pt x="197" y="142"/>
                  </a:cubicBezTo>
                  <a:cubicBezTo>
                    <a:pt x="310" y="142"/>
                    <a:pt x="310" y="142"/>
                    <a:pt x="310" y="142"/>
                  </a:cubicBezTo>
                </a:path>
              </a:pathLst>
            </a:custGeom>
            <a:solidFill>
              <a:schemeClr val="bg1">
                <a:lumMod val="85000"/>
              </a:schemeClr>
            </a:solidFill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sp>
        <p:nvSpPr>
          <p:cNvPr id="53" name="Title 1"/>
          <p:cNvSpPr txBox="1">
            <a:spLocks/>
          </p:cNvSpPr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rgbClr val="7BAAA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结尾</a:t>
            </a:r>
            <a:endParaRPr lang="en-GB" altLang="zh-CN" sz="1800" dirty="0">
              <a:solidFill>
                <a:srgbClr val="7BAAA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862181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fade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/>
          <p:nvPr/>
        </p:nvGrpSpPr>
        <p:grpSpPr>
          <a:xfrm>
            <a:off x="3042413" y="1650149"/>
            <a:ext cx="3017780" cy="3054838"/>
            <a:chOff x="4084147" y="2092187"/>
            <a:chExt cx="4023707" cy="4073117"/>
          </a:xfrm>
        </p:grpSpPr>
        <p:sp>
          <p:nvSpPr>
            <p:cNvPr id="20" name="Freeform: Shape 65"/>
            <p:cNvSpPr>
              <a:spLocks/>
            </p:cNvSpPr>
            <p:nvPr/>
          </p:nvSpPr>
          <p:spPr bwMode="auto">
            <a:xfrm>
              <a:off x="4084147" y="2668249"/>
              <a:ext cx="2195147" cy="1828562"/>
            </a:xfrm>
            <a:custGeom>
              <a:avLst/>
              <a:gdLst/>
              <a:ahLst/>
              <a:cxnLst>
                <a:cxn ang="0">
                  <a:pos x="126" y="396"/>
                </a:cxn>
                <a:cxn ang="0">
                  <a:pos x="76" y="153"/>
                </a:cxn>
                <a:cxn ang="0">
                  <a:pos x="475" y="73"/>
                </a:cxn>
                <a:cxn ang="0">
                  <a:pos x="225" y="182"/>
                </a:cxn>
                <a:cxn ang="0">
                  <a:pos x="126" y="396"/>
                </a:cxn>
              </a:cxnLst>
              <a:rect l="0" t="0" r="r" b="b"/>
              <a:pathLst>
                <a:path w="475" h="396">
                  <a:moveTo>
                    <a:pt x="126" y="396"/>
                  </a:moveTo>
                  <a:cubicBezTo>
                    <a:pt x="126" y="396"/>
                    <a:pt x="0" y="278"/>
                    <a:pt x="76" y="153"/>
                  </a:cubicBezTo>
                  <a:cubicBezTo>
                    <a:pt x="168" y="0"/>
                    <a:pt x="475" y="73"/>
                    <a:pt x="475" y="73"/>
                  </a:cubicBezTo>
                  <a:cubicBezTo>
                    <a:pt x="475" y="73"/>
                    <a:pt x="318" y="70"/>
                    <a:pt x="225" y="182"/>
                  </a:cubicBezTo>
                  <a:cubicBezTo>
                    <a:pt x="160" y="261"/>
                    <a:pt x="126" y="396"/>
                    <a:pt x="126" y="396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" name="Freeform: Shape 66"/>
            <p:cNvSpPr>
              <a:spLocks/>
            </p:cNvSpPr>
            <p:nvPr/>
          </p:nvSpPr>
          <p:spPr bwMode="auto">
            <a:xfrm>
              <a:off x="5371557" y="2092187"/>
              <a:ext cx="1911479" cy="1793649"/>
            </a:xfrm>
            <a:custGeom>
              <a:avLst/>
              <a:gdLst/>
              <a:ahLst/>
              <a:cxnLst>
                <a:cxn ang="0">
                  <a:pos x="0" y="157"/>
                </a:cxn>
                <a:cxn ang="0">
                  <a:pos x="215" y="33"/>
                </a:cxn>
                <a:cxn ang="0">
                  <a:pos x="414" y="388"/>
                </a:cxn>
                <a:cxn ang="0">
                  <a:pos x="234" y="184"/>
                </a:cxn>
                <a:cxn ang="0">
                  <a:pos x="0" y="157"/>
                </a:cxn>
              </a:cxnLst>
              <a:rect l="0" t="0" r="r" b="b"/>
              <a:pathLst>
                <a:path w="414" h="388">
                  <a:moveTo>
                    <a:pt x="0" y="157"/>
                  </a:moveTo>
                  <a:cubicBezTo>
                    <a:pt x="0" y="157"/>
                    <a:pt x="73" y="0"/>
                    <a:pt x="215" y="33"/>
                  </a:cubicBezTo>
                  <a:cubicBezTo>
                    <a:pt x="389" y="74"/>
                    <a:pt x="414" y="388"/>
                    <a:pt x="414" y="388"/>
                  </a:cubicBezTo>
                  <a:cubicBezTo>
                    <a:pt x="414" y="388"/>
                    <a:pt x="370" y="238"/>
                    <a:pt x="234" y="184"/>
                  </a:cubicBezTo>
                  <a:cubicBezTo>
                    <a:pt x="139" y="146"/>
                    <a:pt x="0" y="157"/>
                    <a:pt x="0" y="157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" name="Freeform: Shape 67"/>
            <p:cNvSpPr>
              <a:spLocks/>
            </p:cNvSpPr>
            <p:nvPr/>
          </p:nvSpPr>
          <p:spPr bwMode="auto">
            <a:xfrm>
              <a:off x="6763709" y="2969371"/>
              <a:ext cx="1344145" cy="2151506"/>
            </a:xfrm>
            <a:custGeom>
              <a:avLst/>
              <a:gdLst/>
              <a:ahLst/>
              <a:cxnLst>
                <a:cxn ang="0">
                  <a:pos x="92" y="0"/>
                </a:cxn>
                <a:cxn ang="0">
                  <a:pos x="276" y="167"/>
                </a:cxn>
                <a:cxn ang="0">
                  <a:pos x="0" y="466"/>
                </a:cxn>
                <a:cxn ang="0">
                  <a:pos x="138" y="231"/>
                </a:cxn>
                <a:cxn ang="0">
                  <a:pos x="92" y="0"/>
                </a:cxn>
              </a:cxnLst>
              <a:rect l="0" t="0" r="r" b="b"/>
              <a:pathLst>
                <a:path w="291" h="466">
                  <a:moveTo>
                    <a:pt x="92" y="0"/>
                  </a:moveTo>
                  <a:cubicBezTo>
                    <a:pt x="92" y="0"/>
                    <a:pt x="264" y="21"/>
                    <a:pt x="276" y="167"/>
                  </a:cubicBezTo>
                  <a:cubicBezTo>
                    <a:pt x="291" y="345"/>
                    <a:pt x="0" y="466"/>
                    <a:pt x="0" y="466"/>
                  </a:cubicBezTo>
                  <a:cubicBezTo>
                    <a:pt x="0" y="466"/>
                    <a:pt x="129" y="377"/>
                    <a:pt x="138" y="231"/>
                  </a:cubicBezTo>
                  <a:cubicBezTo>
                    <a:pt x="144" y="129"/>
                    <a:pt x="92" y="0"/>
                    <a:pt x="92" y="0"/>
                  </a:cubicBezTo>
                  <a:close/>
                </a:path>
              </a:pathLst>
            </a:custGeom>
            <a:solidFill>
              <a:schemeClr val="accent3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" name="Freeform: Shape 68"/>
            <p:cNvSpPr>
              <a:spLocks/>
            </p:cNvSpPr>
            <p:nvPr/>
          </p:nvSpPr>
          <p:spPr bwMode="auto">
            <a:xfrm>
              <a:off x="5428291" y="4794975"/>
              <a:ext cx="2326070" cy="1370329"/>
            </a:xfrm>
            <a:custGeom>
              <a:avLst/>
              <a:gdLst/>
              <a:ahLst/>
              <a:cxnLst>
                <a:cxn ang="0">
                  <a:pos x="471" y="0"/>
                </a:cxn>
                <a:cxn ang="0">
                  <a:pos x="370" y="226"/>
                </a:cxn>
                <a:cxn ang="0">
                  <a:pos x="0" y="56"/>
                </a:cxn>
                <a:cxn ang="0">
                  <a:pos x="266" y="115"/>
                </a:cxn>
                <a:cxn ang="0">
                  <a:pos x="471" y="0"/>
                </a:cxn>
              </a:cxnLst>
              <a:rect l="0" t="0" r="r" b="b"/>
              <a:pathLst>
                <a:path w="504" h="296">
                  <a:moveTo>
                    <a:pt x="471" y="0"/>
                  </a:moveTo>
                  <a:cubicBezTo>
                    <a:pt x="471" y="0"/>
                    <a:pt x="504" y="170"/>
                    <a:pt x="370" y="226"/>
                  </a:cubicBezTo>
                  <a:cubicBezTo>
                    <a:pt x="205" y="296"/>
                    <a:pt x="0" y="56"/>
                    <a:pt x="0" y="56"/>
                  </a:cubicBezTo>
                  <a:cubicBezTo>
                    <a:pt x="0" y="56"/>
                    <a:pt x="124" y="151"/>
                    <a:pt x="266" y="115"/>
                  </a:cubicBezTo>
                  <a:cubicBezTo>
                    <a:pt x="365" y="89"/>
                    <a:pt x="471" y="0"/>
                    <a:pt x="471" y="0"/>
                  </a:cubicBez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" name="Freeform: Shape 69"/>
            <p:cNvSpPr>
              <a:spLocks/>
            </p:cNvSpPr>
            <p:nvPr/>
          </p:nvSpPr>
          <p:spPr bwMode="auto">
            <a:xfrm>
              <a:off x="4367813" y="3751954"/>
              <a:ext cx="1680182" cy="2374074"/>
            </a:xfrm>
            <a:custGeom>
              <a:avLst/>
              <a:gdLst/>
              <a:ahLst/>
              <a:cxnLst>
                <a:cxn ang="0">
                  <a:pos x="363" y="431"/>
                </a:cxn>
                <a:cxn ang="0">
                  <a:pos x="116" y="404"/>
                </a:cxn>
                <a:cxn ang="0">
                  <a:pos x="164" y="0"/>
                </a:cxn>
                <a:cxn ang="0">
                  <a:pos x="190" y="271"/>
                </a:cxn>
                <a:cxn ang="0">
                  <a:pos x="363" y="431"/>
                </a:cxn>
              </a:cxnLst>
              <a:rect l="0" t="0" r="r" b="b"/>
              <a:pathLst>
                <a:path w="363" h="514">
                  <a:moveTo>
                    <a:pt x="363" y="431"/>
                  </a:moveTo>
                  <a:cubicBezTo>
                    <a:pt x="363" y="431"/>
                    <a:pt x="212" y="514"/>
                    <a:pt x="116" y="404"/>
                  </a:cubicBezTo>
                  <a:cubicBezTo>
                    <a:pt x="0" y="269"/>
                    <a:pt x="164" y="0"/>
                    <a:pt x="164" y="0"/>
                  </a:cubicBezTo>
                  <a:cubicBezTo>
                    <a:pt x="164" y="0"/>
                    <a:pt x="112" y="147"/>
                    <a:pt x="190" y="271"/>
                  </a:cubicBezTo>
                  <a:cubicBezTo>
                    <a:pt x="245" y="357"/>
                    <a:pt x="363" y="431"/>
                    <a:pt x="363" y="431"/>
                  </a:cubicBez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25" name="Group 70"/>
            <p:cNvGrpSpPr/>
            <p:nvPr/>
          </p:nvGrpSpPr>
          <p:grpSpPr>
            <a:xfrm>
              <a:off x="4560017" y="3277267"/>
              <a:ext cx="298494" cy="459220"/>
              <a:chOff x="4235451" y="4579938"/>
              <a:chExt cx="123825" cy="190499"/>
            </a:xfrm>
            <a:solidFill>
              <a:schemeClr val="bg1"/>
            </a:solidFill>
          </p:grpSpPr>
          <p:sp>
            <p:nvSpPr>
              <p:cNvPr id="56" name="Freeform: Shape 71"/>
              <p:cNvSpPr>
                <a:spLocks/>
              </p:cNvSpPr>
              <p:nvPr/>
            </p:nvSpPr>
            <p:spPr bwMode="auto">
              <a:xfrm>
                <a:off x="4235451" y="4721225"/>
                <a:ext cx="123825" cy="49212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8" y="17"/>
                  </a:cxn>
                  <a:cxn ang="0">
                    <a:pos x="12" y="16"/>
                  </a:cxn>
                  <a:cxn ang="0">
                    <a:pos x="30" y="15"/>
                  </a:cxn>
                  <a:cxn ang="0">
                    <a:pos x="43" y="3"/>
                  </a:cxn>
                  <a:cxn ang="0">
                    <a:pos x="40" y="2"/>
                  </a:cxn>
                  <a:cxn ang="0">
                    <a:pos x="33" y="8"/>
                  </a:cxn>
                  <a:cxn ang="0">
                    <a:pos x="17" y="7"/>
                  </a:cxn>
                  <a:cxn ang="0">
                    <a:pos x="30" y="5"/>
                  </a:cxn>
                  <a:cxn ang="0">
                    <a:pos x="28" y="2"/>
                  </a:cxn>
                  <a:cxn ang="0">
                    <a:pos x="15" y="2"/>
                  </a:cxn>
                  <a:cxn ang="0">
                    <a:pos x="7" y="1"/>
                  </a:cxn>
                  <a:cxn ang="0">
                    <a:pos x="0" y="8"/>
                  </a:cxn>
                </a:cxnLst>
                <a:rect l="0" t="0" r="r" b="b"/>
                <a:pathLst>
                  <a:path w="43" h="17">
                    <a:moveTo>
                      <a:pt x="0" y="8"/>
                    </a:moveTo>
                    <a:cubicBezTo>
                      <a:pt x="0" y="11"/>
                      <a:pt x="5" y="16"/>
                      <a:pt x="8" y="17"/>
                    </a:cubicBezTo>
                    <a:cubicBezTo>
                      <a:pt x="9" y="17"/>
                      <a:pt x="10" y="16"/>
                      <a:pt x="12" y="16"/>
                    </a:cubicBezTo>
                    <a:cubicBezTo>
                      <a:pt x="12" y="16"/>
                      <a:pt x="26" y="17"/>
                      <a:pt x="30" y="15"/>
                    </a:cubicBezTo>
                    <a:cubicBezTo>
                      <a:pt x="33" y="14"/>
                      <a:pt x="43" y="5"/>
                      <a:pt x="43" y="3"/>
                    </a:cubicBezTo>
                    <a:cubicBezTo>
                      <a:pt x="43" y="1"/>
                      <a:pt x="42" y="0"/>
                      <a:pt x="40" y="2"/>
                    </a:cubicBezTo>
                    <a:cubicBezTo>
                      <a:pt x="37" y="3"/>
                      <a:pt x="35" y="6"/>
                      <a:pt x="33" y="8"/>
                    </a:cubicBezTo>
                    <a:cubicBezTo>
                      <a:pt x="29" y="11"/>
                      <a:pt x="21" y="12"/>
                      <a:pt x="17" y="7"/>
                    </a:cubicBezTo>
                    <a:cubicBezTo>
                      <a:pt x="17" y="7"/>
                      <a:pt x="28" y="8"/>
                      <a:pt x="30" y="5"/>
                    </a:cubicBezTo>
                    <a:cubicBezTo>
                      <a:pt x="31" y="3"/>
                      <a:pt x="30" y="1"/>
                      <a:pt x="28" y="2"/>
                    </a:cubicBezTo>
                    <a:cubicBezTo>
                      <a:pt x="26" y="2"/>
                      <a:pt x="17" y="2"/>
                      <a:pt x="15" y="2"/>
                    </a:cubicBezTo>
                    <a:cubicBezTo>
                      <a:pt x="12" y="1"/>
                      <a:pt x="8" y="0"/>
                      <a:pt x="7" y="1"/>
                    </a:cubicBezTo>
                    <a:cubicBezTo>
                      <a:pt x="5" y="2"/>
                      <a:pt x="1" y="5"/>
                      <a:pt x="0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7" name="Freeform: Shape 72"/>
              <p:cNvSpPr>
                <a:spLocks/>
              </p:cNvSpPr>
              <p:nvPr/>
            </p:nvSpPr>
            <p:spPr bwMode="auto">
              <a:xfrm>
                <a:off x="4281488" y="4695825"/>
                <a:ext cx="49213" cy="19050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2" y="4"/>
                  </a:cxn>
                  <a:cxn ang="0">
                    <a:pos x="5" y="4"/>
                  </a:cxn>
                  <a:cxn ang="0">
                    <a:pos x="5" y="4"/>
                  </a:cxn>
                  <a:cxn ang="0">
                    <a:pos x="9" y="7"/>
                  </a:cxn>
                  <a:cxn ang="0">
                    <a:pos x="13" y="4"/>
                  </a:cxn>
                  <a:cxn ang="0">
                    <a:pos x="12" y="4"/>
                  </a:cxn>
                  <a:cxn ang="0">
                    <a:pos x="15" y="4"/>
                  </a:cxn>
                  <a:cxn ang="0">
                    <a:pos x="17" y="2"/>
                  </a:cxn>
                  <a:cxn ang="0">
                    <a:pos x="15" y="0"/>
                  </a:cxn>
                </a:cxnLst>
                <a:rect l="0" t="0" r="r" b="b"/>
                <a:pathLst>
                  <a:path w="17" h="7">
                    <a:moveTo>
                      <a:pt x="15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6"/>
                      <a:pt x="6" y="7"/>
                      <a:pt x="9" y="7"/>
                    </a:cubicBezTo>
                    <a:cubicBezTo>
                      <a:pt x="11" y="7"/>
                      <a:pt x="13" y="6"/>
                      <a:pt x="13" y="4"/>
                    </a:cubicBezTo>
                    <a:cubicBezTo>
                      <a:pt x="13" y="4"/>
                      <a:pt x="12" y="4"/>
                      <a:pt x="12" y="4"/>
                    </a:cubicBezTo>
                    <a:cubicBezTo>
                      <a:pt x="15" y="4"/>
                      <a:pt x="15" y="4"/>
                      <a:pt x="15" y="4"/>
                    </a:cubicBezTo>
                    <a:cubicBezTo>
                      <a:pt x="16" y="4"/>
                      <a:pt x="17" y="3"/>
                      <a:pt x="17" y="2"/>
                    </a:cubicBezTo>
                    <a:cubicBezTo>
                      <a:pt x="17" y="1"/>
                      <a:pt x="16" y="0"/>
                      <a:pt x="15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8" name="Freeform: Shape 73"/>
              <p:cNvSpPr>
                <a:spLocks/>
              </p:cNvSpPr>
              <p:nvPr/>
            </p:nvSpPr>
            <p:spPr bwMode="auto">
              <a:xfrm>
                <a:off x="4260851" y="4579938"/>
                <a:ext cx="88900" cy="100012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0" y="16"/>
                  </a:cxn>
                  <a:cxn ang="0">
                    <a:pos x="7" y="35"/>
                  </a:cxn>
                  <a:cxn ang="0">
                    <a:pos x="25" y="35"/>
                  </a:cxn>
                  <a:cxn ang="0">
                    <a:pos x="31" y="16"/>
                  </a:cxn>
                  <a:cxn ang="0">
                    <a:pos x="16" y="0"/>
                  </a:cxn>
                  <a:cxn ang="0">
                    <a:pos x="19" y="21"/>
                  </a:cxn>
                  <a:cxn ang="0">
                    <a:pos x="16" y="19"/>
                  </a:cxn>
                  <a:cxn ang="0">
                    <a:pos x="12" y="21"/>
                  </a:cxn>
                  <a:cxn ang="0">
                    <a:pos x="12" y="17"/>
                  </a:cxn>
                  <a:cxn ang="0">
                    <a:pos x="9" y="14"/>
                  </a:cxn>
                  <a:cxn ang="0">
                    <a:pos x="14" y="13"/>
                  </a:cxn>
                  <a:cxn ang="0">
                    <a:pos x="16" y="9"/>
                  </a:cxn>
                  <a:cxn ang="0">
                    <a:pos x="17" y="13"/>
                  </a:cxn>
                  <a:cxn ang="0">
                    <a:pos x="22" y="14"/>
                  </a:cxn>
                  <a:cxn ang="0">
                    <a:pos x="19" y="17"/>
                  </a:cxn>
                  <a:cxn ang="0">
                    <a:pos x="19" y="21"/>
                  </a:cxn>
                </a:cxnLst>
                <a:rect l="0" t="0" r="r" b="b"/>
                <a:pathLst>
                  <a:path w="31" h="35">
                    <a:moveTo>
                      <a:pt x="16" y="0"/>
                    </a:moveTo>
                    <a:cubicBezTo>
                      <a:pt x="7" y="0"/>
                      <a:pt x="0" y="7"/>
                      <a:pt x="0" y="16"/>
                    </a:cubicBezTo>
                    <a:cubicBezTo>
                      <a:pt x="0" y="23"/>
                      <a:pt x="7" y="27"/>
                      <a:pt x="7" y="35"/>
                    </a:cubicBezTo>
                    <a:cubicBezTo>
                      <a:pt x="25" y="35"/>
                      <a:pt x="25" y="35"/>
                      <a:pt x="25" y="35"/>
                    </a:cubicBezTo>
                    <a:cubicBezTo>
                      <a:pt x="25" y="27"/>
                      <a:pt x="31" y="23"/>
                      <a:pt x="31" y="16"/>
                    </a:cubicBezTo>
                    <a:cubicBezTo>
                      <a:pt x="31" y="7"/>
                      <a:pt x="24" y="0"/>
                      <a:pt x="16" y="0"/>
                    </a:cubicBezTo>
                    <a:close/>
                    <a:moveTo>
                      <a:pt x="19" y="21"/>
                    </a:moveTo>
                    <a:cubicBezTo>
                      <a:pt x="16" y="19"/>
                      <a:pt x="16" y="19"/>
                      <a:pt x="16" y="19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12" y="17"/>
                      <a:pt x="12" y="17"/>
                      <a:pt x="12" y="17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14" y="13"/>
                      <a:pt x="14" y="13"/>
                      <a:pt x="14" y="13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7" y="13"/>
                      <a:pt x="17" y="13"/>
                      <a:pt x="17" y="13"/>
                    </a:cubicBezTo>
                    <a:cubicBezTo>
                      <a:pt x="22" y="14"/>
                      <a:pt x="22" y="14"/>
                      <a:pt x="22" y="14"/>
                    </a:cubicBezTo>
                    <a:cubicBezTo>
                      <a:pt x="19" y="17"/>
                      <a:pt x="19" y="17"/>
                      <a:pt x="19" y="17"/>
                    </a:cubicBezTo>
                    <a:lnTo>
                      <a:pt x="19" y="2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9" name="Freeform: Shape 74"/>
              <p:cNvSpPr>
                <a:spLocks/>
              </p:cNvSpPr>
              <p:nvPr/>
            </p:nvSpPr>
            <p:spPr bwMode="auto">
              <a:xfrm>
                <a:off x="4281488" y="4683125"/>
                <a:ext cx="49213" cy="9525"/>
              </a:xfrm>
              <a:custGeom>
                <a:avLst/>
                <a:gdLst/>
                <a:ahLst/>
                <a:cxnLst>
                  <a:cxn ang="0">
                    <a:pos x="1" y="3"/>
                  </a:cxn>
                  <a:cxn ang="0">
                    <a:pos x="16" y="3"/>
                  </a:cxn>
                  <a:cxn ang="0">
                    <a:pos x="17" y="2"/>
                  </a:cxn>
                  <a:cxn ang="0">
                    <a:pos x="16" y="0"/>
                  </a:cxn>
                  <a:cxn ang="0">
                    <a:pos x="1" y="0"/>
                  </a:cxn>
                  <a:cxn ang="0">
                    <a:pos x="0" y="2"/>
                  </a:cxn>
                  <a:cxn ang="0">
                    <a:pos x="1" y="3"/>
                  </a:cxn>
                </a:cxnLst>
                <a:rect l="0" t="0" r="r" b="b"/>
                <a:pathLst>
                  <a:path w="17" h="3">
                    <a:moveTo>
                      <a:pt x="1" y="3"/>
                    </a:moveTo>
                    <a:cubicBezTo>
                      <a:pt x="16" y="3"/>
                      <a:pt x="16" y="3"/>
                      <a:pt x="16" y="3"/>
                    </a:cubicBezTo>
                    <a:cubicBezTo>
                      <a:pt x="17" y="3"/>
                      <a:pt x="17" y="2"/>
                      <a:pt x="17" y="2"/>
                    </a:cubicBezTo>
                    <a:cubicBezTo>
                      <a:pt x="17" y="1"/>
                      <a:pt x="17" y="0"/>
                      <a:pt x="16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2"/>
                    </a:cubicBezTo>
                    <a:cubicBezTo>
                      <a:pt x="0" y="2"/>
                      <a:pt x="0" y="3"/>
                      <a:pt x="1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26" name="Group 75"/>
            <p:cNvGrpSpPr/>
            <p:nvPr/>
          </p:nvGrpSpPr>
          <p:grpSpPr>
            <a:xfrm>
              <a:off x="5893527" y="2352964"/>
              <a:ext cx="478369" cy="392590"/>
              <a:chOff x="2551113" y="4586288"/>
              <a:chExt cx="230188" cy="188912"/>
            </a:xfrm>
            <a:solidFill>
              <a:schemeClr val="bg1"/>
            </a:solidFill>
          </p:grpSpPr>
          <p:sp>
            <p:nvSpPr>
              <p:cNvPr id="48" name="Oval 76"/>
              <p:cNvSpPr>
                <a:spLocks/>
              </p:cNvSpPr>
              <p:nvPr/>
            </p:nvSpPr>
            <p:spPr bwMode="auto">
              <a:xfrm>
                <a:off x="2732088" y="4678363"/>
                <a:ext cx="20638" cy="19050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9" name="Freeform: Shape 85"/>
              <p:cNvSpPr>
                <a:spLocks/>
              </p:cNvSpPr>
              <p:nvPr/>
            </p:nvSpPr>
            <p:spPr bwMode="auto">
              <a:xfrm>
                <a:off x="2697163" y="4679950"/>
                <a:ext cx="49213" cy="95250"/>
              </a:xfrm>
              <a:custGeom>
                <a:avLst/>
                <a:gdLst/>
                <a:ahLst/>
                <a:cxnLst>
                  <a:cxn ang="0">
                    <a:pos x="17" y="29"/>
                  </a:cxn>
                  <a:cxn ang="0">
                    <a:pos x="12" y="20"/>
                  </a:cxn>
                  <a:cxn ang="0">
                    <a:pos x="13" y="18"/>
                  </a:cxn>
                  <a:cxn ang="0">
                    <a:pos x="15" y="11"/>
                  </a:cxn>
                  <a:cxn ang="0">
                    <a:pos x="14" y="8"/>
                  </a:cxn>
                  <a:cxn ang="0">
                    <a:pos x="7" y="1"/>
                  </a:cxn>
                  <a:cxn ang="0">
                    <a:pos x="4" y="1"/>
                  </a:cxn>
                  <a:cxn ang="0">
                    <a:pos x="4" y="4"/>
                  </a:cxn>
                  <a:cxn ang="0">
                    <a:pos x="8" y="9"/>
                  </a:cxn>
                  <a:cxn ang="0">
                    <a:pos x="4" y="6"/>
                  </a:cxn>
                  <a:cxn ang="0">
                    <a:pos x="1" y="7"/>
                  </a:cxn>
                  <a:cxn ang="0">
                    <a:pos x="2" y="10"/>
                  </a:cxn>
                  <a:cxn ang="0">
                    <a:pos x="6" y="13"/>
                  </a:cxn>
                  <a:cxn ang="0">
                    <a:pos x="7" y="13"/>
                  </a:cxn>
                  <a:cxn ang="0">
                    <a:pos x="5" y="22"/>
                  </a:cxn>
                  <a:cxn ang="0">
                    <a:pos x="4" y="29"/>
                  </a:cxn>
                  <a:cxn ang="0">
                    <a:pos x="3" y="30"/>
                  </a:cxn>
                  <a:cxn ang="0">
                    <a:pos x="5" y="33"/>
                  </a:cxn>
                  <a:cxn ang="0">
                    <a:pos x="5" y="33"/>
                  </a:cxn>
                  <a:cxn ang="0">
                    <a:pos x="8" y="31"/>
                  </a:cxn>
                  <a:cxn ang="0">
                    <a:pos x="9" y="25"/>
                  </a:cxn>
                  <a:cxn ang="0">
                    <a:pos x="13" y="31"/>
                  </a:cxn>
                  <a:cxn ang="0">
                    <a:pos x="16" y="32"/>
                  </a:cxn>
                  <a:cxn ang="0">
                    <a:pos x="17" y="29"/>
                  </a:cxn>
                </a:cxnLst>
                <a:rect l="0" t="0" r="r" b="b"/>
                <a:pathLst>
                  <a:path w="17" h="33">
                    <a:moveTo>
                      <a:pt x="17" y="29"/>
                    </a:moveTo>
                    <a:cubicBezTo>
                      <a:pt x="12" y="20"/>
                      <a:pt x="12" y="20"/>
                      <a:pt x="12" y="20"/>
                    </a:cubicBezTo>
                    <a:cubicBezTo>
                      <a:pt x="13" y="20"/>
                      <a:pt x="13" y="19"/>
                      <a:pt x="13" y="18"/>
                    </a:cubicBezTo>
                    <a:cubicBezTo>
                      <a:pt x="15" y="11"/>
                      <a:pt x="15" y="11"/>
                      <a:pt x="15" y="11"/>
                    </a:cubicBezTo>
                    <a:cubicBezTo>
                      <a:pt x="15" y="10"/>
                      <a:pt x="15" y="9"/>
                      <a:pt x="14" y="8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6" y="0"/>
                      <a:pt x="5" y="0"/>
                      <a:pt x="4" y="1"/>
                    </a:cubicBezTo>
                    <a:cubicBezTo>
                      <a:pt x="3" y="2"/>
                      <a:pt x="3" y="3"/>
                      <a:pt x="4" y="4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3" y="6"/>
                      <a:pt x="1" y="6"/>
                      <a:pt x="1" y="7"/>
                    </a:cubicBezTo>
                    <a:cubicBezTo>
                      <a:pt x="0" y="9"/>
                      <a:pt x="1" y="10"/>
                      <a:pt x="2" y="10"/>
                    </a:cubicBezTo>
                    <a:cubicBezTo>
                      <a:pt x="6" y="13"/>
                      <a:pt x="6" y="13"/>
                      <a:pt x="6" y="1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16"/>
                      <a:pt x="6" y="19"/>
                      <a:pt x="5" y="22"/>
                    </a:cubicBezTo>
                    <a:cubicBezTo>
                      <a:pt x="5" y="24"/>
                      <a:pt x="4" y="26"/>
                      <a:pt x="4" y="29"/>
                    </a:cubicBezTo>
                    <a:cubicBezTo>
                      <a:pt x="4" y="29"/>
                      <a:pt x="3" y="30"/>
                      <a:pt x="3" y="30"/>
                    </a:cubicBezTo>
                    <a:cubicBezTo>
                      <a:pt x="3" y="31"/>
                      <a:pt x="4" y="33"/>
                      <a:pt x="5" y="33"/>
                    </a:cubicBezTo>
                    <a:cubicBezTo>
                      <a:pt x="5" y="33"/>
                      <a:pt x="5" y="33"/>
                      <a:pt x="5" y="33"/>
                    </a:cubicBezTo>
                    <a:cubicBezTo>
                      <a:pt x="6" y="33"/>
                      <a:pt x="7" y="32"/>
                      <a:pt x="8" y="31"/>
                    </a:cubicBezTo>
                    <a:cubicBezTo>
                      <a:pt x="9" y="25"/>
                      <a:pt x="9" y="25"/>
                      <a:pt x="9" y="25"/>
                    </a:cubicBezTo>
                    <a:cubicBezTo>
                      <a:pt x="13" y="31"/>
                      <a:pt x="13" y="31"/>
                      <a:pt x="13" y="31"/>
                    </a:cubicBezTo>
                    <a:cubicBezTo>
                      <a:pt x="13" y="32"/>
                      <a:pt x="14" y="33"/>
                      <a:pt x="16" y="32"/>
                    </a:cubicBezTo>
                    <a:cubicBezTo>
                      <a:pt x="17" y="32"/>
                      <a:pt x="17" y="31"/>
                      <a:pt x="17" y="2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0" name="Oval 86"/>
              <p:cNvSpPr>
                <a:spLocks/>
              </p:cNvSpPr>
              <p:nvPr/>
            </p:nvSpPr>
            <p:spPr bwMode="auto">
              <a:xfrm>
                <a:off x="2565401" y="4678363"/>
                <a:ext cx="20638" cy="19050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1" name="Freeform: Shape 87"/>
              <p:cNvSpPr>
                <a:spLocks/>
              </p:cNvSpPr>
              <p:nvPr/>
            </p:nvSpPr>
            <p:spPr bwMode="auto">
              <a:xfrm>
                <a:off x="2571751" y="4679950"/>
                <a:ext cx="49213" cy="95250"/>
              </a:xfrm>
              <a:custGeom>
                <a:avLst/>
                <a:gdLst/>
                <a:ahLst/>
                <a:cxnLst>
                  <a:cxn ang="0">
                    <a:pos x="0" y="29"/>
                  </a:cxn>
                  <a:cxn ang="0">
                    <a:pos x="5" y="20"/>
                  </a:cxn>
                  <a:cxn ang="0">
                    <a:pos x="3" y="18"/>
                  </a:cxn>
                  <a:cxn ang="0">
                    <a:pos x="2" y="11"/>
                  </a:cxn>
                  <a:cxn ang="0">
                    <a:pos x="3" y="8"/>
                  </a:cxn>
                  <a:cxn ang="0">
                    <a:pos x="10" y="1"/>
                  </a:cxn>
                  <a:cxn ang="0">
                    <a:pos x="13" y="1"/>
                  </a:cxn>
                  <a:cxn ang="0">
                    <a:pos x="13" y="4"/>
                  </a:cxn>
                  <a:cxn ang="0">
                    <a:pos x="9" y="9"/>
                  </a:cxn>
                  <a:cxn ang="0">
                    <a:pos x="13" y="6"/>
                  </a:cxn>
                  <a:cxn ang="0">
                    <a:pos x="16" y="7"/>
                  </a:cxn>
                  <a:cxn ang="0">
                    <a:pos x="15" y="10"/>
                  </a:cxn>
                  <a:cxn ang="0">
                    <a:pos x="10" y="13"/>
                  </a:cxn>
                  <a:cxn ang="0">
                    <a:pos x="10" y="13"/>
                  </a:cxn>
                  <a:cxn ang="0">
                    <a:pos x="11" y="22"/>
                  </a:cxn>
                  <a:cxn ang="0">
                    <a:pos x="13" y="29"/>
                  </a:cxn>
                  <a:cxn ang="0">
                    <a:pos x="14" y="30"/>
                  </a:cxn>
                  <a:cxn ang="0">
                    <a:pos x="12" y="33"/>
                  </a:cxn>
                  <a:cxn ang="0">
                    <a:pos x="11" y="33"/>
                  </a:cxn>
                  <a:cxn ang="0">
                    <a:pos x="9" y="31"/>
                  </a:cxn>
                  <a:cxn ang="0">
                    <a:pos x="8" y="25"/>
                  </a:cxn>
                  <a:cxn ang="0">
                    <a:pos x="4" y="31"/>
                  </a:cxn>
                  <a:cxn ang="0">
                    <a:pos x="1" y="32"/>
                  </a:cxn>
                  <a:cxn ang="0">
                    <a:pos x="0" y="29"/>
                  </a:cxn>
                </a:cxnLst>
                <a:rect l="0" t="0" r="r" b="b"/>
                <a:pathLst>
                  <a:path w="17" h="33">
                    <a:moveTo>
                      <a:pt x="0" y="29"/>
                    </a:moveTo>
                    <a:cubicBezTo>
                      <a:pt x="5" y="20"/>
                      <a:pt x="5" y="20"/>
                      <a:pt x="5" y="20"/>
                    </a:cubicBezTo>
                    <a:cubicBezTo>
                      <a:pt x="4" y="20"/>
                      <a:pt x="4" y="19"/>
                      <a:pt x="3" y="18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0"/>
                      <a:pt x="2" y="9"/>
                      <a:pt x="3" y="8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11" y="0"/>
                      <a:pt x="12" y="0"/>
                      <a:pt x="13" y="1"/>
                    </a:cubicBezTo>
                    <a:cubicBezTo>
                      <a:pt x="14" y="2"/>
                      <a:pt x="14" y="3"/>
                      <a:pt x="13" y="4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4" y="6"/>
                      <a:pt x="16" y="6"/>
                      <a:pt x="16" y="7"/>
                    </a:cubicBezTo>
                    <a:cubicBezTo>
                      <a:pt x="17" y="9"/>
                      <a:pt x="16" y="10"/>
                      <a:pt x="15" y="10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0" y="16"/>
                      <a:pt x="11" y="19"/>
                      <a:pt x="11" y="22"/>
                    </a:cubicBezTo>
                    <a:cubicBezTo>
                      <a:pt x="12" y="24"/>
                      <a:pt x="13" y="26"/>
                      <a:pt x="13" y="29"/>
                    </a:cubicBezTo>
                    <a:cubicBezTo>
                      <a:pt x="13" y="29"/>
                      <a:pt x="13" y="30"/>
                      <a:pt x="14" y="30"/>
                    </a:cubicBezTo>
                    <a:cubicBezTo>
                      <a:pt x="14" y="31"/>
                      <a:pt x="13" y="33"/>
                      <a:pt x="12" y="33"/>
                    </a:cubicBezTo>
                    <a:cubicBezTo>
                      <a:pt x="12" y="33"/>
                      <a:pt x="12" y="33"/>
                      <a:pt x="11" y="33"/>
                    </a:cubicBezTo>
                    <a:cubicBezTo>
                      <a:pt x="10" y="33"/>
                      <a:pt x="10" y="32"/>
                      <a:pt x="9" y="31"/>
                    </a:cubicBezTo>
                    <a:cubicBezTo>
                      <a:pt x="8" y="25"/>
                      <a:pt x="8" y="25"/>
                      <a:pt x="8" y="25"/>
                    </a:cubicBezTo>
                    <a:cubicBezTo>
                      <a:pt x="4" y="31"/>
                      <a:pt x="4" y="31"/>
                      <a:pt x="4" y="31"/>
                    </a:cubicBezTo>
                    <a:cubicBezTo>
                      <a:pt x="4" y="32"/>
                      <a:pt x="2" y="33"/>
                      <a:pt x="1" y="32"/>
                    </a:cubicBezTo>
                    <a:cubicBezTo>
                      <a:pt x="0" y="32"/>
                      <a:pt x="0" y="31"/>
                      <a:pt x="0" y="2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2" name="Oval 88"/>
              <p:cNvSpPr>
                <a:spLocks/>
              </p:cNvSpPr>
              <p:nvPr/>
            </p:nvSpPr>
            <p:spPr bwMode="auto">
              <a:xfrm>
                <a:off x="2649538" y="4692650"/>
                <a:ext cx="19050" cy="22225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3" name="Freeform: Shape 89"/>
              <p:cNvSpPr>
                <a:spLocks/>
              </p:cNvSpPr>
              <p:nvPr/>
            </p:nvSpPr>
            <p:spPr bwMode="auto">
              <a:xfrm>
                <a:off x="2625726" y="4689475"/>
                <a:ext cx="63500" cy="85725"/>
              </a:xfrm>
              <a:custGeom>
                <a:avLst/>
                <a:gdLst/>
                <a:ahLst/>
                <a:cxnLst>
                  <a:cxn ang="0">
                    <a:pos x="19" y="18"/>
                  </a:cxn>
                  <a:cxn ang="0">
                    <a:pos x="17" y="18"/>
                  </a:cxn>
                  <a:cxn ang="0">
                    <a:pos x="17" y="14"/>
                  </a:cxn>
                  <a:cxn ang="0">
                    <a:pos x="21" y="11"/>
                  </a:cxn>
                  <a:cxn ang="0">
                    <a:pos x="22" y="9"/>
                  </a:cxn>
                  <a:cxn ang="0">
                    <a:pos x="22" y="3"/>
                  </a:cxn>
                  <a:cxn ang="0">
                    <a:pos x="20" y="0"/>
                  </a:cxn>
                  <a:cxn ang="0">
                    <a:pos x="17" y="3"/>
                  </a:cxn>
                  <a:cxn ang="0">
                    <a:pos x="17" y="8"/>
                  </a:cxn>
                  <a:cxn ang="0">
                    <a:pos x="12" y="12"/>
                  </a:cxn>
                  <a:cxn ang="0">
                    <a:pos x="7" y="9"/>
                  </a:cxn>
                  <a:cxn ang="0">
                    <a:pos x="5" y="5"/>
                  </a:cxn>
                  <a:cxn ang="0">
                    <a:pos x="2" y="4"/>
                  </a:cxn>
                  <a:cxn ang="0">
                    <a:pos x="1" y="7"/>
                  </a:cxn>
                  <a:cxn ang="0">
                    <a:pos x="3" y="12"/>
                  </a:cxn>
                  <a:cxn ang="0">
                    <a:pos x="4" y="13"/>
                  </a:cxn>
                  <a:cxn ang="0">
                    <a:pos x="8" y="15"/>
                  </a:cxn>
                  <a:cxn ang="0">
                    <a:pos x="8" y="23"/>
                  </a:cxn>
                  <a:cxn ang="0">
                    <a:pos x="8" y="23"/>
                  </a:cxn>
                  <a:cxn ang="0">
                    <a:pos x="8" y="26"/>
                  </a:cxn>
                  <a:cxn ang="0">
                    <a:pos x="2" y="26"/>
                  </a:cxn>
                  <a:cxn ang="0">
                    <a:pos x="0" y="28"/>
                  </a:cxn>
                  <a:cxn ang="0">
                    <a:pos x="2" y="30"/>
                  </a:cxn>
                  <a:cxn ang="0">
                    <a:pos x="11" y="30"/>
                  </a:cxn>
                  <a:cxn ang="0">
                    <a:pos x="13" y="28"/>
                  </a:cxn>
                  <a:cxn ang="0">
                    <a:pos x="13" y="23"/>
                  </a:cxn>
                  <a:cxn ang="0">
                    <a:pos x="17" y="23"/>
                  </a:cxn>
                  <a:cxn ang="0">
                    <a:pos x="17" y="28"/>
                  </a:cxn>
                  <a:cxn ang="0">
                    <a:pos x="19" y="30"/>
                  </a:cxn>
                  <a:cxn ang="0">
                    <a:pos x="22" y="28"/>
                  </a:cxn>
                  <a:cxn ang="0">
                    <a:pos x="22" y="20"/>
                  </a:cxn>
                  <a:cxn ang="0">
                    <a:pos x="19" y="18"/>
                  </a:cxn>
                </a:cxnLst>
                <a:rect l="0" t="0" r="r" b="b"/>
                <a:pathLst>
                  <a:path w="22" h="30">
                    <a:moveTo>
                      <a:pt x="19" y="18"/>
                    </a:moveTo>
                    <a:cubicBezTo>
                      <a:pt x="17" y="18"/>
                      <a:pt x="17" y="18"/>
                      <a:pt x="17" y="18"/>
                    </a:cubicBezTo>
                    <a:cubicBezTo>
                      <a:pt x="17" y="14"/>
                      <a:pt x="17" y="14"/>
                      <a:pt x="17" y="14"/>
                    </a:cubicBezTo>
                    <a:cubicBezTo>
                      <a:pt x="21" y="11"/>
                      <a:pt x="21" y="11"/>
                      <a:pt x="21" y="11"/>
                    </a:cubicBezTo>
                    <a:cubicBezTo>
                      <a:pt x="22" y="10"/>
                      <a:pt x="22" y="10"/>
                      <a:pt x="22" y="9"/>
                    </a:cubicBezTo>
                    <a:cubicBezTo>
                      <a:pt x="22" y="3"/>
                      <a:pt x="22" y="3"/>
                      <a:pt x="22" y="3"/>
                    </a:cubicBezTo>
                    <a:cubicBezTo>
                      <a:pt x="22" y="1"/>
                      <a:pt x="21" y="0"/>
                      <a:pt x="20" y="0"/>
                    </a:cubicBezTo>
                    <a:cubicBezTo>
                      <a:pt x="18" y="0"/>
                      <a:pt x="17" y="1"/>
                      <a:pt x="17" y="3"/>
                    </a:cubicBezTo>
                    <a:cubicBezTo>
                      <a:pt x="17" y="8"/>
                      <a:pt x="17" y="8"/>
                      <a:pt x="17" y="8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5" y="4"/>
                      <a:pt x="3" y="3"/>
                      <a:pt x="2" y="4"/>
                    </a:cubicBezTo>
                    <a:cubicBezTo>
                      <a:pt x="1" y="4"/>
                      <a:pt x="1" y="5"/>
                      <a:pt x="1" y="7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3" y="13"/>
                      <a:pt x="4" y="13"/>
                      <a:pt x="4" y="13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8" y="23"/>
                      <a:pt x="8" y="23"/>
                      <a:pt x="8" y="23"/>
                    </a:cubicBezTo>
                    <a:cubicBezTo>
                      <a:pt x="8" y="23"/>
                      <a:pt x="8" y="23"/>
                      <a:pt x="8" y="23"/>
                    </a:cubicBezTo>
                    <a:cubicBezTo>
                      <a:pt x="8" y="26"/>
                      <a:pt x="8" y="26"/>
                      <a:pt x="8" y="26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1" y="26"/>
                      <a:pt x="0" y="27"/>
                      <a:pt x="0" y="28"/>
                    </a:cubicBezTo>
                    <a:cubicBezTo>
                      <a:pt x="0" y="29"/>
                      <a:pt x="1" y="30"/>
                      <a:pt x="2" y="30"/>
                    </a:cubicBezTo>
                    <a:cubicBezTo>
                      <a:pt x="11" y="30"/>
                      <a:pt x="11" y="30"/>
                      <a:pt x="11" y="30"/>
                    </a:cubicBezTo>
                    <a:cubicBezTo>
                      <a:pt x="12" y="30"/>
                      <a:pt x="13" y="29"/>
                      <a:pt x="13" y="28"/>
                    </a:cubicBezTo>
                    <a:cubicBezTo>
                      <a:pt x="13" y="23"/>
                      <a:pt x="13" y="23"/>
                      <a:pt x="13" y="23"/>
                    </a:cubicBezTo>
                    <a:cubicBezTo>
                      <a:pt x="17" y="23"/>
                      <a:pt x="17" y="23"/>
                      <a:pt x="17" y="23"/>
                    </a:cubicBezTo>
                    <a:cubicBezTo>
                      <a:pt x="17" y="28"/>
                      <a:pt x="17" y="28"/>
                      <a:pt x="17" y="28"/>
                    </a:cubicBezTo>
                    <a:cubicBezTo>
                      <a:pt x="17" y="29"/>
                      <a:pt x="18" y="30"/>
                      <a:pt x="19" y="30"/>
                    </a:cubicBezTo>
                    <a:cubicBezTo>
                      <a:pt x="21" y="30"/>
                      <a:pt x="22" y="29"/>
                      <a:pt x="22" y="28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19"/>
                      <a:pt x="21" y="18"/>
                      <a:pt x="19" y="1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4" name="Freeform: Shape 90"/>
              <p:cNvSpPr>
                <a:spLocks/>
              </p:cNvSpPr>
              <p:nvPr/>
            </p:nvSpPr>
            <p:spPr bwMode="auto">
              <a:xfrm>
                <a:off x="2660651" y="4586288"/>
                <a:ext cx="120650" cy="77787"/>
              </a:xfrm>
              <a:custGeom>
                <a:avLst/>
                <a:gdLst/>
                <a:ahLst/>
                <a:cxnLst>
                  <a:cxn ang="0">
                    <a:pos x="0" y="49"/>
                  </a:cxn>
                  <a:cxn ang="0">
                    <a:pos x="31" y="49"/>
                  </a:cxn>
                  <a:cxn ang="0">
                    <a:pos x="62" y="25"/>
                  </a:cxn>
                  <a:cxn ang="0">
                    <a:pos x="60" y="39"/>
                  </a:cxn>
                  <a:cxn ang="0">
                    <a:pos x="72" y="29"/>
                  </a:cxn>
                  <a:cxn ang="0">
                    <a:pos x="76" y="3"/>
                  </a:cxn>
                  <a:cxn ang="0">
                    <a:pos x="49" y="0"/>
                  </a:cxn>
                  <a:cxn ang="0">
                    <a:pos x="36" y="9"/>
                  </a:cxn>
                  <a:cxn ang="0">
                    <a:pos x="51" y="10"/>
                  </a:cxn>
                  <a:cxn ang="0">
                    <a:pos x="0" y="49"/>
                  </a:cxn>
                </a:cxnLst>
                <a:rect l="0" t="0" r="r" b="b"/>
                <a:pathLst>
                  <a:path w="76" h="49">
                    <a:moveTo>
                      <a:pt x="0" y="49"/>
                    </a:moveTo>
                    <a:lnTo>
                      <a:pt x="31" y="49"/>
                    </a:lnTo>
                    <a:lnTo>
                      <a:pt x="62" y="25"/>
                    </a:lnTo>
                    <a:lnTo>
                      <a:pt x="60" y="39"/>
                    </a:lnTo>
                    <a:lnTo>
                      <a:pt x="72" y="29"/>
                    </a:lnTo>
                    <a:lnTo>
                      <a:pt x="76" y="3"/>
                    </a:lnTo>
                    <a:lnTo>
                      <a:pt x="49" y="0"/>
                    </a:lnTo>
                    <a:lnTo>
                      <a:pt x="36" y="9"/>
                    </a:lnTo>
                    <a:lnTo>
                      <a:pt x="51" y="10"/>
                    </a:lnTo>
                    <a:lnTo>
                      <a:pt x="0" y="4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5" name="Freeform: Shape 91"/>
              <p:cNvSpPr>
                <a:spLocks/>
              </p:cNvSpPr>
              <p:nvPr/>
            </p:nvSpPr>
            <p:spPr bwMode="auto">
              <a:xfrm>
                <a:off x="2551113" y="4625975"/>
                <a:ext cx="130175" cy="42862"/>
              </a:xfrm>
              <a:custGeom>
                <a:avLst/>
                <a:gdLst/>
                <a:ahLst/>
                <a:cxnLst>
                  <a:cxn ang="0">
                    <a:pos x="58" y="20"/>
                  </a:cxn>
                  <a:cxn ang="0">
                    <a:pos x="63" y="22"/>
                  </a:cxn>
                  <a:cxn ang="0">
                    <a:pos x="82" y="7"/>
                  </a:cxn>
                  <a:cxn ang="0">
                    <a:pos x="56" y="0"/>
                  </a:cxn>
                  <a:cxn ang="0">
                    <a:pos x="0" y="27"/>
                  </a:cxn>
                  <a:cxn ang="0">
                    <a:pos x="42" y="27"/>
                  </a:cxn>
                  <a:cxn ang="0">
                    <a:pos x="58" y="20"/>
                  </a:cxn>
                </a:cxnLst>
                <a:rect l="0" t="0" r="r" b="b"/>
                <a:pathLst>
                  <a:path w="82" h="27">
                    <a:moveTo>
                      <a:pt x="58" y="20"/>
                    </a:moveTo>
                    <a:lnTo>
                      <a:pt x="63" y="22"/>
                    </a:lnTo>
                    <a:lnTo>
                      <a:pt x="82" y="7"/>
                    </a:lnTo>
                    <a:lnTo>
                      <a:pt x="56" y="0"/>
                    </a:lnTo>
                    <a:lnTo>
                      <a:pt x="0" y="27"/>
                    </a:lnTo>
                    <a:lnTo>
                      <a:pt x="42" y="27"/>
                    </a:lnTo>
                    <a:lnTo>
                      <a:pt x="58" y="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27" name="Group 92"/>
            <p:cNvGrpSpPr/>
            <p:nvPr/>
          </p:nvGrpSpPr>
          <p:grpSpPr>
            <a:xfrm>
              <a:off x="7486694" y="3532461"/>
              <a:ext cx="447738" cy="505132"/>
              <a:chOff x="5010151" y="4568825"/>
              <a:chExt cx="185737" cy="209550"/>
            </a:xfrm>
            <a:solidFill>
              <a:schemeClr val="bg1"/>
            </a:solidFill>
          </p:grpSpPr>
          <p:sp>
            <p:nvSpPr>
              <p:cNvPr id="39" name="Oval 93"/>
              <p:cNvSpPr>
                <a:spLocks/>
              </p:cNvSpPr>
              <p:nvPr/>
            </p:nvSpPr>
            <p:spPr bwMode="auto">
              <a:xfrm>
                <a:off x="5073651" y="4654550"/>
                <a:ext cx="28575" cy="25400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0" name="Freeform: Shape 94"/>
              <p:cNvSpPr>
                <a:spLocks/>
              </p:cNvSpPr>
              <p:nvPr/>
            </p:nvSpPr>
            <p:spPr bwMode="auto">
              <a:xfrm>
                <a:off x="5010151" y="4679950"/>
                <a:ext cx="114300" cy="98425"/>
              </a:xfrm>
              <a:custGeom>
                <a:avLst/>
                <a:gdLst/>
                <a:ahLst/>
                <a:cxnLst>
                  <a:cxn ang="0">
                    <a:pos x="38" y="10"/>
                  </a:cxn>
                  <a:cxn ang="0">
                    <a:pos x="29" y="9"/>
                  </a:cxn>
                  <a:cxn ang="0">
                    <a:pos x="29" y="8"/>
                  </a:cxn>
                  <a:cxn ang="0">
                    <a:pos x="32" y="8"/>
                  </a:cxn>
                  <a:cxn ang="0">
                    <a:pos x="34" y="3"/>
                  </a:cxn>
                  <a:cxn ang="0">
                    <a:pos x="27" y="4"/>
                  </a:cxn>
                  <a:cxn ang="0">
                    <a:pos x="25" y="2"/>
                  </a:cxn>
                  <a:cxn ang="0">
                    <a:pos x="22" y="1"/>
                  </a:cxn>
                  <a:cxn ang="0">
                    <a:pos x="17" y="3"/>
                  </a:cxn>
                  <a:cxn ang="0">
                    <a:pos x="13" y="15"/>
                  </a:cxn>
                  <a:cxn ang="0">
                    <a:pos x="13" y="15"/>
                  </a:cxn>
                  <a:cxn ang="0">
                    <a:pos x="11" y="22"/>
                  </a:cxn>
                  <a:cxn ang="0">
                    <a:pos x="3" y="22"/>
                  </a:cxn>
                  <a:cxn ang="0">
                    <a:pos x="0" y="25"/>
                  </a:cxn>
                  <a:cxn ang="0">
                    <a:pos x="3" y="28"/>
                  </a:cxn>
                  <a:cxn ang="0">
                    <a:pos x="13" y="28"/>
                  </a:cxn>
                  <a:cxn ang="0">
                    <a:pos x="15" y="26"/>
                  </a:cxn>
                  <a:cxn ang="0">
                    <a:pos x="18" y="20"/>
                  </a:cxn>
                  <a:cxn ang="0">
                    <a:pos x="19" y="21"/>
                  </a:cxn>
                  <a:cxn ang="0">
                    <a:pos x="20" y="21"/>
                  </a:cxn>
                  <a:cxn ang="0">
                    <a:pos x="24" y="33"/>
                  </a:cxn>
                  <a:cxn ang="0">
                    <a:pos x="27" y="34"/>
                  </a:cxn>
                  <a:cxn ang="0">
                    <a:pos x="28" y="34"/>
                  </a:cxn>
                  <a:cxn ang="0">
                    <a:pos x="30" y="31"/>
                  </a:cxn>
                  <a:cxn ang="0">
                    <a:pos x="24" y="17"/>
                  </a:cxn>
                  <a:cxn ang="0">
                    <a:pos x="26" y="12"/>
                  </a:cxn>
                  <a:cxn ang="0">
                    <a:pos x="27" y="13"/>
                  </a:cxn>
                  <a:cxn ang="0">
                    <a:pos x="38" y="15"/>
                  </a:cxn>
                  <a:cxn ang="0">
                    <a:pos x="38" y="15"/>
                  </a:cxn>
                  <a:cxn ang="0">
                    <a:pos x="40" y="13"/>
                  </a:cxn>
                  <a:cxn ang="0">
                    <a:pos x="38" y="10"/>
                  </a:cxn>
                </a:cxnLst>
                <a:rect l="0" t="0" r="r" b="b"/>
                <a:pathLst>
                  <a:path w="40" h="34">
                    <a:moveTo>
                      <a:pt x="38" y="10"/>
                    </a:moveTo>
                    <a:cubicBezTo>
                      <a:pt x="29" y="9"/>
                      <a:pt x="29" y="9"/>
                      <a:pt x="29" y="9"/>
                    </a:cubicBezTo>
                    <a:cubicBezTo>
                      <a:pt x="29" y="8"/>
                      <a:pt x="29" y="8"/>
                      <a:pt x="29" y="8"/>
                    </a:cubicBezTo>
                    <a:cubicBezTo>
                      <a:pt x="32" y="8"/>
                      <a:pt x="32" y="8"/>
                      <a:pt x="32" y="8"/>
                    </a:cubicBezTo>
                    <a:cubicBezTo>
                      <a:pt x="34" y="3"/>
                      <a:pt x="34" y="3"/>
                      <a:pt x="34" y="3"/>
                    </a:cubicBezTo>
                    <a:cubicBezTo>
                      <a:pt x="27" y="4"/>
                      <a:pt x="27" y="4"/>
                      <a:pt x="27" y="4"/>
                    </a:cubicBezTo>
                    <a:cubicBezTo>
                      <a:pt x="27" y="3"/>
                      <a:pt x="26" y="2"/>
                      <a:pt x="25" y="2"/>
                    </a:cubicBezTo>
                    <a:cubicBezTo>
                      <a:pt x="22" y="1"/>
                      <a:pt x="22" y="1"/>
                      <a:pt x="22" y="1"/>
                    </a:cubicBezTo>
                    <a:cubicBezTo>
                      <a:pt x="20" y="0"/>
                      <a:pt x="18" y="1"/>
                      <a:pt x="17" y="3"/>
                    </a:cubicBezTo>
                    <a:cubicBezTo>
                      <a:pt x="13" y="15"/>
                      <a:pt x="13" y="15"/>
                      <a:pt x="13" y="15"/>
                    </a:cubicBezTo>
                    <a:cubicBezTo>
                      <a:pt x="13" y="15"/>
                      <a:pt x="13" y="15"/>
                      <a:pt x="13" y="15"/>
                    </a:cubicBezTo>
                    <a:cubicBezTo>
                      <a:pt x="11" y="22"/>
                      <a:pt x="11" y="22"/>
                      <a:pt x="11" y="22"/>
                    </a:cubicBezTo>
                    <a:cubicBezTo>
                      <a:pt x="3" y="22"/>
                      <a:pt x="3" y="22"/>
                      <a:pt x="3" y="22"/>
                    </a:cubicBezTo>
                    <a:cubicBezTo>
                      <a:pt x="1" y="22"/>
                      <a:pt x="0" y="23"/>
                      <a:pt x="0" y="25"/>
                    </a:cubicBezTo>
                    <a:cubicBezTo>
                      <a:pt x="0" y="27"/>
                      <a:pt x="1" y="28"/>
                      <a:pt x="3" y="28"/>
                    </a:cubicBezTo>
                    <a:cubicBezTo>
                      <a:pt x="13" y="28"/>
                      <a:pt x="13" y="28"/>
                      <a:pt x="13" y="28"/>
                    </a:cubicBezTo>
                    <a:cubicBezTo>
                      <a:pt x="14" y="28"/>
                      <a:pt x="15" y="27"/>
                      <a:pt x="15" y="26"/>
                    </a:cubicBezTo>
                    <a:cubicBezTo>
                      <a:pt x="18" y="20"/>
                      <a:pt x="18" y="20"/>
                      <a:pt x="18" y="20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9" y="21"/>
                      <a:pt x="20" y="21"/>
                      <a:pt x="20" y="21"/>
                    </a:cubicBezTo>
                    <a:cubicBezTo>
                      <a:pt x="24" y="33"/>
                      <a:pt x="24" y="33"/>
                      <a:pt x="24" y="33"/>
                    </a:cubicBezTo>
                    <a:cubicBezTo>
                      <a:pt x="25" y="34"/>
                      <a:pt x="26" y="34"/>
                      <a:pt x="27" y="34"/>
                    </a:cubicBezTo>
                    <a:cubicBezTo>
                      <a:pt x="27" y="34"/>
                      <a:pt x="28" y="34"/>
                      <a:pt x="28" y="34"/>
                    </a:cubicBezTo>
                    <a:cubicBezTo>
                      <a:pt x="29" y="34"/>
                      <a:pt x="30" y="32"/>
                      <a:pt x="30" y="31"/>
                    </a:cubicBezTo>
                    <a:cubicBezTo>
                      <a:pt x="24" y="17"/>
                      <a:pt x="24" y="17"/>
                      <a:pt x="24" y="17"/>
                    </a:cubicBezTo>
                    <a:cubicBezTo>
                      <a:pt x="26" y="12"/>
                      <a:pt x="26" y="12"/>
                      <a:pt x="26" y="12"/>
                    </a:cubicBezTo>
                    <a:cubicBezTo>
                      <a:pt x="26" y="13"/>
                      <a:pt x="27" y="13"/>
                      <a:pt x="27" y="13"/>
                    </a:cubicBezTo>
                    <a:cubicBezTo>
                      <a:pt x="38" y="15"/>
                      <a:pt x="38" y="15"/>
                      <a:pt x="38" y="15"/>
                    </a:cubicBezTo>
                    <a:cubicBezTo>
                      <a:pt x="38" y="15"/>
                      <a:pt x="38" y="15"/>
                      <a:pt x="38" y="15"/>
                    </a:cubicBezTo>
                    <a:cubicBezTo>
                      <a:pt x="39" y="15"/>
                      <a:pt x="40" y="14"/>
                      <a:pt x="40" y="13"/>
                    </a:cubicBezTo>
                    <a:cubicBezTo>
                      <a:pt x="40" y="11"/>
                      <a:pt x="39" y="10"/>
                      <a:pt x="38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1" name="Freeform: Shape 95"/>
              <p:cNvSpPr>
                <a:spLocks/>
              </p:cNvSpPr>
              <p:nvPr/>
            </p:nvSpPr>
            <p:spPr bwMode="auto">
              <a:xfrm>
                <a:off x="5119688" y="4689475"/>
                <a:ext cx="11113" cy="14287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5"/>
                  </a:cxn>
                  <a:cxn ang="0">
                    <a:pos x="2" y="5"/>
                  </a:cxn>
                  <a:cxn ang="0">
                    <a:pos x="4" y="2"/>
                  </a:cxn>
                  <a:cxn ang="0">
                    <a:pos x="2" y="0"/>
                  </a:cxn>
                </a:cxnLst>
                <a:rect l="0" t="0" r="r" b="b"/>
                <a:pathLst>
                  <a:path w="4" h="5">
                    <a:moveTo>
                      <a:pt x="2" y="0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3" y="5"/>
                      <a:pt x="4" y="4"/>
                      <a:pt x="4" y="2"/>
                    </a:cubicBezTo>
                    <a:cubicBezTo>
                      <a:pt x="4" y="1"/>
                      <a:pt x="3" y="0"/>
                      <a:pt x="2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2" name="Freeform: Shape 96"/>
              <p:cNvSpPr>
                <a:spLocks/>
              </p:cNvSpPr>
              <p:nvPr/>
            </p:nvSpPr>
            <p:spPr bwMode="auto">
              <a:xfrm>
                <a:off x="5089526" y="4724400"/>
                <a:ext cx="17463" cy="17462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0"/>
                  </a:cxn>
                  <a:cxn ang="0">
                    <a:pos x="1" y="2"/>
                  </a:cxn>
                  <a:cxn ang="0">
                    <a:pos x="2" y="5"/>
                  </a:cxn>
                  <a:cxn ang="0">
                    <a:pos x="5" y="4"/>
                  </a:cxn>
                  <a:cxn ang="0">
                    <a:pos x="6" y="1"/>
                  </a:cxn>
                  <a:cxn ang="0">
                    <a:pos x="2" y="0"/>
                  </a:cxn>
                </a:cxnLst>
                <a:rect l="0" t="0" r="r" b="b"/>
                <a:pathLst>
                  <a:path w="6" h="6"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3"/>
                      <a:pt x="1" y="5"/>
                      <a:pt x="2" y="5"/>
                    </a:cubicBezTo>
                    <a:cubicBezTo>
                      <a:pt x="3" y="6"/>
                      <a:pt x="4" y="5"/>
                      <a:pt x="5" y="4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5" y="0"/>
                      <a:pt x="4" y="0"/>
                      <a:pt x="2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3" name="Freeform: Shape 97"/>
              <p:cNvSpPr>
                <a:spLocks/>
              </p:cNvSpPr>
              <p:nvPr/>
            </p:nvSpPr>
            <p:spPr bwMode="auto">
              <a:xfrm>
                <a:off x="5110163" y="4678363"/>
                <a:ext cx="17463" cy="7937"/>
              </a:xfrm>
              <a:custGeom>
                <a:avLst/>
                <a:gdLst/>
                <a:ahLst/>
                <a:cxnLst>
                  <a:cxn ang="0">
                    <a:pos x="5" y="3"/>
                  </a:cxn>
                  <a:cxn ang="0">
                    <a:pos x="5" y="1"/>
                  </a:cxn>
                  <a:cxn ang="0">
                    <a:pos x="2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4" y="3"/>
                  </a:cxn>
                  <a:cxn ang="0">
                    <a:pos x="5" y="3"/>
                  </a:cxn>
                </a:cxnLst>
                <a:rect l="0" t="0" r="r" b="b"/>
                <a:pathLst>
                  <a:path w="6" h="3">
                    <a:moveTo>
                      <a:pt x="5" y="3"/>
                    </a:moveTo>
                    <a:cubicBezTo>
                      <a:pt x="6" y="2"/>
                      <a:pt x="5" y="2"/>
                      <a:pt x="5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1" y="2"/>
                      <a:pt x="1" y="2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5" y="3"/>
                      <a:pt x="5" y="3"/>
                      <a:pt x="5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4" name="Freeform: Shape 98"/>
              <p:cNvSpPr>
                <a:spLocks/>
              </p:cNvSpPr>
              <p:nvPr/>
            </p:nvSpPr>
            <p:spPr bwMode="auto">
              <a:xfrm>
                <a:off x="5116513" y="4672013"/>
                <a:ext cx="11113" cy="7937"/>
              </a:xfrm>
              <a:custGeom>
                <a:avLst/>
                <a:gdLst/>
                <a:ahLst/>
                <a:cxnLst>
                  <a:cxn ang="0">
                    <a:pos x="7" y="5"/>
                  </a:cxn>
                  <a:cxn ang="0">
                    <a:pos x="7" y="4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7" y="5"/>
                  </a:cxn>
                </a:cxnLst>
                <a:rect l="0" t="0" r="r" b="b"/>
                <a:pathLst>
                  <a:path w="7" h="5">
                    <a:moveTo>
                      <a:pt x="7" y="5"/>
                    </a:moveTo>
                    <a:lnTo>
                      <a:pt x="7" y="4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7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5" name="Freeform: Shape 99"/>
              <p:cNvSpPr>
                <a:spLocks/>
              </p:cNvSpPr>
              <p:nvPr/>
            </p:nvSpPr>
            <p:spPr bwMode="auto">
              <a:xfrm>
                <a:off x="5084763" y="4568825"/>
                <a:ext cx="111125" cy="109537"/>
              </a:xfrm>
              <a:custGeom>
                <a:avLst/>
                <a:gdLst/>
                <a:ahLst/>
                <a:cxnLst>
                  <a:cxn ang="0">
                    <a:pos x="20" y="38"/>
                  </a:cxn>
                  <a:cxn ang="0">
                    <a:pos x="13" y="37"/>
                  </a:cxn>
                  <a:cxn ang="0">
                    <a:pos x="4" y="12"/>
                  </a:cxn>
                  <a:cxn ang="0">
                    <a:pos x="21" y="0"/>
                  </a:cxn>
                  <a:cxn ang="0">
                    <a:pos x="28" y="2"/>
                  </a:cxn>
                  <a:cxn ang="0">
                    <a:pos x="37" y="12"/>
                  </a:cxn>
                  <a:cxn ang="0">
                    <a:pos x="37" y="26"/>
                  </a:cxn>
                  <a:cxn ang="0">
                    <a:pos x="20" y="38"/>
                  </a:cxn>
                  <a:cxn ang="0">
                    <a:pos x="21" y="4"/>
                  </a:cxn>
                  <a:cxn ang="0">
                    <a:pos x="8" y="14"/>
                  </a:cxn>
                  <a:cxn ang="0">
                    <a:pos x="15" y="33"/>
                  </a:cxn>
                  <a:cxn ang="0">
                    <a:pos x="20" y="34"/>
                  </a:cxn>
                  <a:cxn ang="0">
                    <a:pos x="33" y="24"/>
                  </a:cxn>
                  <a:cxn ang="0">
                    <a:pos x="34" y="13"/>
                  </a:cxn>
                  <a:cxn ang="0">
                    <a:pos x="26" y="5"/>
                  </a:cxn>
                  <a:cxn ang="0">
                    <a:pos x="21" y="4"/>
                  </a:cxn>
                </a:cxnLst>
                <a:rect l="0" t="0" r="r" b="b"/>
                <a:pathLst>
                  <a:path w="39" h="38">
                    <a:moveTo>
                      <a:pt x="20" y="38"/>
                    </a:moveTo>
                    <a:cubicBezTo>
                      <a:pt x="18" y="38"/>
                      <a:pt x="15" y="37"/>
                      <a:pt x="13" y="37"/>
                    </a:cubicBezTo>
                    <a:cubicBezTo>
                      <a:pt x="4" y="33"/>
                      <a:pt x="0" y="22"/>
                      <a:pt x="4" y="12"/>
                    </a:cubicBezTo>
                    <a:cubicBezTo>
                      <a:pt x="7" y="5"/>
                      <a:pt x="14" y="0"/>
                      <a:pt x="21" y="0"/>
                    </a:cubicBezTo>
                    <a:cubicBezTo>
                      <a:pt x="24" y="0"/>
                      <a:pt x="26" y="1"/>
                      <a:pt x="28" y="2"/>
                    </a:cubicBezTo>
                    <a:cubicBezTo>
                      <a:pt x="32" y="3"/>
                      <a:pt x="36" y="7"/>
                      <a:pt x="37" y="12"/>
                    </a:cubicBezTo>
                    <a:cubicBezTo>
                      <a:pt x="39" y="16"/>
                      <a:pt x="39" y="21"/>
                      <a:pt x="37" y="26"/>
                    </a:cubicBezTo>
                    <a:cubicBezTo>
                      <a:pt x="34" y="33"/>
                      <a:pt x="27" y="38"/>
                      <a:pt x="20" y="38"/>
                    </a:cubicBezTo>
                    <a:close/>
                    <a:moveTo>
                      <a:pt x="21" y="4"/>
                    </a:moveTo>
                    <a:cubicBezTo>
                      <a:pt x="16" y="4"/>
                      <a:pt x="10" y="8"/>
                      <a:pt x="8" y="14"/>
                    </a:cubicBezTo>
                    <a:cubicBezTo>
                      <a:pt x="4" y="21"/>
                      <a:pt x="8" y="30"/>
                      <a:pt x="15" y="33"/>
                    </a:cubicBezTo>
                    <a:cubicBezTo>
                      <a:pt x="16" y="34"/>
                      <a:pt x="18" y="34"/>
                      <a:pt x="20" y="34"/>
                    </a:cubicBezTo>
                    <a:cubicBezTo>
                      <a:pt x="26" y="34"/>
                      <a:pt x="31" y="30"/>
                      <a:pt x="33" y="24"/>
                    </a:cubicBezTo>
                    <a:cubicBezTo>
                      <a:pt x="35" y="21"/>
                      <a:pt x="35" y="17"/>
                      <a:pt x="34" y="13"/>
                    </a:cubicBezTo>
                    <a:cubicBezTo>
                      <a:pt x="32" y="9"/>
                      <a:pt x="30" y="7"/>
                      <a:pt x="26" y="5"/>
                    </a:cubicBezTo>
                    <a:cubicBezTo>
                      <a:pt x="25" y="4"/>
                      <a:pt x="23" y="4"/>
                      <a:pt x="21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6" name="Freeform: Shape 100"/>
              <p:cNvSpPr>
                <a:spLocks/>
              </p:cNvSpPr>
              <p:nvPr/>
            </p:nvSpPr>
            <p:spPr bwMode="auto">
              <a:xfrm>
                <a:off x="5103813" y="4605338"/>
                <a:ext cx="52388" cy="58737"/>
              </a:xfrm>
              <a:custGeom>
                <a:avLst/>
                <a:gdLst/>
                <a:ahLst/>
                <a:cxnLst>
                  <a:cxn ang="0">
                    <a:pos x="13" y="20"/>
                  </a:cxn>
                  <a:cxn ang="0">
                    <a:pos x="8" y="19"/>
                  </a:cxn>
                  <a:cxn ang="0">
                    <a:pos x="2" y="11"/>
                  </a:cxn>
                  <a:cxn ang="0">
                    <a:pos x="2" y="1"/>
                  </a:cxn>
                  <a:cxn ang="0">
                    <a:pos x="4" y="1"/>
                  </a:cxn>
                  <a:cxn ang="0">
                    <a:pos x="4" y="2"/>
                  </a:cxn>
                  <a:cxn ang="0">
                    <a:pos x="4" y="11"/>
                  </a:cxn>
                  <a:cxn ang="0">
                    <a:pos x="9" y="16"/>
                  </a:cxn>
                  <a:cxn ang="0">
                    <a:pos x="16" y="16"/>
                  </a:cxn>
                  <a:cxn ang="0">
                    <a:pos x="17" y="17"/>
                  </a:cxn>
                  <a:cxn ang="0">
                    <a:pos x="16" y="19"/>
                  </a:cxn>
                  <a:cxn ang="0">
                    <a:pos x="13" y="20"/>
                  </a:cxn>
                </a:cxnLst>
                <a:rect l="0" t="0" r="r" b="b"/>
                <a:pathLst>
                  <a:path w="18" h="20">
                    <a:moveTo>
                      <a:pt x="13" y="20"/>
                    </a:moveTo>
                    <a:cubicBezTo>
                      <a:pt x="11" y="20"/>
                      <a:pt x="10" y="19"/>
                      <a:pt x="8" y="19"/>
                    </a:cubicBezTo>
                    <a:cubicBezTo>
                      <a:pt x="5" y="17"/>
                      <a:pt x="3" y="15"/>
                      <a:pt x="2" y="11"/>
                    </a:cubicBezTo>
                    <a:cubicBezTo>
                      <a:pt x="0" y="8"/>
                      <a:pt x="0" y="5"/>
                      <a:pt x="2" y="1"/>
                    </a:cubicBezTo>
                    <a:cubicBezTo>
                      <a:pt x="2" y="1"/>
                      <a:pt x="3" y="0"/>
                      <a:pt x="4" y="1"/>
                    </a:cubicBezTo>
                    <a:cubicBezTo>
                      <a:pt x="4" y="1"/>
                      <a:pt x="5" y="2"/>
                      <a:pt x="4" y="2"/>
                    </a:cubicBezTo>
                    <a:cubicBezTo>
                      <a:pt x="3" y="5"/>
                      <a:pt x="3" y="8"/>
                      <a:pt x="4" y="11"/>
                    </a:cubicBezTo>
                    <a:cubicBezTo>
                      <a:pt x="5" y="13"/>
                      <a:pt x="7" y="15"/>
                      <a:pt x="9" y="16"/>
                    </a:cubicBezTo>
                    <a:cubicBezTo>
                      <a:pt x="11" y="17"/>
                      <a:pt x="14" y="17"/>
                      <a:pt x="16" y="16"/>
                    </a:cubicBezTo>
                    <a:cubicBezTo>
                      <a:pt x="16" y="16"/>
                      <a:pt x="17" y="17"/>
                      <a:pt x="17" y="17"/>
                    </a:cubicBezTo>
                    <a:cubicBezTo>
                      <a:pt x="18" y="18"/>
                      <a:pt x="17" y="19"/>
                      <a:pt x="16" y="19"/>
                    </a:cubicBezTo>
                    <a:cubicBezTo>
                      <a:pt x="15" y="19"/>
                      <a:pt x="14" y="20"/>
                      <a:pt x="13" y="2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7" name="Freeform: Shape 101"/>
              <p:cNvSpPr>
                <a:spLocks/>
              </p:cNvSpPr>
              <p:nvPr/>
            </p:nvSpPr>
            <p:spPr bwMode="auto">
              <a:xfrm>
                <a:off x="5102226" y="4683125"/>
                <a:ext cx="19050" cy="23812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4" y="8"/>
                  </a:cxn>
                  <a:cxn ang="0">
                    <a:pos x="5" y="8"/>
                  </a:cxn>
                  <a:cxn ang="0">
                    <a:pos x="7" y="2"/>
                  </a:cxn>
                  <a:cxn ang="0">
                    <a:pos x="3" y="0"/>
                  </a:cxn>
                  <a:cxn ang="0">
                    <a:pos x="0" y="8"/>
                  </a:cxn>
                  <a:cxn ang="0">
                    <a:pos x="0" y="8"/>
                  </a:cxn>
                </a:cxnLst>
                <a:rect l="0" t="0" r="r" b="b"/>
                <a:pathLst>
                  <a:path w="7" h="8">
                    <a:moveTo>
                      <a:pt x="0" y="8"/>
                    </a:moveTo>
                    <a:cubicBezTo>
                      <a:pt x="2" y="8"/>
                      <a:pt x="3" y="8"/>
                      <a:pt x="4" y="8"/>
                    </a:cubicBezTo>
                    <a:cubicBezTo>
                      <a:pt x="4" y="8"/>
                      <a:pt x="4" y="8"/>
                      <a:pt x="5" y="8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28" name="Group 102"/>
            <p:cNvGrpSpPr/>
            <p:nvPr/>
          </p:nvGrpSpPr>
          <p:grpSpPr>
            <a:xfrm>
              <a:off x="6817729" y="5266374"/>
              <a:ext cx="367372" cy="466866"/>
              <a:chOff x="3949701" y="4570413"/>
              <a:chExt cx="152400" cy="193675"/>
            </a:xfrm>
            <a:solidFill>
              <a:schemeClr val="bg1"/>
            </a:solidFill>
          </p:grpSpPr>
          <p:sp>
            <p:nvSpPr>
              <p:cNvPr id="33" name="Oval 103"/>
              <p:cNvSpPr>
                <a:spLocks/>
              </p:cNvSpPr>
              <p:nvPr/>
            </p:nvSpPr>
            <p:spPr bwMode="auto">
              <a:xfrm>
                <a:off x="4079876" y="4657725"/>
                <a:ext cx="22225" cy="22225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4" name="Freeform: Shape 104"/>
              <p:cNvSpPr>
                <a:spLocks/>
              </p:cNvSpPr>
              <p:nvPr/>
            </p:nvSpPr>
            <p:spPr bwMode="auto">
              <a:xfrm>
                <a:off x="4041776" y="4660900"/>
                <a:ext cx="55563" cy="103187"/>
              </a:xfrm>
              <a:custGeom>
                <a:avLst/>
                <a:gdLst/>
                <a:ahLst/>
                <a:cxnLst>
                  <a:cxn ang="0">
                    <a:pos x="18" y="32"/>
                  </a:cxn>
                  <a:cxn ang="0">
                    <a:pos x="13" y="22"/>
                  </a:cxn>
                  <a:cxn ang="0">
                    <a:pos x="15" y="20"/>
                  </a:cxn>
                  <a:cxn ang="0">
                    <a:pos x="16" y="12"/>
                  </a:cxn>
                  <a:cxn ang="0">
                    <a:pos x="15" y="9"/>
                  </a:cxn>
                  <a:cxn ang="0">
                    <a:pos x="8" y="1"/>
                  </a:cxn>
                  <a:cxn ang="0">
                    <a:pos x="4" y="1"/>
                  </a:cxn>
                  <a:cxn ang="0">
                    <a:pos x="4" y="4"/>
                  </a:cxn>
                  <a:cxn ang="0">
                    <a:pos x="9" y="9"/>
                  </a:cxn>
                  <a:cxn ang="0">
                    <a:pos x="4" y="7"/>
                  </a:cxn>
                  <a:cxn ang="0">
                    <a:pos x="1" y="8"/>
                  </a:cxn>
                  <a:cxn ang="0">
                    <a:pos x="2" y="11"/>
                  </a:cxn>
                  <a:cxn ang="0">
                    <a:pos x="7" y="14"/>
                  </a:cxn>
                  <a:cxn ang="0">
                    <a:pos x="8" y="14"/>
                  </a:cxn>
                  <a:cxn ang="0">
                    <a:pos x="6" y="23"/>
                  </a:cxn>
                  <a:cxn ang="0">
                    <a:pos x="4" y="31"/>
                  </a:cxn>
                  <a:cxn ang="0">
                    <a:pos x="4" y="33"/>
                  </a:cxn>
                  <a:cxn ang="0">
                    <a:pos x="5" y="36"/>
                  </a:cxn>
                  <a:cxn ang="0">
                    <a:pos x="6" y="36"/>
                  </a:cxn>
                  <a:cxn ang="0">
                    <a:pos x="8" y="34"/>
                  </a:cxn>
                  <a:cxn ang="0">
                    <a:pos x="10" y="27"/>
                  </a:cxn>
                  <a:cxn ang="0">
                    <a:pos x="14" y="34"/>
                  </a:cxn>
                  <a:cxn ang="0">
                    <a:pos x="17" y="35"/>
                  </a:cxn>
                  <a:cxn ang="0">
                    <a:pos x="18" y="32"/>
                  </a:cxn>
                </a:cxnLst>
                <a:rect l="0" t="0" r="r" b="b"/>
                <a:pathLst>
                  <a:path w="19" h="36">
                    <a:moveTo>
                      <a:pt x="18" y="32"/>
                    </a:moveTo>
                    <a:cubicBezTo>
                      <a:pt x="13" y="22"/>
                      <a:pt x="13" y="22"/>
                      <a:pt x="13" y="22"/>
                    </a:cubicBezTo>
                    <a:cubicBezTo>
                      <a:pt x="14" y="21"/>
                      <a:pt x="14" y="21"/>
                      <a:pt x="15" y="20"/>
                    </a:cubicBezTo>
                    <a:cubicBezTo>
                      <a:pt x="16" y="12"/>
                      <a:pt x="16" y="12"/>
                      <a:pt x="16" y="12"/>
                    </a:cubicBezTo>
                    <a:cubicBezTo>
                      <a:pt x="16" y="11"/>
                      <a:pt x="16" y="10"/>
                      <a:pt x="15" y="9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7" y="0"/>
                      <a:pt x="5" y="0"/>
                      <a:pt x="4" y="1"/>
                    </a:cubicBezTo>
                    <a:cubicBezTo>
                      <a:pt x="3" y="2"/>
                      <a:pt x="3" y="3"/>
                      <a:pt x="4" y="4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3" y="6"/>
                      <a:pt x="1" y="7"/>
                      <a:pt x="1" y="8"/>
                    </a:cubicBezTo>
                    <a:cubicBezTo>
                      <a:pt x="0" y="9"/>
                      <a:pt x="1" y="11"/>
                      <a:pt x="2" y="11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7" y="14"/>
                      <a:pt x="8" y="14"/>
                      <a:pt x="8" y="14"/>
                    </a:cubicBezTo>
                    <a:cubicBezTo>
                      <a:pt x="7" y="17"/>
                      <a:pt x="7" y="21"/>
                      <a:pt x="6" y="23"/>
                    </a:cubicBezTo>
                    <a:cubicBezTo>
                      <a:pt x="5" y="26"/>
                      <a:pt x="5" y="28"/>
                      <a:pt x="4" y="31"/>
                    </a:cubicBezTo>
                    <a:cubicBezTo>
                      <a:pt x="4" y="31"/>
                      <a:pt x="4" y="32"/>
                      <a:pt x="4" y="33"/>
                    </a:cubicBezTo>
                    <a:cubicBezTo>
                      <a:pt x="3" y="34"/>
                      <a:pt x="4" y="35"/>
                      <a:pt x="5" y="36"/>
                    </a:cubicBezTo>
                    <a:cubicBezTo>
                      <a:pt x="6" y="36"/>
                      <a:pt x="6" y="36"/>
                      <a:pt x="6" y="36"/>
                    </a:cubicBezTo>
                    <a:cubicBezTo>
                      <a:pt x="7" y="36"/>
                      <a:pt x="8" y="35"/>
                      <a:pt x="8" y="34"/>
                    </a:cubicBezTo>
                    <a:cubicBezTo>
                      <a:pt x="10" y="27"/>
                      <a:pt x="10" y="27"/>
                      <a:pt x="10" y="27"/>
                    </a:cubicBezTo>
                    <a:cubicBezTo>
                      <a:pt x="14" y="34"/>
                      <a:pt x="14" y="34"/>
                      <a:pt x="14" y="34"/>
                    </a:cubicBezTo>
                    <a:cubicBezTo>
                      <a:pt x="14" y="35"/>
                      <a:pt x="16" y="36"/>
                      <a:pt x="17" y="35"/>
                    </a:cubicBezTo>
                    <a:cubicBezTo>
                      <a:pt x="18" y="34"/>
                      <a:pt x="19" y="33"/>
                      <a:pt x="18" y="3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5" name="Oval 105"/>
              <p:cNvSpPr>
                <a:spLocks/>
              </p:cNvSpPr>
              <p:nvPr/>
            </p:nvSpPr>
            <p:spPr bwMode="auto">
              <a:xfrm>
                <a:off x="3987801" y="4675188"/>
                <a:ext cx="25400" cy="22225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6" name="Freeform: Shape 106"/>
              <p:cNvSpPr>
                <a:spLocks/>
              </p:cNvSpPr>
              <p:nvPr/>
            </p:nvSpPr>
            <p:spPr bwMode="auto">
              <a:xfrm>
                <a:off x="3963988" y="4672013"/>
                <a:ext cx="69850" cy="92075"/>
              </a:xfrm>
              <a:custGeom>
                <a:avLst/>
                <a:gdLst/>
                <a:ahLst/>
                <a:cxnLst>
                  <a:cxn ang="0">
                    <a:pos x="21" y="19"/>
                  </a:cxn>
                  <a:cxn ang="0">
                    <a:pos x="18" y="19"/>
                  </a:cxn>
                  <a:cxn ang="0">
                    <a:pos x="18" y="15"/>
                  </a:cxn>
                  <a:cxn ang="0">
                    <a:pos x="23" y="11"/>
                  </a:cxn>
                  <a:cxn ang="0">
                    <a:pos x="24" y="9"/>
                  </a:cxn>
                  <a:cxn ang="0">
                    <a:pos x="24" y="2"/>
                  </a:cxn>
                  <a:cxn ang="0">
                    <a:pos x="21" y="0"/>
                  </a:cxn>
                  <a:cxn ang="0">
                    <a:pos x="19" y="2"/>
                  </a:cxn>
                  <a:cxn ang="0">
                    <a:pos x="19" y="8"/>
                  </a:cxn>
                  <a:cxn ang="0">
                    <a:pos x="14" y="12"/>
                  </a:cxn>
                  <a:cxn ang="0">
                    <a:pos x="7" y="10"/>
                  </a:cxn>
                  <a:cxn ang="0">
                    <a:pos x="6" y="5"/>
                  </a:cxn>
                  <a:cxn ang="0">
                    <a:pos x="3" y="3"/>
                  </a:cxn>
                  <a:cxn ang="0">
                    <a:pos x="1" y="6"/>
                  </a:cxn>
                  <a:cxn ang="0">
                    <a:pos x="3" y="12"/>
                  </a:cxn>
                  <a:cxn ang="0">
                    <a:pos x="5" y="14"/>
                  </a:cxn>
                  <a:cxn ang="0">
                    <a:pos x="9" y="16"/>
                  </a:cxn>
                  <a:cxn ang="0">
                    <a:pos x="9" y="24"/>
                  </a:cxn>
                  <a:cxn ang="0">
                    <a:pos x="9" y="24"/>
                  </a:cxn>
                  <a:cxn ang="0">
                    <a:pos x="9" y="27"/>
                  </a:cxn>
                  <a:cxn ang="0">
                    <a:pos x="2" y="27"/>
                  </a:cxn>
                  <a:cxn ang="0">
                    <a:pos x="0" y="29"/>
                  </a:cxn>
                  <a:cxn ang="0">
                    <a:pos x="2" y="32"/>
                  </a:cxn>
                  <a:cxn ang="0">
                    <a:pos x="12" y="32"/>
                  </a:cxn>
                  <a:cxn ang="0">
                    <a:pos x="14" y="29"/>
                  </a:cxn>
                  <a:cxn ang="0">
                    <a:pos x="14" y="24"/>
                  </a:cxn>
                  <a:cxn ang="0">
                    <a:pos x="19" y="24"/>
                  </a:cxn>
                  <a:cxn ang="0">
                    <a:pos x="19" y="29"/>
                  </a:cxn>
                  <a:cxn ang="0">
                    <a:pos x="21" y="32"/>
                  </a:cxn>
                  <a:cxn ang="0">
                    <a:pos x="23" y="29"/>
                  </a:cxn>
                  <a:cxn ang="0">
                    <a:pos x="23" y="21"/>
                  </a:cxn>
                  <a:cxn ang="0">
                    <a:pos x="21" y="19"/>
                  </a:cxn>
                </a:cxnLst>
                <a:rect l="0" t="0" r="r" b="b"/>
                <a:pathLst>
                  <a:path w="24" h="32">
                    <a:moveTo>
                      <a:pt x="21" y="19"/>
                    </a:moveTo>
                    <a:cubicBezTo>
                      <a:pt x="18" y="19"/>
                      <a:pt x="18" y="19"/>
                      <a:pt x="18" y="19"/>
                    </a:cubicBezTo>
                    <a:cubicBezTo>
                      <a:pt x="18" y="15"/>
                      <a:pt x="18" y="15"/>
                      <a:pt x="18" y="15"/>
                    </a:cubicBezTo>
                    <a:cubicBezTo>
                      <a:pt x="23" y="11"/>
                      <a:pt x="23" y="11"/>
                      <a:pt x="23" y="11"/>
                    </a:cubicBezTo>
                    <a:cubicBezTo>
                      <a:pt x="23" y="11"/>
                      <a:pt x="24" y="10"/>
                      <a:pt x="24" y="9"/>
                    </a:cubicBezTo>
                    <a:cubicBezTo>
                      <a:pt x="24" y="2"/>
                      <a:pt x="24" y="2"/>
                      <a:pt x="24" y="2"/>
                    </a:cubicBezTo>
                    <a:cubicBezTo>
                      <a:pt x="24" y="1"/>
                      <a:pt x="23" y="0"/>
                      <a:pt x="21" y="0"/>
                    </a:cubicBezTo>
                    <a:cubicBezTo>
                      <a:pt x="20" y="0"/>
                      <a:pt x="19" y="1"/>
                      <a:pt x="19" y="2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4" y="12"/>
                      <a:pt x="14" y="12"/>
                      <a:pt x="14" y="12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5" y="4"/>
                      <a:pt x="4" y="3"/>
                      <a:pt x="3" y="3"/>
                    </a:cubicBezTo>
                    <a:cubicBezTo>
                      <a:pt x="1" y="4"/>
                      <a:pt x="1" y="5"/>
                      <a:pt x="1" y="6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3" y="13"/>
                      <a:pt x="4" y="13"/>
                      <a:pt x="5" y="14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9" y="24"/>
                      <a:pt x="9" y="24"/>
                      <a:pt x="9" y="24"/>
                    </a:cubicBezTo>
                    <a:cubicBezTo>
                      <a:pt x="9" y="24"/>
                      <a:pt x="9" y="24"/>
                      <a:pt x="9" y="24"/>
                    </a:cubicBezTo>
                    <a:cubicBezTo>
                      <a:pt x="9" y="27"/>
                      <a:pt x="9" y="27"/>
                      <a:pt x="9" y="27"/>
                    </a:cubicBezTo>
                    <a:cubicBezTo>
                      <a:pt x="2" y="27"/>
                      <a:pt x="2" y="27"/>
                      <a:pt x="2" y="27"/>
                    </a:cubicBezTo>
                    <a:cubicBezTo>
                      <a:pt x="1" y="27"/>
                      <a:pt x="0" y="28"/>
                      <a:pt x="0" y="29"/>
                    </a:cubicBezTo>
                    <a:cubicBezTo>
                      <a:pt x="0" y="31"/>
                      <a:pt x="1" y="32"/>
                      <a:pt x="2" y="32"/>
                    </a:cubicBezTo>
                    <a:cubicBezTo>
                      <a:pt x="12" y="32"/>
                      <a:pt x="12" y="32"/>
                      <a:pt x="12" y="32"/>
                    </a:cubicBezTo>
                    <a:cubicBezTo>
                      <a:pt x="13" y="32"/>
                      <a:pt x="14" y="31"/>
                      <a:pt x="14" y="29"/>
                    </a:cubicBezTo>
                    <a:cubicBezTo>
                      <a:pt x="14" y="24"/>
                      <a:pt x="14" y="24"/>
                      <a:pt x="14" y="24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9" y="29"/>
                      <a:pt x="19" y="29"/>
                      <a:pt x="19" y="29"/>
                    </a:cubicBezTo>
                    <a:cubicBezTo>
                      <a:pt x="19" y="31"/>
                      <a:pt x="20" y="32"/>
                      <a:pt x="21" y="32"/>
                    </a:cubicBezTo>
                    <a:cubicBezTo>
                      <a:pt x="22" y="32"/>
                      <a:pt x="23" y="31"/>
                      <a:pt x="23" y="29"/>
                    </a:cubicBezTo>
                    <a:cubicBezTo>
                      <a:pt x="23" y="21"/>
                      <a:pt x="23" y="21"/>
                      <a:pt x="23" y="21"/>
                    </a:cubicBezTo>
                    <a:cubicBezTo>
                      <a:pt x="23" y="20"/>
                      <a:pt x="22" y="19"/>
                      <a:pt x="21" y="1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7" name="Freeform: Shape 107"/>
              <p:cNvSpPr>
                <a:spLocks/>
              </p:cNvSpPr>
              <p:nvPr/>
            </p:nvSpPr>
            <p:spPr bwMode="auto">
              <a:xfrm>
                <a:off x="3949701" y="4570413"/>
                <a:ext cx="87313" cy="95250"/>
              </a:xfrm>
              <a:custGeom>
                <a:avLst/>
                <a:gdLst/>
                <a:ahLst/>
                <a:cxnLst>
                  <a:cxn ang="0">
                    <a:pos x="29" y="25"/>
                  </a:cxn>
                  <a:cxn ang="0">
                    <a:pos x="29" y="24"/>
                  </a:cxn>
                  <a:cxn ang="0">
                    <a:pos x="29" y="24"/>
                  </a:cxn>
                  <a:cxn ang="0">
                    <a:pos x="29" y="24"/>
                  </a:cxn>
                  <a:cxn ang="0">
                    <a:pos x="28" y="24"/>
                  </a:cxn>
                  <a:cxn ang="0">
                    <a:pos x="27" y="19"/>
                  </a:cxn>
                  <a:cxn ang="0">
                    <a:pos x="28" y="18"/>
                  </a:cxn>
                  <a:cxn ang="0">
                    <a:pos x="27" y="18"/>
                  </a:cxn>
                  <a:cxn ang="0">
                    <a:pos x="28" y="13"/>
                  </a:cxn>
                  <a:cxn ang="0">
                    <a:pos x="29" y="13"/>
                  </a:cxn>
                  <a:cxn ang="0">
                    <a:pos x="29" y="12"/>
                  </a:cxn>
                  <a:cxn ang="0">
                    <a:pos x="30" y="11"/>
                  </a:cxn>
                  <a:cxn ang="0">
                    <a:pos x="29" y="9"/>
                  </a:cxn>
                  <a:cxn ang="0">
                    <a:pos x="30" y="6"/>
                  </a:cxn>
                  <a:cxn ang="0">
                    <a:pos x="29" y="5"/>
                  </a:cxn>
                  <a:cxn ang="0">
                    <a:pos x="28" y="3"/>
                  </a:cxn>
                  <a:cxn ang="0">
                    <a:pos x="25" y="5"/>
                  </a:cxn>
                  <a:cxn ang="0">
                    <a:pos x="24" y="4"/>
                  </a:cxn>
                  <a:cxn ang="0">
                    <a:pos x="23" y="1"/>
                  </a:cxn>
                  <a:cxn ang="0">
                    <a:pos x="19" y="0"/>
                  </a:cxn>
                  <a:cxn ang="0">
                    <a:pos x="18" y="2"/>
                  </a:cxn>
                  <a:cxn ang="0">
                    <a:pos x="16" y="2"/>
                  </a:cxn>
                  <a:cxn ang="0">
                    <a:pos x="15" y="0"/>
                  </a:cxn>
                  <a:cxn ang="0">
                    <a:pos x="11" y="1"/>
                  </a:cxn>
                  <a:cxn ang="0">
                    <a:pos x="11" y="4"/>
                  </a:cxn>
                  <a:cxn ang="0">
                    <a:pos x="9" y="5"/>
                  </a:cxn>
                  <a:cxn ang="0">
                    <a:pos x="7" y="3"/>
                  </a:cxn>
                  <a:cxn ang="0">
                    <a:pos x="5" y="5"/>
                  </a:cxn>
                  <a:cxn ang="0">
                    <a:pos x="4" y="6"/>
                  </a:cxn>
                  <a:cxn ang="0">
                    <a:pos x="5" y="9"/>
                  </a:cxn>
                  <a:cxn ang="0">
                    <a:pos x="4" y="10"/>
                  </a:cxn>
                  <a:cxn ang="0">
                    <a:pos x="1" y="10"/>
                  </a:cxn>
                  <a:cxn ang="0">
                    <a:pos x="0" y="14"/>
                  </a:cxn>
                  <a:cxn ang="0">
                    <a:pos x="3" y="16"/>
                  </a:cxn>
                  <a:cxn ang="0">
                    <a:pos x="3" y="17"/>
                  </a:cxn>
                  <a:cxn ang="0">
                    <a:pos x="0" y="19"/>
                  </a:cxn>
                  <a:cxn ang="0">
                    <a:pos x="1" y="23"/>
                  </a:cxn>
                  <a:cxn ang="0">
                    <a:pos x="4" y="23"/>
                  </a:cxn>
                  <a:cxn ang="0">
                    <a:pos x="5" y="24"/>
                  </a:cxn>
                  <a:cxn ang="0">
                    <a:pos x="4" y="27"/>
                  </a:cxn>
                  <a:cxn ang="0">
                    <a:pos x="5" y="28"/>
                  </a:cxn>
                  <a:cxn ang="0">
                    <a:pos x="7" y="30"/>
                  </a:cxn>
                  <a:cxn ang="0">
                    <a:pos x="9" y="29"/>
                  </a:cxn>
                  <a:cxn ang="0">
                    <a:pos x="11" y="29"/>
                  </a:cxn>
                  <a:cxn ang="0">
                    <a:pos x="11" y="32"/>
                  </a:cxn>
                  <a:cxn ang="0">
                    <a:pos x="15" y="33"/>
                  </a:cxn>
                  <a:cxn ang="0">
                    <a:pos x="16" y="31"/>
                  </a:cxn>
                  <a:cxn ang="0">
                    <a:pos x="18" y="31"/>
                  </a:cxn>
                  <a:cxn ang="0">
                    <a:pos x="19" y="33"/>
                  </a:cxn>
                  <a:cxn ang="0">
                    <a:pos x="23" y="32"/>
                  </a:cxn>
                  <a:cxn ang="0">
                    <a:pos x="23" y="29"/>
                  </a:cxn>
                  <a:cxn ang="0">
                    <a:pos x="25" y="29"/>
                  </a:cxn>
                  <a:cxn ang="0">
                    <a:pos x="27" y="30"/>
                  </a:cxn>
                  <a:cxn ang="0">
                    <a:pos x="29" y="29"/>
                  </a:cxn>
                  <a:cxn ang="0">
                    <a:pos x="30" y="27"/>
                  </a:cxn>
                  <a:cxn ang="0">
                    <a:pos x="30" y="26"/>
                  </a:cxn>
                  <a:cxn ang="0">
                    <a:pos x="29" y="25"/>
                  </a:cxn>
                  <a:cxn ang="0">
                    <a:pos x="14" y="19"/>
                  </a:cxn>
                  <a:cxn ang="0">
                    <a:pos x="14" y="14"/>
                  </a:cxn>
                  <a:cxn ang="0">
                    <a:pos x="20" y="14"/>
                  </a:cxn>
                  <a:cxn ang="0">
                    <a:pos x="20" y="19"/>
                  </a:cxn>
                  <a:cxn ang="0">
                    <a:pos x="14" y="19"/>
                  </a:cxn>
                </a:cxnLst>
                <a:rect l="0" t="0" r="r" b="b"/>
                <a:pathLst>
                  <a:path w="30" h="33">
                    <a:moveTo>
                      <a:pt x="29" y="25"/>
                    </a:moveTo>
                    <a:cubicBezTo>
                      <a:pt x="29" y="24"/>
                      <a:pt x="29" y="24"/>
                      <a:pt x="29" y="24"/>
                    </a:cubicBezTo>
                    <a:cubicBezTo>
                      <a:pt x="29" y="24"/>
                      <a:pt x="29" y="24"/>
                      <a:pt x="29" y="24"/>
                    </a:cubicBezTo>
                    <a:cubicBezTo>
                      <a:pt x="29" y="24"/>
                      <a:pt x="29" y="24"/>
                      <a:pt x="29" y="24"/>
                    </a:cubicBezTo>
                    <a:cubicBezTo>
                      <a:pt x="28" y="24"/>
                      <a:pt x="28" y="24"/>
                      <a:pt x="28" y="24"/>
                    </a:cubicBezTo>
                    <a:cubicBezTo>
                      <a:pt x="27" y="19"/>
                      <a:pt x="27" y="19"/>
                      <a:pt x="27" y="19"/>
                    </a:cubicBezTo>
                    <a:cubicBezTo>
                      <a:pt x="28" y="18"/>
                      <a:pt x="28" y="18"/>
                      <a:pt x="28" y="18"/>
                    </a:cubicBezTo>
                    <a:cubicBezTo>
                      <a:pt x="27" y="18"/>
                      <a:pt x="27" y="18"/>
                      <a:pt x="27" y="18"/>
                    </a:cubicBezTo>
                    <a:cubicBezTo>
                      <a:pt x="28" y="13"/>
                      <a:pt x="28" y="13"/>
                      <a:pt x="28" y="13"/>
                    </a:cubicBezTo>
                    <a:cubicBezTo>
                      <a:pt x="29" y="13"/>
                      <a:pt x="29" y="13"/>
                      <a:pt x="29" y="13"/>
                    </a:cubicBezTo>
                    <a:cubicBezTo>
                      <a:pt x="29" y="12"/>
                      <a:pt x="29" y="12"/>
                      <a:pt x="29" y="12"/>
                    </a:cubicBezTo>
                    <a:cubicBezTo>
                      <a:pt x="30" y="11"/>
                      <a:pt x="30" y="11"/>
                      <a:pt x="30" y="11"/>
                    </a:cubicBezTo>
                    <a:cubicBezTo>
                      <a:pt x="30" y="11"/>
                      <a:pt x="29" y="9"/>
                      <a:pt x="29" y="9"/>
                    </a:cubicBezTo>
                    <a:cubicBezTo>
                      <a:pt x="30" y="6"/>
                      <a:pt x="30" y="6"/>
                      <a:pt x="30" y="6"/>
                    </a:cubicBezTo>
                    <a:cubicBezTo>
                      <a:pt x="29" y="5"/>
                      <a:pt x="29" y="5"/>
                      <a:pt x="29" y="5"/>
                    </a:cubicBezTo>
                    <a:cubicBezTo>
                      <a:pt x="28" y="3"/>
                      <a:pt x="28" y="3"/>
                      <a:pt x="28" y="3"/>
                    </a:cubicBezTo>
                    <a:cubicBezTo>
                      <a:pt x="25" y="5"/>
                      <a:pt x="25" y="5"/>
                      <a:pt x="25" y="5"/>
                    </a:cubicBezTo>
                    <a:cubicBezTo>
                      <a:pt x="24" y="4"/>
                      <a:pt x="24" y="4"/>
                      <a:pt x="24" y="4"/>
                    </a:cubicBezTo>
                    <a:cubicBezTo>
                      <a:pt x="23" y="1"/>
                      <a:pt x="23" y="1"/>
                      <a:pt x="23" y="1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8" y="2"/>
                      <a:pt x="18" y="2"/>
                      <a:pt x="18" y="2"/>
                    </a:cubicBezTo>
                    <a:cubicBezTo>
                      <a:pt x="17" y="2"/>
                      <a:pt x="17" y="2"/>
                      <a:pt x="16" y="2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10" y="4"/>
                      <a:pt x="10" y="4"/>
                      <a:pt x="9" y="5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5" y="9"/>
                      <a:pt x="5" y="10"/>
                      <a:pt x="4" y="10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3" y="16"/>
                      <a:pt x="3" y="17"/>
                      <a:pt x="3" y="17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1" y="23"/>
                      <a:pt x="1" y="23"/>
                      <a:pt x="1" y="23"/>
                    </a:cubicBezTo>
                    <a:cubicBezTo>
                      <a:pt x="4" y="23"/>
                      <a:pt x="4" y="23"/>
                      <a:pt x="4" y="23"/>
                    </a:cubicBezTo>
                    <a:cubicBezTo>
                      <a:pt x="5" y="24"/>
                      <a:pt x="5" y="24"/>
                      <a:pt x="5" y="24"/>
                    </a:cubicBezTo>
                    <a:cubicBezTo>
                      <a:pt x="4" y="27"/>
                      <a:pt x="4" y="27"/>
                      <a:pt x="4" y="27"/>
                    </a:cubicBezTo>
                    <a:cubicBezTo>
                      <a:pt x="5" y="28"/>
                      <a:pt x="5" y="28"/>
                      <a:pt x="5" y="28"/>
                    </a:cubicBezTo>
                    <a:cubicBezTo>
                      <a:pt x="7" y="30"/>
                      <a:pt x="7" y="30"/>
                      <a:pt x="7" y="30"/>
                    </a:cubicBezTo>
                    <a:cubicBezTo>
                      <a:pt x="9" y="29"/>
                      <a:pt x="9" y="29"/>
                      <a:pt x="9" y="29"/>
                    </a:cubicBezTo>
                    <a:cubicBezTo>
                      <a:pt x="10" y="29"/>
                      <a:pt x="10" y="29"/>
                      <a:pt x="11" y="29"/>
                    </a:cubicBezTo>
                    <a:cubicBezTo>
                      <a:pt x="11" y="32"/>
                      <a:pt x="11" y="32"/>
                      <a:pt x="11" y="32"/>
                    </a:cubicBezTo>
                    <a:cubicBezTo>
                      <a:pt x="15" y="33"/>
                      <a:pt x="15" y="33"/>
                      <a:pt x="15" y="33"/>
                    </a:cubicBezTo>
                    <a:cubicBezTo>
                      <a:pt x="16" y="31"/>
                      <a:pt x="16" y="31"/>
                      <a:pt x="16" y="31"/>
                    </a:cubicBezTo>
                    <a:cubicBezTo>
                      <a:pt x="17" y="31"/>
                      <a:pt x="17" y="31"/>
                      <a:pt x="18" y="31"/>
                    </a:cubicBezTo>
                    <a:cubicBezTo>
                      <a:pt x="19" y="33"/>
                      <a:pt x="19" y="33"/>
                      <a:pt x="19" y="33"/>
                    </a:cubicBezTo>
                    <a:cubicBezTo>
                      <a:pt x="23" y="32"/>
                      <a:pt x="23" y="32"/>
                      <a:pt x="23" y="32"/>
                    </a:cubicBezTo>
                    <a:cubicBezTo>
                      <a:pt x="23" y="29"/>
                      <a:pt x="23" y="29"/>
                      <a:pt x="23" y="29"/>
                    </a:cubicBezTo>
                    <a:cubicBezTo>
                      <a:pt x="24" y="29"/>
                      <a:pt x="24" y="29"/>
                      <a:pt x="25" y="29"/>
                    </a:cubicBezTo>
                    <a:cubicBezTo>
                      <a:pt x="27" y="30"/>
                      <a:pt x="27" y="30"/>
                      <a:pt x="27" y="30"/>
                    </a:cubicBezTo>
                    <a:cubicBezTo>
                      <a:pt x="29" y="29"/>
                      <a:pt x="29" y="29"/>
                      <a:pt x="29" y="29"/>
                    </a:cubicBezTo>
                    <a:cubicBezTo>
                      <a:pt x="30" y="27"/>
                      <a:pt x="30" y="27"/>
                      <a:pt x="30" y="27"/>
                    </a:cubicBezTo>
                    <a:cubicBezTo>
                      <a:pt x="30" y="26"/>
                      <a:pt x="30" y="26"/>
                      <a:pt x="30" y="26"/>
                    </a:cubicBezTo>
                    <a:cubicBezTo>
                      <a:pt x="29" y="25"/>
                      <a:pt x="29" y="25"/>
                      <a:pt x="29" y="25"/>
                    </a:cubicBezTo>
                    <a:close/>
                    <a:moveTo>
                      <a:pt x="14" y="19"/>
                    </a:moveTo>
                    <a:cubicBezTo>
                      <a:pt x="13" y="18"/>
                      <a:pt x="13" y="15"/>
                      <a:pt x="14" y="14"/>
                    </a:cubicBezTo>
                    <a:cubicBezTo>
                      <a:pt x="16" y="13"/>
                      <a:pt x="18" y="13"/>
                      <a:pt x="20" y="14"/>
                    </a:cubicBezTo>
                    <a:cubicBezTo>
                      <a:pt x="21" y="15"/>
                      <a:pt x="21" y="18"/>
                      <a:pt x="20" y="19"/>
                    </a:cubicBezTo>
                    <a:cubicBezTo>
                      <a:pt x="18" y="21"/>
                      <a:pt x="16" y="21"/>
                      <a:pt x="14" y="1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8" name="Freeform: Shape 108"/>
              <p:cNvSpPr>
                <a:spLocks/>
              </p:cNvSpPr>
              <p:nvPr/>
            </p:nvSpPr>
            <p:spPr bwMode="auto">
              <a:xfrm>
                <a:off x="4033838" y="4594225"/>
                <a:ext cx="57150" cy="60325"/>
              </a:xfrm>
              <a:custGeom>
                <a:avLst/>
                <a:gdLst/>
                <a:ahLst/>
                <a:cxnLst>
                  <a:cxn ang="0">
                    <a:pos x="17" y="15"/>
                  </a:cxn>
                  <a:cxn ang="0">
                    <a:pos x="17" y="14"/>
                  </a:cxn>
                  <a:cxn ang="0">
                    <a:pos x="19" y="14"/>
                  </a:cxn>
                  <a:cxn ang="0">
                    <a:pos x="20" y="12"/>
                  </a:cxn>
                  <a:cxn ang="0">
                    <a:pos x="18" y="11"/>
                  </a:cxn>
                  <a:cxn ang="0">
                    <a:pos x="18" y="10"/>
                  </a:cxn>
                  <a:cxn ang="0">
                    <a:pos x="20" y="9"/>
                  </a:cxn>
                  <a:cxn ang="0">
                    <a:pos x="19" y="7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8" y="4"/>
                  </a:cxn>
                  <a:cxn ang="0">
                    <a:pos x="17" y="3"/>
                  </a:cxn>
                  <a:cxn ang="0">
                    <a:pos x="16" y="2"/>
                  </a:cxn>
                  <a:cxn ang="0">
                    <a:pos x="14" y="3"/>
                  </a:cxn>
                  <a:cxn ang="0">
                    <a:pos x="14" y="3"/>
                  </a:cxn>
                  <a:cxn ang="0">
                    <a:pos x="14" y="1"/>
                  </a:cxn>
                  <a:cxn ang="0">
                    <a:pos x="11" y="0"/>
                  </a:cxn>
                  <a:cxn ang="0">
                    <a:pos x="10" y="2"/>
                  </a:cxn>
                  <a:cxn ang="0">
                    <a:pos x="9" y="2"/>
                  </a:cxn>
                  <a:cxn ang="0">
                    <a:pos x="8" y="0"/>
                  </a:cxn>
                  <a:cxn ang="0">
                    <a:pos x="6" y="1"/>
                  </a:cxn>
                  <a:cxn ang="0">
                    <a:pos x="6" y="3"/>
                  </a:cxn>
                  <a:cxn ang="0">
                    <a:pos x="5" y="3"/>
                  </a:cxn>
                  <a:cxn ang="0">
                    <a:pos x="3" y="2"/>
                  </a:cxn>
                  <a:cxn ang="0">
                    <a:pos x="2" y="4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0" y="7"/>
                  </a:cxn>
                  <a:cxn ang="0">
                    <a:pos x="0" y="9"/>
                  </a:cxn>
                  <a:cxn ang="0">
                    <a:pos x="1" y="10"/>
                  </a:cxn>
                  <a:cxn ang="0">
                    <a:pos x="1" y="11"/>
                  </a:cxn>
                  <a:cxn ang="0">
                    <a:pos x="0" y="12"/>
                  </a:cxn>
                  <a:cxn ang="0">
                    <a:pos x="0" y="14"/>
                  </a:cxn>
                  <a:cxn ang="0">
                    <a:pos x="2" y="14"/>
                  </a:cxn>
                  <a:cxn ang="0">
                    <a:pos x="2" y="15"/>
                  </a:cxn>
                  <a:cxn ang="0">
                    <a:pos x="2" y="17"/>
                  </a:cxn>
                  <a:cxn ang="0">
                    <a:pos x="3" y="18"/>
                  </a:cxn>
                  <a:cxn ang="0">
                    <a:pos x="5" y="18"/>
                  </a:cxn>
                  <a:cxn ang="0">
                    <a:pos x="6" y="18"/>
                  </a:cxn>
                  <a:cxn ang="0">
                    <a:pos x="6" y="20"/>
                  </a:cxn>
                  <a:cxn ang="0">
                    <a:pos x="8" y="21"/>
                  </a:cxn>
                  <a:cxn ang="0">
                    <a:pos x="9" y="19"/>
                  </a:cxn>
                  <a:cxn ang="0">
                    <a:pos x="10" y="19"/>
                  </a:cxn>
                  <a:cxn ang="0">
                    <a:pos x="11" y="21"/>
                  </a:cxn>
                  <a:cxn ang="0">
                    <a:pos x="14" y="20"/>
                  </a:cxn>
                  <a:cxn ang="0">
                    <a:pos x="14" y="18"/>
                  </a:cxn>
                  <a:cxn ang="0">
                    <a:pos x="14" y="18"/>
                  </a:cxn>
                  <a:cxn ang="0">
                    <a:pos x="16" y="18"/>
                  </a:cxn>
                  <a:cxn ang="0">
                    <a:pos x="17" y="18"/>
                  </a:cxn>
                  <a:cxn ang="0">
                    <a:pos x="18" y="17"/>
                  </a:cxn>
                  <a:cxn ang="0">
                    <a:pos x="17" y="15"/>
                  </a:cxn>
                  <a:cxn ang="0">
                    <a:pos x="8" y="12"/>
                  </a:cxn>
                  <a:cxn ang="0">
                    <a:pos x="8" y="9"/>
                  </a:cxn>
                  <a:cxn ang="0">
                    <a:pos x="11" y="9"/>
                  </a:cxn>
                  <a:cxn ang="0">
                    <a:pos x="11" y="12"/>
                  </a:cxn>
                  <a:cxn ang="0">
                    <a:pos x="8" y="12"/>
                  </a:cxn>
                </a:cxnLst>
                <a:rect l="0" t="0" r="r" b="b"/>
                <a:pathLst>
                  <a:path w="20" h="21">
                    <a:moveTo>
                      <a:pt x="17" y="15"/>
                    </a:moveTo>
                    <a:cubicBezTo>
                      <a:pt x="17" y="15"/>
                      <a:pt x="17" y="15"/>
                      <a:pt x="17" y="14"/>
                    </a:cubicBezTo>
                    <a:cubicBezTo>
                      <a:pt x="19" y="14"/>
                      <a:pt x="19" y="14"/>
                      <a:pt x="19" y="14"/>
                    </a:cubicBezTo>
                    <a:cubicBezTo>
                      <a:pt x="20" y="12"/>
                      <a:pt x="20" y="12"/>
                      <a:pt x="20" y="12"/>
                    </a:cubicBezTo>
                    <a:cubicBezTo>
                      <a:pt x="18" y="11"/>
                      <a:pt x="18" y="11"/>
                      <a:pt x="18" y="11"/>
                    </a:cubicBezTo>
                    <a:cubicBezTo>
                      <a:pt x="18" y="11"/>
                      <a:pt x="18" y="10"/>
                      <a:pt x="18" y="10"/>
                    </a:cubicBezTo>
                    <a:cubicBezTo>
                      <a:pt x="20" y="9"/>
                      <a:pt x="20" y="9"/>
                      <a:pt x="20" y="9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8" y="4"/>
                      <a:pt x="18" y="4"/>
                      <a:pt x="18" y="4"/>
                    </a:cubicBezTo>
                    <a:cubicBezTo>
                      <a:pt x="17" y="3"/>
                      <a:pt x="17" y="3"/>
                      <a:pt x="17" y="3"/>
                    </a:cubicBezTo>
                    <a:cubicBezTo>
                      <a:pt x="16" y="2"/>
                      <a:pt x="16" y="2"/>
                      <a:pt x="16" y="2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10" y="2"/>
                      <a:pt x="10" y="2"/>
                      <a:pt x="9" y="2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3"/>
                      <a:pt x="5" y="3"/>
                      <a:pt x="5" y="3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1" y="10"/>
                      <a:pt x="1" y="11"/>
                      <a:pt x="1" y="11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5" y="18"/>
                      <a:pt x="5" y="18"/>
                      <a:pt x="5" y="18"/>
                    </a:cubicBezTo>
                    <a:cubicBezTo>
                      <a:pt x="5" y="18"/>
                      <a:pt x="5" y="18"/>
                      <a:pt x="6" y="18"/>
                    </a:cubicBezTo>
                    <a:cubicBezTo>
                      <a:pt x="6" y="20"/>
                      <a:pt x="6" y="20"/>
                      <a:pt x="6" y="20"/>
                    </a:cubicBezTo>
                    <a:cubicBezTo>
                      <a:pt x="8" y="21"/>
                      <a:pt x="8" y="21"/>
                      <a:pt x="8" y="21"/>
                    </a:cubicBezTo>
                    <a:cubicBezTo>
                      <a:pt x="9" y="19"/>
                      <a:pt x="9" y="19"/>
                      <a:pt x="9" y="19"/>
                    </a:cubicBezTo>
                    <a:cubicBezTo>
                      <a:pt x="10" y="19"/>
                      <a:pt x="10" y="19"/>
                      <a:pt x="10" y="19"/>
                    </a:cubicBezTo>
                    <a:cubicBezTo>
                      <a:pt x="11" y="21"/>
                      <a:pt x="11" y="21"/>
                      <a:pt x="11" y="21"/>
                    </a:cubicBezTo>
                    <a:cubicBezTo>
                      <a:pt x="14" y="20"/>
                      <a:pt x="14" y="20"/>
                      <a:pt x="14" y="20"/>
                    </a:cubicBezTo>
                    <a:cubicBezTo>
                      <a:pt x="14" y="18"/>
                      <a:pt x="14" y="18"/>
                      <a:pt x="14" y="18"/>
                    </a:cubicBezTo>
                    <a:cubicBezTo>
                      <a:pt x="14" y="18"/>
                      <a:pt x="14" y="18"/>
                      <a:pt x="14" y="18"/>
                    </a:cubicBezTo>
                    <a:cubicBezTo>
                      <a:pt x="16" y="18"/>
                      <a:pt x="16" y="18"/>
                      <a:pt x="16" y="18"/>
                    </a:cubicBezTo>
                    <a:cubicBezTo>
                      <a:pt x="17" y="18"/>
                      <a:pt x="17" y="18"/>
                      <a:pt x="17" y="18"/>
                    </a:cubicBezTo>
                    <a:cubicBezTo>
                      <a:pt x="18" y="17"/>
                      <a:pt x="18" y="17"/>
                      <a:pt x="18" y="17"/>
                    </a:cubicBezTo>
                    <a:lnTo>
                      <a:pt x="17" y="15"/>
                    </a:lnTo>
                    <a:close/>
                    <a:moveTo>
                      <a:pt x="8" y="12"/>
                    </a:moveTo>
                    <a:cubicBezTo>
                      <a:pt x="7" y="11"/>
                      <a:pt x="7" y="10"/>
                      <a:pt x="8" y="9"/>
                    </a:cubicBezTo>
                    <a:cubicBezTo>
                      <a:pt x="9" y="8"/>
                      <a:pt x="10" y="8"/>
                      <a:pt x="11" y="9"/>
                    </a:cubicBezTo>
                    <a:cubicBezTo>
                      <a:pt x="12" y="10"/>
                      <a:pt x="12" y="11"/>
                      <a:pt x="11" y="12"/>
                    </a:cubicBezTo>
                    <a:cubicBezTo>
                      <a:pt x="10" y="13"/>
                      <a:pt x="9" y="13"/>
                      <a:pt x="8" y="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29" name="Group 109"/>
            <p:cNvGrpSpPr/>
            <p:nvPr/>
          </p:nvGrpSpPr>
          <p:grpSpPr>
            <a:xfrm>
              <a:off x="4982521" y="5099251"/>
              <a:ext cx="285861" cy="549036"/>
              <a:chOff x="4486276" y="4586288"/>
              <a:chExt cx="100012" cy="192087"/>
            </a:xfrm>
            <a:solidFill>
              <a:schemeClr val="bg1"/>
            </a:solidFill>
          </p:grpSpPr>
          <p:sp>
            <p:nvSpPr>
              <p:cNvPr id="30" name="Freeform: Shape 110"/>
              <p:cNvSpPr>
                <a:spLocks/>
              </p:cNvSpPr>
              <p:nvPr/>
            </p:nvSpPr>
            <p:spPr bwMode="auto">
              <a:xfrm>
                <a:off x="4494213" y="4586288"/>
                <a:ext cx="92075" cy="77787"/>
              </a:xfrm>
              <a:custGeom>
                <a:avLst/>
                <a:gdLst/>
                <a:ahLst/>
                <a:cxnLst>
                  <a:cxn ang="0">
                    <a:pos x="24" y="2"/>
                  </a:cxn>
                  <a:cxn ang="0">
                    <a:pos x="11" y="3"/>
                  </a:cxn>
                  <a:cxn ang="0">
                    <a:pos x="1" y="12"/>
                  </a:cxn>
                  <a:cxn ang="0">
                    <a:pos x="0" y="14"/>
                  </a:cxn>
                  <a:cxn ang="0">
                    <a:pos x="1" y="24"/>
                  </a:cxn>
                  <a:cxn ang="0">
                    <a:pos x="2" y="25"/>
                  </a:cxn>
                  <a:cxn ang="0">
                    <a:pos x="2" y="25"/>
                  </a:cxn>
                  <a:cxn ang="0">
                    <a:pos x="2" y="25"/>
                  </a:cxn>
                  <a:cxn ang="0">
                    <a:pos x="4" y="27"/>
                  </a:cxn>
                  <a:cxn ang="0">
                    <a:pos x="5" y="26"/>
                  </a:cxn>
                  <a:cxn ang="0">
                    <a:pos x="6" y="24"/>
                  </a:cxn>
                  <a:cxn ang="0">
                    <a:pos x="7" y="16"/>
                  </a:cxn>
                  <a:cxn ang="0">
                    <a:pos x="13" y="11"/>
                  </a:cxn>
                  <a:cxn ang="0">
                    <a:pos x="14" y="11"/>
                  </a:cxn>
                  <a:cxn ang="0">
                    <a:pos x="16" y="14"/>
                  </a:cxn>
                  <a:cxn ang="0">
                    <a:pos x="16" y="17"/>
                  </a:cxn>
                  <a:cxn ang="0">
                    <a:pos x="12" y="22"/>
                  </a:cxn>
                  <a:cxn ang="0">
                    <a:pos x="13" y="25"/>
                  </a:cxn>
                  <a:cxn ang="0">
                    <a:pos x="14" y="25"/>
                  </a:cxn>
                  <a:cxn ang="0">
                    <a:pos x="16" y="25"/>
                  </a:cxn>
                  <a:cxn ang="0">
                    <a:pos x="22" y="17"/>
                  </a:cxn>
                  <a:cxn ang="0">
                    <a:pos x="29" y="11"/>
                  </a:cxn>
                  <a:cxn ang="0">
                    <a:pos x="30" y="11"/>
                  </a:cxn>
                  <a:cxn ang="0">
                    <a:pos x="32" y="9"/>
                  </a:cxn>
                  <a:cxn ang="0">
                    <a:pos x="32" y="2"/>
                  </a:cxn>
                  <a:cxn ang="0">
                    <a:pos x="30" y="0"/>
                  </a:cxn>
                  <a:cxn ang="0">
                    <a:pos x="24" y="2"/>
                  </a:cxn>
                </a:cxnLst>
                <a:rect l="0" t="0" r="r" b="b"/>
                <a:pathLst>
                  <a:path w="32" h="27">
                    <a:moveTo>
                      <a:pt x="24" y="2"/>
                    </a:moveTo>
                    <a:cubicBezTo>
                      <a:pt x="24" y="2"/>
                      <a:pt x="13" y="2"/>
                      <a:pt x="11" y="3"/>
                    </a:cubicBezTo>
                    <a:cubicBezTo>
                      <a:pt x="9" y="3"/>
                      <a:pt x="1" y="12"/>
                      <a:pt x="1" y="12"/>
                    </a:cubicBezTo>
                    <a:cubicBezTo>
                      <a:pt x="0" y="13"/>
                      <a:pt x="0" y="13"/>
                      <a:pt x="0" y="14"/>
                    </a:cubicBezTo>
                    <a:cubicBezTo>
                      <a:pt x="1" y="24"/>
                      <a:pt x="1" y="24"/>
                      <a:pt x="1" y="24"/>
                    </a:cubicBezTo>
                    <a:cubicBezTo>
                      <a:pt x="1" y="25"/>
                      <a:pt x="2" y="25"/>
                      <a:pt x="2" y="25"/>
                    </a:cubicBezTo>
                    <a:cubicBezTo>
                      <a:pt x="2" y="25"/>
                      <a:pt x="2" y="25"/>
                      <a:pt x="2" y="25"/>
                    </a:cubicBezTo>
                    <a:cubicBezTo>
                      <a:pt x="2" y="25"/>
                      <a:pt x="2" y="25"/>
                      <a:pt x="2" y="25"/>
                    </a:cubicBezTo>
                    <a:cubicBezTo>
                      <a:pt x="2" y="26"/>
                      <a:pt x="3" y="27"/>
                      <a:pt x="4" y="27"/>
                    </a:cubicBezTo>
                    <a:cubicBezTo>
                      <a:pt x="4" y="27"/>
                      <a:pt x="5" y="26"/>
                      <a:pt x="5" y="26"/>
                    </a:cubicBezTo>
                    <a:cubicBezTo>
                      <a:pt x="6" y="25"/>
                      <a:pt x="6" y="25"/>
                      <a:pt x="6" y="24"/>
                    </a:cubicBezTo>
                    <a:cubicBezTo>
                      <a:pt x="7" y="16"/>
                      <a:pt x="7" y="16"/>
                      <a:pt x="7" y="16"/>
                    </a:cubicBezTo>
                    <a:cubicBezTo>
                      <a:pt x="13" y="11"/>
                      <a:pt x="13" y="11"/>
                      <a:pt x="13" y="11"/>
                    </a:cubicBezTo>
                    <a:cubicBezTo>
                      <a:pt x="13" y="11"/>
                      <a:pt x="14" y="10"/>
                      <a:pt x="14" y="11"/>
                    </a:cubicBezTo>
                    <a:cubicBezTo>
                      <a:pt x="15" y="12"/>
                      <a:pt x="16" y="13"/>
                      <a:pt x="16" y="14"/>
                    </a:cubicBezTo>
                    <a:cubicBezTo>
                      <a:pt x="17" y="16"/>
                      <a:pt x="16" y="17"/>
                      <a:pt x="16" y="17"/>
                    </a:cubicBezTo>
                    <a:cubicBezTo>
                      <a:pt x="12" y="22"/>
                      <a:pt x="12" y="22"/>
                      <a:pt x="12" y="22"/>
                    </a:cubicBezTo>
                    <a:cubicBezTo>
                      <a:pt x="12" y="23"/>
                      <a:pt x="12" y="24"/>
                      <a:pt x="13" y="25"/>
                    </a:cubicBezTo>
                    <a:cubicBezTo>
                      <a:pt x="13" y="25"/>
                      <a:pt x="14" y="25"/>
                      <a:pt x="14" y="25"/>
                    </a:cubicBezTo>
                    <a:cubicBezTo>
                      <a:pt x="15" y="25"/>
                      <a:pt x="15" y="25"/>
                      <a:pt x="16" y="25"/>
                    </a:cubicBezTo>
                    <a:cubicBezTo>
                      <a:pt x="22" y="17"/>
                      <a:pt x="22" y="17"/>
                      <a:pt x="22" y="17"/>
                    </a:cubicBezTo>
                    <a:cubicBezTo>
                      <a:pt x="29" y="11"/>
                      <a:pt x="29" y="11"/>
                      <a:pt x="29" y="11"/>
                    </a:cubicBezTo>
                    <a:cubicBezTo>
                      <a:pt x="30" y="11"/>
                      <a:pt x="30" y="11"/>
                      <a:pt x="30" y="11"/>
                    </a:cubicBezTo>
                    <a:cubicBezTo>
                      <a:pt x="30" y="11"/>
                      <a:pt x="32" y="11"/>
                      <a:pt x="32" y="9"/>
                    </a:cubicBezTo>
                    <a:cubicBezTo>
                      <a:pt x="32" y="6"/>
                      <a:pt x="32" y="3"/>
                      <a:pt x="32" y="2"/>
                    </a:cubicBezTo>
                    <a:cubicBezTo>
                      <a:pt x="32" y="0"/>
                      <a:pt x="30" y="0"/>
                      <a:pt x="30" y="0"/>
                    </a:cubicBezTo>
                    <a:lnTo>
                      <a:pt x="24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1" name="Freeform: Shape 111"/>
              <p:cNvSpPr>
                <a:spLocks/>
              </p:cNvSpPr>
              <p:nvPr/>
            </p:nvSpPr>
            <p:spPr bwMode="auto">
              <a:xfrm>
                <a:off x="4486276" y="4689475"/>
                <a:ext cx="88900" cy="88900"/>
              </a:xfrm>
              <a:custGeom>
                <a:avLst/>
                <a:gdLst/>
                <a:ahLst/>
                <a:cxnLst>
                  <a:cxn ang="0">
                    <a:pos x="6" y="3"/>
                  </a:cxn>
                  <a:cxn ang="0">
                    <a:pos x="18" y="29"/>
                  </a:cxn>
                  <a:cxn ang="0">
                    <a:pos x="16" y="0"/>
                  </a:cxn>
                  <a:cxn ang="0">
                    <a:pos x="22" y="22"/>
                  </a:cxn>
                  <a:cxn ang="0">
                    <a:pos x="18" y="24"/>
                  </a:cxn>
                  <a:cxn ang="0">
                    <a:pos x="17" y="26"/>
                  </a:cxn>
                  <a:cxn ang="0">
                    <a:pos x="16" y="24"/>
                  </a:cxn>
                  <a:cxn ang="0">
                    <a:pos x="12" y="25"/>
                  </a:cxn>
                  <a:cxn ang="0">
                    <a:pos x="10" y="23"/>
                  </a:cxn>
                  <a:cxn ang="0">
                    <a:pos x="11" y="22"/>
                  </a:cxn>
                  <a:cxn ang="0">
                    <a:pos x="13" y="22"/>
                  </a:cxn>
                  <a:cxn ang="0">
                    <a:pos x="17" y="22"/>
                  </a:cxn>
                  <a:cxn ang="0">
                    <a:pos x="19" y="21"/>
                  </a:cxn>
                  <a:cxn ang="0">
                    <a:pos x="19" y="18"/>
                  </a:cxn>
                  <a:cxn ang="0">
                    <a:pos x="17" y="17"/>
                  </a:cxn>
                  <a:cxn ang="0">
                    <a:pos x="13" y="17"/>
                  </a:cxn>
                  <a:cxn ang="0">
                    <a:pos x="9" y="17"/>
                  </a:cxn>
                  <a:cxn ang="0">
                    <a:pos x="7" y="14"/>
                  </a:cxn>
                  <a:cxn ang="0">
                    <a:pos x="8" y="10"/>
                  </a:cxn>
                  <a:cxn ang="0">
                    <a:pos x="12" y="8"/>
                  </a:cxn>
                  <a:cxn ang="0">
                    <a:pos x="12" y="6"/>
                  </a:cxn>
                  <a:cxn ang="0">
                    <a:pos x="14" y="8"/>
                  </a:cxn>
                  <a:cxn ang="0">
                    <a:pos x="17" y="8"/>
                  </a:cxn>
                  <a:cxn ang="0">
                    <a:pos x="19" y="9"/>
                  </a:cxn>
                  <a:cxn ang="0">
                    <a:pos x="18" y="10"/>
                  </a:cxn>
                  <a:cxn ang="0">
                    <a:pos x="18" y="10"/>
                  </a:cxn>
                  <a:cxn ang="0">
                    <a:pos x="14" y="10"/>
                  </a:cxn>
                  <a:cxn ang="0">
                    <a:pos x="11" y="11"/>
                  </a:cxn>
                  <a:cxn ang="0">
                    <a:pos x="11" y="13"/>
                  </a:cxn>
                  <a:cxn ang="0">
                    <a:pos x="12" y="14"/>
                  </a:cxn>
                  <a:cxn ang="0">
                    <a:pos x="15" y="14"/>
                  </a:cxn>
                  <a:cxn ang="0">
                    <a:pos x="18" y="14"/>
                  </a:cxn>
                  <a:cxn ang="0">
                    <a:pos x="23" y="17"/>
                  </a:cxn>
                </a:cxnLst>
                <a:rect l="0" t="0" r="r" b="b"/>
                <a:pathLst>
                  <a:path w="31" h="31">
                    <a:moveTo>
                      <a:pt x="16" y="0"/>
                    </a:moveTo>
                    <a:cubicBezTo>
                      <a:pt x="6" y="3"/>
                      <a:pt x="6" y="3"/>
                      <a:pt x="6" y="3"/>
                    </a:cubicBezTo>
                    <a:cubicBezTo>
                      <a:pt x="3" y="7"/>
                      <a:pt x="0" y="14"/>
                      <a:pt x="2" y="20"/>
                    </a:cubicBezTo>
                    <a:cubicBezTo>
                      <a:pt x="4" y="28"/>
                      <a:pt x="11" y="31"/>
                      <a:pt x="18" y="29"/>
                    </a:cubicBezTo>
                    <a:cubicBezTo>
                      <a:pt x="26" y="27"/>
                      <a:pt x="31" y="21"/>
                      <a:pt x="29" y="13"/>
                    </a:cubicBezTo>
                    <a:cubicBezTo>
                      <a:pt x="27" y="8"/>
                      <a:pt x="21" y="2"/>
                      <a:pt x="16" y="0"/>
                    </a:cubicBezTo>
                    <a:close/>
                    <a:moveTo>
                      <a:pt x="23" y="20"/>
                    </a:moveTo>
                    <a:cubicBezTo>
                      <a:pt x="23" y="20"/>
                      <a:pt x="22" y="21"/>
                      <a:pt x="22" y="22"/>
                    </a:cubicBezTo>
                    <a:cubicBezTo>
                      <a:pt x="21" y="22"/>
                      <a:pt x="20" y="23"/>
                      <a:pt x="20" y="23"/>
                    </a:cubicBezTo>
                    <a:cubicBezTo>
                      <a:pt x="19" y="23"/>
                      <a:pt x="18" y="24"/>
                      <a:pt x="18" y="24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26"/>
                      <a:pt x="18" y="26"/>
                      <a:pt x="17" y="26"/>
                    </a:cubicBezTo>
                    <a:cubicBezTo>
                      <a:pt x="17" y="26"/>
                      <a:pt x="16" y="26"/>
                      <a:pt x="16" y="26"/>
                    </a:cubicBezTo>
                    <a:cubicBezTo>
                      <a:pt x="16" y="24"/>
                      <a:pt x="16" y="24"/>
                      <a:pt x="16" y="24"/>
                    </a:cubicBezTo>
                    <a:cubicBezTo>
                      <a:pt x="15" y="25"/>
                      <a:pt x="15" y="25"/>
                      <a:pt x="14" y="25"/>
                    </a:cubicBezTo>
                    <a:cubicBezTo>
                      <a:pt x="14" y="25"/>
                      <a:pt x="13" y="25"/>
                      <a:pt x="12" y="25"/>
                    </a:cubicBezTo>
                    <a:cubicBezTo>
                      <a:pt x="11" y="25"/>
                      <a:pt x="11" y="24"/>
                      <a:pt x="10" y="24"/>
                    </a:cubicBezTo>
                    <a:cubicBezTo>
                      <a:pt x="10" y="24"/>
                      <a:pt x="10" y="24"/>
                      <a:pt x="10" y="23"/>
                    </a:cubicBezTo>
                    <a:cubicBezTo>
                      <a:pt x="10" y="23"/>
                      <a:pt x="10" y="23"/>
                      <a:pt x="10" y="22"/>
                    </a:cubicBezTo>
                    <a:cubicBezTo>
                      <a:pt x="10" y="22"/>
                      <a:pt x="10" y="22"/>
                      <a:pt x="11" y="22"/>
                    </a:cubicBezTo>
                    <a:cubicBezTo>
                      <a:pt x="11" y="22"/>
                      <a:pt x="11" y="22"/>
                      <a:pt x="12" y="22"/>
                    </a:cubicBezTo>
                    <a:cubicBezTo>
                      <a:pt x="12" y="22"/>
                      <a:pt x="12" y="22"/>
                      <a:pt x="13" y="22"/>
                    </a:cubicBezTo>
                    <a:cubicBezTo>
                      <a:pt x="13" y="22"/>
                      <a:pt x="14" y="22"/>
                      <a:pt x="15" y="22"/>
                    </a:cubicBezTo>
                    <a:cubicBezTo>
                      <a:pt x="15" y="22"/>
                      <a:pt x="16" y="22"/>
                      <a:pt x="17" y="22"/>
                    </a:cubicBezTo>
                    <a:cubicBezTo>
                      <a:pt x="17" y="22"/>
                      <a:pt x="17" y="21"/>
                      <a:pt x="18" y="21"/>
                    </a:cubicBezTo>
                    <a:cubicBezTo>
                      <a:pt x="18" y="21"/>
                      <a:pt x="18" y="21"/>
                      <a:pt x="19" y="21"/>
                    </a:cubicBezTo>
                    <a:cubicBezTo>
                      <a:pt x="19" y="20"/>
                      <a:pt x="19" y="20"/>
                      <a:pt x="19" y="20"/>
                    </a:cubicBezTo>
                    <a:cubicBezTo>
                      <a:pt x="19" y="19"/>
                      <a:pt x="19" y="19"/>
                      <a:pt x="19" y="18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18" y="17"/>
                      <a:pt x="18" y="17"/>
                      <a:pt x="17" y="17"/>
                    </a:cubicBezTo>
                    <a:cubicBezTo>
                      <a:pt x="16" y="17"/>
                      <a:pt x="15" y="17"/>
                      <a:pt x="15" y="17"/>
                    </a:cubicBezTo>
                    <a:cubicBezTo>
                      <a:pt x="14" y="17"/>
                      <a:pt x="13" y="17"/>
                      <a:pt x="13" y="17"/>
                    </a:cubicBezTo>
                    <a:cubicBezTo>
                      <a:pt x="12" y="17"/>
                      <a:pt x="11" y="17"/>
                      <a:pt x="11" y="17"/>
                    </a:cubicBezTo>
                    <a:cubicBezTo>
                      <a:pt x="10" y="17"/>
                      <a:pt x="10" y="17"/>
                      <a:pt x="9" y="17"/>
                    </a:cubicBezTo>
                    <a:cubicBezTo>
                      <a:pt x="9" y="16"/>
                      <a:pt x="8" y="16"/>
                      <a:pt x="8" y="16"/>
                    </a:cubicBezTo>
                    <a:cubicBezTo>
                      <a:pt x="8" y="15"/>
                      <a:pt x="7" y="15"/>
                      <a:pt x="7" y="14"/>
                    </a:cubicBezTo>
                    <a:cubicBezTo>
                      <a:pt x="7" y="13"/>
                      <a:pt x="7" y="13"/>
                      <a:pt x="7" y="12"/>
                    </a:cubicBezTo>
                    <a:cubicBezTo>
                      <a:pt x="8" y="11"/>
                      <a:pt x="8" y="11"/>
                      <a:pt x="8" y="10"/>
                    </a:cubicBezTo>
                    <a:cubicBezTo>
                      <a:pt x="9" y="10"/>
                      <a:pt x="9" y="9"/>
                      <a:pt x="10" y="9"/>
                    </a:cubicBezTo>
                    <a:cubicBezTo>
                      <a:pt x="11" y="9"/>
                      <a:pt x="11" y="9"/>
                      <a:pt x="12" y="8"/>
                    </a:cubicBezTo>
                    <a:cubicBezTo>
                      <a:pt x="11" y="7"/>
                      <a:pt x="11" y="7"/>
                      <a:pt x="11" y="7"/>
                    </a:cubicBezTo>
                    <a:cubicBezTo>
                      <a:pt x="11" y="6"/>
                      <a:pt x="11" y="6"/>
                      <a:pt x="12" y="6"/>
                    </a:cubicBezTo>
                    <a:cubicBezTo>
                      <a:pt x="13" y="5"/>
                      <a:pt x="13" y="6"/>
                      <a:pt x="13" y="6"/>
                    </a:cubicBezTo>
                    <a:cubicBezTo>
                      <a:pt x="14" y="8"/>
                      <a:pt x="14" y="8"/>
                      <a:pt x="14" y="8"/>
                    </a:cubicBezTo>
                    <a:cubicBezTo>
                      <a:pt x="14" y="8"/>
                      <a:pt x="15" y="8"/>
                      <a:pt x="15" y="8"/>
                    </a:cubicBezTo>
                    <a:cubicBezTo>
                      <a:pt x="16" y="7"/>
                      <a:pt x="17" y="8"/>
                      <a:pt x="17" y="8"/>
                    </a:cubicBezTo>
                    <a:cubicBezTo>
                      <a:pt x="18" y="8"/>
                      <a:pt x="18" y="8"/>
                      <a:pt x="19" y="8"/>
                    </a:cubicBezTo>
                    <a:cubicBezTo>
                      <a:pt x="19" y="8"/>
                      <a:pt x="19" y="9"/>
                      <a:pt x="19" y="9"/>
                    </a:cubicBezTo>
                    <a:cubicBezTo>
                      <a:pt x="19" y="9"/>
                      <a:pt x="19" y="10"/>
                      <a:pt x="19" y="10"/>
                    </a:cubicBezTo>
                    <a:cubicBezTo>
                      <a:pt x="19" y="10"/>
                      <a:pt x="19" y="10"/>
                      <a:pt x="18" y="10"/>
                    </a:cubicBezTo>
                    <a:cubicBezTo>
                      <a:pt x="18" y="10"/>
                      <a:pt x="18" y="10"/>
                      <a:pt x="18" y="10"/>
                    </a:cubicBezTo>
                    <a:cubicBezTo>
                      <a:pt x="18" y="10"/>
                      <a:pt x="18" y="10"/>
                      <a:pt x="18" y="10"/>
                    </a:cubicBezTo>
                    <a:cubicBezTo>
                      <a:pt x="17" y="10"/>
                      <a:pt x="17" y="10"/>
                      <a:pt x="16" y="10"/>
                    </a:cubicBezTo>
                    <a:cubicBezTo>
                      <a:pt x="15" y="10"/>
                      <a:pt x="15" y="10"/>
                      <a:pt x="14" y="10"/>
                    </a:cubicBezTo>
                    <a:cubicBezTo>
                      <a:pt x="13" y="11"/>
                      <a:pt x="13" y="11"/>
                      <a:pt x="12" y="11"/>
                    </a:cubicBezTo>
                    <a:cubicBezTo>
                      <a:pt x="12" y="11"/>
                      <a:pt x="12" y="11"/>
                      <a:pt x="11" y="11"/>
                    </a:cubicBezTo>
                    <a:cubicBezTo>
                      <a:pt x="11" y="12"/>
                      <a:pt x="11" y="12"/>
                      <a:pt x="11" y="12"/>
                    </a:cubicBezTo>
                    <a:cubicBezTo>
                      <a:pt x="11" y="13"/>
                      <a:pt x="11" y="13"/>
                      <a:pt x="11" y="13"/>
                    </a:cubicBezTo>
                    <a:cubicBezTo>
                      <a:pt x="11" y="13"/>
                      <a:pt x="11" y="14"/>
                      <a:pt x="11" y="14"/>
                    </a:cubicBezTo>
                    <a:cubicBezTo>
                      <a:pt x="11" y="14"/>
                      <a:pt x="12" y="14"/>
                      <a:pt x="12" y="14"/>
                    </a:cubicBezTo>
                    <a:cubicBezTo>
                      <a:pt x="13" y="14"/>
                      <a:pt x="13" y="14"/>
                      <a:pt x="13" y="14"/>
                    </a:cubicBezTo>
                    <a:cubicBezTo>
                      <a:pt x="14" y="14"/>
                      <a:pt x="14" y="14"/>
                      <a:pt x="15" y="14"/>
                    </a:cubicBezTo>
                    <a:cubicBezTo>
                      <a:pt x="15" y="14"/>
                      <a:pt x="16" y="14"/>
                      <a:pt x="17" y="14"/>
                    </a:cubicBezTo>
                    <a:cubicBezTo>
                      <a:pt x="17" y="14"/>
                      <a:pt x="18" y="14"/>
                      <a:pt x="18" y="14"/>
                    </a:cubicBezTo>
                    <a:cubicBezTo>
                      <a:pt x="20" y="14"/>
                      <a:pt x="20" y="15"/>
                      <a:pt x="21" y="15"/>
                    </a:cubicBezTo>
                    <a:cubicBezTo>
                      <a:pt x="22" y="16"/>
                      <a:pt x="22" y="16"/>
                      <a:pt x="23" y="17"/>
                    </a:cubicBezTo>
                    <a:cubicBezTo>
                      <a:pt x="23" y="18"/>
                      <a:pt x="23" y="19"/>
                      <a:pt x="23" y="2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2" name="Freeform: Shape 112"/>
              <p:cNvSpPr>
                <a:spLocks/>
              </p:cNvSpPr>
              <p:nvPr/>
            </p:nvSpPr>
            <p:spPr bwMode="auto">
              <a:xfrm>
                <a:off x="4491038" y="4660900"/>
                <a:ext cx="38100" cy="31750"/>
              </a:xfrm>
              <a:custGeom>
                <a:avLst/>
                <a:gdLst/>
                <a:ahLst/>
                <a:cxnLst>
                  <a:cxn ang="0">
                    <a:pos x="5" y="11"/>
                  </a:cxn>
                  <a:cxn ang="0">
                    <a:pos x="9" y="10"/>
                  </a:cxn>
                  <a:cxn ang="0">
                    <a:pos x="13" y="9"/>
                  </a:cxn>
                  <a:cxn ang="0">
                    <a:pos x="13" y="2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10" y="3"/>
                  </a:cxn>
                  <a:cxn ang="0">
                    <a:pos x="8" y="2"/>
                  </a:cxn>
                  <a:cxn ang="0">
                    <a:pos x="6" y="3"/>
                  </a:cxn>
                  <a:cxn ang="0">
                    <a:pos x="5" y="5"/>
                  </a:cxn>
                  <a:cxn ang="0">
                    <a:pos x="5" y="6"/>
                  </a:cxn>
                  <a:cxn ang="0">
                    <a:pos x="1" y="5"/>
                  </a:cxn>
                  <a:cxn ang="0">
                    <a:pos x="5" y="11"/>
                  </a:cxn>
                </a:cxnLst>
                <a:rect l="0" t="0" r="r" b="b"/>
                <a:pathLst>
                  <a:path w="13" h="11">
                    <a:moveTo>
                      <a:pt x="5" y="11"/>
                    </a:moveTo>
                    <a:cubicBezTo>
                      <a:pt x="5" y="11"/>
                      <a:pt x="9" y="10"/>
                      <a:pt x="9" y="10"/>
                    </a:cubicBezTo>
                    <a:cubicBezTo>
                      <a:pt x="13" y="9"/>
                      <a:pt x="13" y="9"/>
                      <a:pt x="13" y="9"/>
                    </a:cubicBezTo>
                    <a:cubicBezTo>
                      <a:pt x="13" y="9"/>
                      <a:pt x="13" y="4"/>
                      <a:pt x="13" y="2"/>
                    </a:cubicBezTo>
                    <a:cubicBezTo>
                      <a:pt x="13" y="0"/>
                      <a:pt x="11" y="1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3"/>
                    </a:cubicBezTo>
                    <a:cubicBezTo>
                      <a:pt x="9" y="3"/>
                      <a:pt x="9" y="2"/>
                      <a:pt x="8" y="2"/>
                    </a:cubicBezTo>
                    <a:cubicBezTo>
                      <a:pt x="7" y="1"/>
                      <a:pt x="6" y="2"/>
                      <a:pt x="6" y="3"/>
                    </a:cubicBezTo>
                    <a:cubicBezTo>
                      <a:pt x="5" y="4"/>
                      <a:pt x="5" y="4"/>
                      <a:pt x="5" y="5"/>
                    </a:cubicBezTo>
                    <a:cubicBezTo>
                      <a:pt x="5" y="5"/>
                      <a:pt x="5" y="6"/>
                      <a:pt x="5" y="6"/>
                    </a:cubicBezTo>
                    <a:cubicBezTo>
                      <a:pt x="3" y="3"/>
                      <a:pt x="0" y="3"/>
                      <a:pt x="1" y="5"/>
                    </a:cubicBezTo>
                    <a:cubicBezTo>
                      <a:pt x="3" y="7"/>
                      <a:pt x="5" y="11"/>
                      <a:pt x="5" y="1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18" name="TextBox 60"/>
          <p:cNvSpPr txBox="1">
            <a:spLocks/>
          </p:cNvSpPr>
          <p:nvPr/>
        </p:nvSpPr>
        <p:spPr bwMode="auto">
          <a:xfrm>
            <a:off x="2669402" y="994185"/>
            <a:ext cx="3989598" cy="1054502"/>
          </a:xfrm>
          <a:prstGeom prst="rect">
            <a:avLst/>
          </a:prstGeom>
          <a:noFill/>
        </p:spPr>
        <p:txBody>
          <a:bodyPr wrap="none" lIns="0" tIns="0" rIns="0" bIns="0" anchor="t" anchorCtr="1">
            <a:normAutofit/>
          </a:bodyPr>
          <a:lstStyle/>
          <a:p>
            <a:pPr latinLnBrk="0"/>
            <a:r>
              <a:rPr lang="zh-CN" altLang="en-US" sz="2800" dirty="0">
                <a:solidFill>
                  <a:schemeClr val="accent2">
                    <a:lumMod val="100000"/>
                  </a:schemeClr>
                </a:solidFill>
                <a:effectLst/>
              </a:rPr>
              <a:t>并不是新闻报道里必须有的部分</a:t>
            </a:r>
          </a:p>
        </p:txBody>
      </p:sp>
      <p:sp>
        <p:nvSpPr>
          <p:cNvPr id="60" name="Title 1"/>
          <p:cNvSpPr txBox="1">
            <a:spLocks/>
          </p:cNvSpPr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rgbClr val="7BAAA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背景材料</a:t>
            </a:r>
            <a:endParaRPr lang="en-GB" altLang="zh-CN" sz="1800" dirty="0">
              <a:solidFill>
                <a:srgbClr val="7BAAA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852902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fade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48"/>
          <p:cNvSpPr txBox="1"/>
          <p:nvPr/>
        </p:nvSpPr>
        <p:spPr>
          <a:xfrm>
            <a:off x="2627784" y="2139702"/>
            <a:ext cx="5904656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742950" indent="-742950" algn="ctr">
              <a:buAutoNum type="arabicPlain" startAt="2"/>
            </a:pPr>
            <a:r>
              <a:rPr lang="zh-CN" altLang="en-US" sz="4400" dirty="0">
                <a:solidFill>
                  <a:srgbClr val="7BAAA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新闻报道的语言形式</a:t>
            </a:r>
            <a:endParaRPr lang="en-GB" altLang="zh-CN" sz="4400" dirty="0">
              <a:solidFill>
                <a:srgbClr val="7BAAA5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059582"/>
            <a:ext cx="2087168" cy="2534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5661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fade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组合 39"/>
          <p:cNvGrpSpPr/>
          <p:nvPr/>
        </p:nvGrpSpPr>
        <p:grpSpPr>
          <a:xfrm>
            <a:off x="710572" y="1325899"/>
            <a:ext cx="1807502" cy="2893034"/>
            <a:chOff x="710572" y="1325899"/>
            <a:chExt cx="1807502" cy="2893034"/>
          </a:xfrm>
        </p:grpSpPr>
        <p:sp>
          <p:nvSpPr>
            <p:cNvPr id="4" name="矩形: 圆角 3">
              <a:extLst>
                <a:ext uri="{FF2B5EF4-FFF2-40B4-BE49-F238E27FC236}">
                  <a16:creationId xmlns:a16="http://schemas.microsoft.com/office/drawing/2014/main" id="{E51B8020-49C1-4BF2-AA6F-371F66385F89}"/>
                </a:ext>
              </a:extLst>
            </p:cNvPr>
            <p:cNvSpPr/>
            <p:nvPr/>
          </p:nvSpPr>
          <p:spPr>
            <a:xfrm>
              <a:off x="890204" y="1325899"/>
              <a:ext cx="1395351" cy="1358035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cxnSp>
          <p:nvCxnSpPr>
            <p:cNvPr id="5" name="直接连接符 4">
              <a:extLst>
                <a:ext uri="{FF2B5EF4-FFF2-40B4-BE49-F238E27FC236}">
                  <a16:creationId xmlns:a16="http://schemas.microsoft.com/office/drawing/2014/main" id="{F230CDD4-1FC1-4737-9FC6-8AE35E031065}"/>
                </a:ext>
              </a:extLst>
            </p:cNvPr>
            <p:cNvCxnSpPr/>
            <p:nvPr/>
          </p:nvCxnSpPr>
          <p:spPr>
            <a:xfrm flipH="1">
              <a:off x="916626" y="3270274"/>
              <a:ext cx="586007" cy="0"/>
            </a:xfrm>
            <a:prstGeom prst="line">
              <a:avLst/>
            </a:prstGeom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任意多边形: 形状 5">
              <a:extLst>
                <a:ext uri="{FF2B5EF4-FFF2-40B4-BE49-F238E27FC236}">
                  <a16:creationId xmlns:a16="http://schemas.microsoft.com/office/drawing/2014/main" id="{88A623AD-CA13-48E1-9E36-E2855A43D269}"/>
                </a:ext>
              </a:extLst>
            </p:cNvPr>
            <p:cNvSpPr/>
            <p:nvPr/>
          </p:nvSpPr>
          <p:spPr>
            <a:xfrm rot="18914935">
              <a:off x="1554604" y="3228698"/>
              <a:ext cx="47936" cy="170375"/>
            </a:xfrm>
            <a:custGeom>
              <a:avLst/>
              <a:gdLst>
                <a:gd name="connsiteX0" fmla="*/ 125628 w 125628"/>
                <a:gd name="connsiteY0" fmla="*/ 446518 h 446518"/>
                <a:gd name="connsiteX1" fmla="*/ 0 w 125628"/>
                <a:gd name="connsiteY1" fmla="*/ 446518 h 446518"/>
                <a:gd name="connsiteX2" fmla="*/ 0 w 125628"/>
                <a:gd name="connsiteY2" fmla="*/ 0 h 446518"/>
                <a:gd name="connsiteX3" fmla="*/ 125628 w 125628"/>
                <a:gd name="connsiteY3" fmla="*/ 124541 h 446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5628" h="446518">
                  <a:moveTo>
                    <a:pt x="125628" y="446518"/>
                  </a:moveTo>
                  <a:lnTo>
                    <a:pt x="0" y="446518"/>
                  </a:lnTo>
                  <a:lnTo>
                    <a:pt x="0" y="0"/>
                  </a:lnTo>
                  <a:lnTo>
                    <a:pt x="125628" y="124541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" name="任意多边形: 形状 6">
              <a:extLst>
                <a:ext uri="{FF2B5EF4-FFF2-40B4-BE49-F238E27FC236}">
                  <a16:creationId xmlns:a16="http://schemas.microsoft.com/office/drawing/2014/main" id="{A12C37F7-94DF-42EF-B194-BCF6D1CB675B}"/>
                </a:ext>
              </a:extLst>
            </p:cNvPr>
            <p:cNvSpPr/>
            <p:nvPr/>
          </p:nvSpPr>
          <p:spPr>
            <a:xfrm rot="2703745">
              <a:off x="1641693" y="3228050"/>
              <a:ext cx="47936" cy="171929"/>
            </a:xfrm>
            <a:custGeom>
              <a:avLst/>
              <a:gdLst>
                <a:gd name="connsiteX0" fmla="*/ 125628 w 125628"/>
                <a:gd name="connsiteY0" fmla="*/ 0 h 450590"/>
                <a:gd name="connsiteX1" fmla="*/ 125628 w 125628"/>
                <a:gd name="connsiteY1" fmla="*/ 450590 h 450590"/>
                <a:gd name="connsiteX2" fmla="*/ 0 w 125628"/>
                <a:gd name="connsiteY2" fmla="*/ 450590 h 450590"/>
                <a:gd name="connsiteX3" fmla="*/ 0 w 125628"/>
                <a:gd name="connsiteY3" fmla="*/ 125902 h 450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5628" h="450590">
                  <a:moveTo>
                    <a:pt x="125628" y="0"/>
                  </a:moveTo>
                  <a:lnTo>
                    <a:pt x="125628" y="450590"/>
                  </a:lnTo>
                  <a:lnTo>
                    <a:pt x="0" y="450590"/>
                  </a:lnTo>
                  <a:lnTo>
                    <a:pt x="0" y="125902"/>
                  </a:lnTo>
                  <a:close/>
                </a:path>
              </a:pathLst>
            </a:custGeom>
            <a:solidFill>
              <a:schemeClr val="accent1">
                <a:lumMod val="10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cxnSp>
          <p:nvCxnSpPr>
            <p:cNvPr id="8" name="直接连接符 7">
              <a:extLst>
                <a:ext uri="{FF2B5EF4-FFF2-40B4-BE49-F238E27FC236}">
                  <a16:creationId xmlns:a16="http://schemas.microsoft.com/office/drawing/2014/main" id="{FF735C6C-3D92-4C31-98A7-5589433919E7}"/>
                </a:ext>
              </a:extLst>
            </p:cNvPr>
            <p:cNvCxnSpPr/>
            <p:nvPr/>
          </p:nvCxnSpPr>
          <p:spPr>
            <a:xfrm flipH="1">
              <a:off x="1736493" y="3270275"/>
              <a:ext cx="575546" cy="0"/>
            </a:xfrm>
            <a:prstGeom prst="line">
              <a:avLst/>
            </a:prstGeom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任意多边形: 形状 8">
              <a:extLst>
                <a:ext uri="{FF2B5EF4-FFF2-40B4-BE49-F238E27FC236}">
                  <a16:creationId xmlns:a16="http://schemas.microsoft.com/office/drawing/2014/main" id="{DEBF7485-322F-4AE8-8D08-5BEA92DEAD7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1505" y="1738719"/>
              <a:ext cx="1069181" cy="938213"/>
            </a:xfrm>
            <a:custGeom>
              <a:avLst/>
              <a:gdLst>
                <a:gd name="T0" fmla="*/ 680 w 898"/>
                <a:gd name="T1" fmla="*/ 580 h 788"/>
                <a:gd name="T2" fmla="*/ 534 w 898"/>
                <a:gd name="T3" fmla="*/ 500 h 788"/>
                <a:gd name="T4" fmla="*/ 576 w 898"/>
                <a:gd name="T5" fmla="*/ 352 h 788"/>
                <a:gd name="T6" fmla="*/ 610 w 898"/>
                <a:gd name="T7" fmla="*/ 246 h 788"/>
                <a:gd name="T8" fmla="*/ 562 w 898"/>
                <a:gd name="T9" fmla="*/ 216 h 788"/>
                <a:gd name="T10" fmla="*/ 558 w 898"/>
                <a:gd name="T11" fmla="*/ 170 h 788"/>
                <a:gd name="T12" fmla="*/ 556 w 898"/>
                <a:gd name="T13" fmla="*/ 134 h 788"/>
                <a:gd name="T14" fmla="*/ 556 w 898"/>
                <a:gd name="T15" fmla="*/ 100 h 788"/>
                <a:gd name="T16" fmla="*/ 542 w 898"/>
                <a:gd name="T17" fmla="*/ 70 h 788"/>
                <a:gd name="T18" fmla="*/ 528 w 898"/>
                <a:gd name="T19" fmla="*/ 38 h 788"/>
                <a:gd name="T20" fmla="*/ 456 w 898"/>
                <a:gd name="T21" fmla="*/ 2 h 788"/>
                <a:gd name="T22" fmla="*/ 376 w 898"/>
                <a:gd name="T23" fmla="*/ 4 h 788"/>
                <a:gd name="T24" fmla="*/ 324 w 898"/>
                <a:gd name="T25" fmla="*/ 24 h 788"/>
                <a:gd name="T26" fmla="*/ 246 w 898"/>
                <a:gd name="T27" fmla="*/ 92 h 788"/>
                <a:gd name="T28" fmla="*/ 206 w 898"/>
                <a:gd name="T29" fmla="*/ 232 h 788"/>
                <a:gd name="T30" fmla="*/ 224 w 898"/>
                <a:gd name="T31" fmla="*/ 324 h 788"/>
                <a:gd name="T32" fmla="*/ 264 w 898"/>
                <a:gd name="T33" fmla="*/ 418 h 788"/>
                <a:gd name="T34" fmla="*/ 294 w 898"/>
                <a:gd name="T35" fmla="*/ 480 h 788"/>
                <a:gd name="T36" fmla="*/ 214 w 898"/>
                <a:gd name="T37" fmla="*/ 572 h 788"/>
                <a:gd name="T38" fmla="*/ 0 w 898"/>
                <a:gd name="T39" fmla="*/ 788 h 788"/>
                <a:gd name="T40" fmla="*/ 596 w 898"/>
                <a:gd name="T41" fmla="*/ 258 h 788"/>
                <a:gd name="T42" fmla="*/ 578 w 898"/>
                <a:gd name="T43" fmla="*/ 336 h 788"/>
                <a:gd name="T44" fmla="*/ 592 w 898"/>
                <a:gd name="T45" fmla="*/ 258 h 788"/>
                <a:gd name="T46" fmla="*/ 566 w 898"/>
                <a:gd name="T47" fmla="*/ 280 h 788"/>
                <a:gd name="T48" fmla="*/ 544 w 898"/>
                <a:gd name="T49" fmla="*/ 346 h 788"/>
                <a:gd name="T50" fmla="*/ 518 w 898"/>
                <a:gd name="T51" fmla="*/ 288 h 788"/>
                <a:gd name="T52" fmla="*/ 336 w 898"/>
                <a:gd name="T53" fmla="*/ 214 h 788"/>
                <a:gd name="T54" fmla="*/ 342 w 898"/>
                <a:gd name="T55" fmla="*/ 166 h 788"/>
                <a:gd name="T56" fmla="*/ 468 w 898"/>
                <a:gd name="T57" fmla="*/ 158 h 788"/>
                <a:gd name="T58" fmla="*/ 526 w 898"/>
                <a:gd name="T59" fmla="*/ 142 h 788"/>
                <a:gd name="T60" fmla="*/ 530 w 898"/>
                <a:gd name="T61" fmla="*/ 256 h 788"/>
                <a:gd name="T62" fmla="*/ 448 w 898"/>
                <a:gd name="T63" fmla="*/ 268 h 788"/>
                <a:gd name="T64" fmla="*/ 304 w 898"/>
                <a:gd name="T65" fmla="*/ 274 h 788"/>
                <a:gd name="T66" fmla="*/ 352 w 898"/>
                <a:gd name="T67" fmla="*/ 296 h 788"/>
                <a:gd name="T68" fmla="*/ 474 w 898"/>
                <a:gd name="T69" fmla="*/ 284 h 788"/>
                <a:gd name="T70" fmla="*/ 444 w 898"/>
                <a:gd name="T71" fmla="*/ 348 h 788"/>
                <a:gd name="T72" fmla="*/ 366 w 898"/>
                <a:gd name="T73" fmla="*/ 364 h 788"/>
                <a:gd name="T74" fmla="*/ 242 w 898"/>
                <a:gd name="T75" fmla="*/ 348 h 788"/>
                <a:gd name="T76" fmla="*/ 232 w 898"/>
                <a:gd name="T77" fmla="*/ 282 h 788"/>
                <a:gd name="T78" fmla="*/ 284 w 898"/>
                <a:gd name="T79" fmla="*/ 290 h 788"/>
                <a:gd name="T80" fmla="*/ 340 w 898"/>
                <a:gd name="T81" fmla="*/ 304 h 788"/>
                <a:gd name="T82" fmla="*/ 362 w 898"/>
                <a:gd name="T83" fmla="*/ 376 h 788"/>
                <a:gd name="T84" fmla="*/ 446 w 898"/>
                <a:gd name="T85" fmla="*/ 362 h 788"/>
                <a:gd name="T86" fmla="*/ 488 w 898"/>
                <a:gd name="T87" fmla="*/ 294 h 788"/>
                <a:gd name="T88" fmla="*/ 522 w 898"/>
                <a:gd name="T89" fmla="*/ 348 h 788"/>
                <a:gd name="T90" fmla="*/ 560 w 898"/>
                <a:gd name="T91" fmla="*/ 356 h 788"/>
                <a:gd name="T92" fmla="*/ 522 w 898"/>
                <a:gd name="T93" fmla="*/ 518 h 788"/>
                <a:gd name="T94" fmla="*/ 414 w 898"/>
                <a:gd name="T95" fmla="*/ 506 h 788"/>
                <a:gd name="T96" fmla="*/ 316 w 898"/>
                <a:gd name="T97" fmla="*/ 416 h 788"/>
                <a:gd name="T98" fmla="*/ 278 w 898"/>
                <a:gd name="T99" fmla="*/ 372 h 788"/>
                <a:gd name="T100" fmla="*/ 408 w 898"/>
                <a:gd name="T101" fmla="*/ 758 h 788"/>
                <a:gd name="T102" fmla="*/ 274 w 898"/>
                <a:gd name="T103" fmla="*/ 622 h 788"/>
                <a:gd name="T104" fmla="*/ 300 w 898"/>
                <a:gd name="T105" fmla="*/ 494 h 788"/>
                <a:gd name="T106" fmla="*/ 298 w 898"/>
                <a:gd name="T107" fmla="*/ 372 h 788"/>
                <a:gd name="T108" fmla="*/ 390 w 898"/>
                <a:gd name="T109" fmla="*/ 500 h 788"/>
                <a:gd name="T110" fmla="*/ 508 w 898"/>
                <a:gd name="T111" fmla="*/ 530 h 788"/>
                <a:gd name="T112" fmla="*/ 534 w 898"/>
                <a:gd name="T113" fmla="*/ 606 h 788"/>
                <a:gd name="T114" fmla="*/ 432 w 898"/>
                <a:gd name="T115" fmla="*/ 748 h 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898" h="788">
                  <a:moveTo>
                    <a:pt x="856" y="660"/>
                  </a:moveTo>
                  <a:lnTo>
                    <a:pt x="856" y="660"/>
                  </a:lnTo>
                  <a:lnTo>
                    <a:pt x="846" y="650"/>
                  </a:lnTo>
                  <a:lnTo>
                    <a:pt x="834" y="640"/>
                  </a:lnTo>
                  <a:lnTo>
                    <a:pt x="808" y="624"/>
                  </a:lnTo>
                  <a:lnTo>
                    <a:pt x="780" y="612"/>
                  </a:lnTo>
                  <a:lnTo>
                    <a:pt x="752" y="600"/>
                  </a:lnTo>
                  <a:lnTo>
                    <a:pt x="706" y="586"/>
                  </a:lnTo>
                  <a:lnTo>
                    <a:pt x="680" y="580"/>
                  </a:lnTo>
                  <a:lnTo>
                    <a:pt x="680" y="580"/>
                  </a:lnTo>
                  <a:lnTo>
                    <a:pt x="660" y="572"/>
                  </a:lnTo>
                  <a:lnTo>
                    <a:pt x="630" y="562"/>
                  </a:lnTo>
                  <a:lnTo>
                    <a:pt x="598" y="550"/>
                  </a:lnTo>
                  <a:lnTo>
                    <a:pt x="586" y="546"/>
                  </a:lnTo>
                  <a:lnTo>
                    <a:pt x="578" y="540"/>
                  </a:lnTo>
                  <a:lnTo>
                    <a:pt x="578" y="540"/>
                  </a:lnTo>
                  <a:lnTo>
                    <a:pt x="556" y="520"/>
                  </a:lnTo>
                  <a:lnTo>
                    <a:pt x="534" y="500"/>
                  </a:lnTo>
                  <a:lnTo>
                    <a:pt x="534" y="500"/>
                  </a:lnTo>
                  <a:lnTo>
                    <a:pt x="542" y="468"/>
                  </a:lnTo>
                  <a:lnTo>
                    <a:pt x="542" y="468"/>
                  </a:lnTo>
                  <a:lnTo>
                    <a:pt x="554" y="414"/>
                  </a:lnTo>
                  <a:lnTo>
                    <a:pt x="554" y="414"/>
                  </a:lnTo>
                  <a:lnTo>
                    <a:pt x="560" y="392"/>
                  </a:lnTo>
                  <a:lnTo>
                    <a:pt x="566" y="354"/>
                  </a:lnTo>
                  <a:lnTo>
                    <a:pt x="566" y="354"/>
                  </a:lnTo>
                  <a:lnTo>
                    <a:pt x="576" y="352"/>
                  </a:lnTo>
                  <a:lnTo>
                    <a:pt x="584" y="346"/>
                  </a:lnTo>
                  <a:lnTo>
                    <a:pt x="590" y="340"/>
                  </a:lnTo>
                  <a:lnTo>
                    <a:pt x="594" y="332"/>
                  </a:lnTo>
                  <a:lnTo>
                    <a:pt x="594" y="332"/>
                  </a:lnTo>
                  <a:lnTo>
                    <a:pt x="598" y="318"/>
                  </a:lnTo>
                  <a:lnTo>
                    <a:pt x="600" y="300"/>
                  </a:lnTo>
                  <a:lnTo>
                    <a:pt x="604" y="276"/>
                  </a:lnTo>
                  <a:lnTo>
                    <a:pt x="608" y="268"/>
                  </a:lnTo>
                  <a:lnTo>
                    <a:pt x="610" y="246"/>
                  </a:lnTo>
                  <a:lnTo>
                    <a:pt x="604" y="246"/>
                  </a:lnTo>
                  <a:lnTo>
                    <a:pt x="604" y="246"/>
                  </a:lnTo>
                  <a:lnTo>
                    <a:pt x="592" y="244"/>
                  </a:lnTo>
                  <a:lnTo>
                    <a:pt x="592" y="244"/>
                  </a:lnTo>
                  <a:lnTo>
                    <a:pt x="566" y="246"/>
                  </a:lnTo>
                  <a:lnTo>
                    <a:pt x="566" y="246"/>
                  </a:lnTo>
                  <a:lnTo>
                    <a:pt x="562" y="226"/>
                  </a:lnTo>
                  <a:lnTo>
                    <a:pt x="562" y="226"/>
                  </a:lnTo>
                  <a:lnTo>
                    <a:pt x="562" y="216"/>
                  </a:lnTo>
                  <a:lnTo>
                    <a:pt x="566" y="208"/>
                  </a:lnTo>
                  <a:lnTo>
                    <a:pt x="566" y="208"/>
                  </a:lnTo>
                  <a:lnTo>
                    <a:pt x="568" y="202"/>
                  </a:lnTo>
                  <a:lnTo>
                    <a:pt x="570" y="196"/>
                  </a:lnTo>
                  <a:lnTo>
                    <a:pt x="568" y="188"/>
                  </a:lnTo>
                  <a:lnTo>
                    <a:pt x="566" y="182"/>
                  </a:lnTo>
                  <a:lnTo>
                    <a:pt x="566" y="182"/>
                  </a:lnTo>
                  <a:lnTo>
                    <a:pt x="560" y="174"/>
                  </a:lnTo>
                  <a:lnTo>
                    <a:pt x="558" y="170"/>
                  </a:lnTo>
                  <a:lnTo>
                    <a:pt x="558" y="166"/>
                  </a:lnTo>
                  <a:lnTo>
                    <a:pt x="558" y="166"/>
                  </a:lnTo>
                  <a:lnTo>
                    <a:pt x="562" y="152"/>
                  </a:lnTo>
                  <a:lnTo>
                    <a:pt x="562" y="152"/>
                  </a:lnTo>
                  <a:lnTo>
                    <a:pt x="564" y="146"/>
                  </a:lnTo>
                  <a:lnTo>
                    <a:pt x="562" y="142"/>
                  </a:lnTo>
                  <a:lnTo>
                    <a:pt x="560" y="138"/>
                  </a:lnTo>
                  <a:lnTo>
                    <a:pt x="560" y="138"/>
                  </a:lnTo>
                  <a:lnTo>
                    <a:pt x="556" y="134"/>
                  </a:lnTo>
                  <a:lnTo>
                    <a:pt x="550" y="130"/>
                  </a:lnTo>
                  <a:lnTo>
                    <a:pt x="548" y="128"/>
                  </a:lnTo>
                  <a:lnTo>
                    <a:pt x="548" y="126"/>
                  </a:lnTo>
                  <a:lnTo>
                    <a:pt x="550" y="124"/>
                  </a:lnTo>
                  <a:lnTo>
                    <a:pt x="550" y="124"/>
                  </a:lnTo>
                  <a:lnTo>
                    <a:pt x="552" y="122"/>
                  </a:lnTo>
                  <a:lnTo>
                    <a:pt x="554" y="118"/>
                  </a:lnTo>
                  <a:lnTo>
                    <a:pt x="558" y="108"/>
                  </a:lnTo>
                  <a:lnTo>
                    <a:pt x="556" y="100"/>
                  </a:lnTo>
                  <a:lnTo>
                    <a:pt x="556" y="96"/>
                  </a:lnTo>
                  <a:lnTo>
                    <a:pt x="552" y="94"/>
                  </a:lnTo>
                  <a:lnTo>
                    <a:pt x="552" y="94"/>
                  </a:lnTo>
                  <a:lnTo>
                    <a:pt x="544" y="88"/>
                  </a:lnTo>
                  <a:lnTo>
                    <a:pt x="544" y="88"/>
                  </a:lnTo>
                  <a:lnTo>
                    <a:pt x="544" y="88"/>
                  </a:lnTo>
                  <a:lnTo>
                    <a:pt x="546" y="78"/>
                  </a:lnTo>
                  <a:lnTo>
                    <a:pt x="544" y="72"/>
                  </a:lnTo>
                  <a:lnTo>
                    <a:pt x="542" y="70"/>
                  </a:lnTo>
                  <a:lnTo>
                    <a:pt x="540" y="70"/>
                  </a:lnTo>
                  <a:lnTo>
                    <a:pt x="540" y="70"/>
                  </a:lnTo>
                  <a:lnTo>
                    <a:pt x="542" y="66"/>
                  </a:lnTo>
                  <a:lnTo>
                    <a:pt x="542" y="64"/>
                  </a:lnTo>
                  <a:lnTo>
                    <a:pt x="540" y="56"/>
                  </a:lnTo>
                  <a:lnTo>
                    <a:pt x="536" y="48"/>
                  </a:lnTo>
                  <a:lnTo>
                    <a:pt x="530" y="44"/>
                  </a:lnTo>
                  <a:lnTo>
                    <a:pt x="530" y="44"/>
                  </a:lnTo>
                  <a:lnTo>
                    <a:pt x="528" y="38"/>
                  </a:lnTo>
                  <a:lnTo>
                    <a:pt x="526" y="34"/>
                  </a:lnTo>
                  <a:lnTo>
                    <a:pt x="516" y="26"/>
                  </a:lnTo>
                  <a:lnTo>
                    <a:pt x="506" y="22"/>
                  </a:lnTo>
                  <a:lnTo>
                    <a:pt x="494" y="20"/>
                  </a:lnTo>
                  <a:lnTo>
                    <a:pt x="494" y="20"/>
                  </a:lnTo>
                  <a:lnTo>
                    <a:pt x="480" y="10"/>
                  </a:lnTo>
                  <a:lnTo>
                    <a:pt x="472" y="6"/>
                  </a:lnTo>
                  <a:lnTo>
                    <a:pt x="464" y="4"/>
                  </a:lnTo>
                  <a:lnTo>
                    <a:pt x="456" y="2"/>
                  </a:lnTo>
                  <a:lnTo>
                    <a:pt x="448" y="4"/>
                  </a:lnTo>
                  <a:lnTo>
                    <a:pt x="440" y="6"/>
                  </a:lnTo>
                  <a:lnTo>
                    <a:pt x="432" y="10"/>
                  </a:lnTo>
                  <a:lnTo>
                    <a:pt x="432" y="10"/>
                  </a:lnTo>
                  <a:lnTo>
                    <a:pt x="416" y="4"/>
                  </a:lnTo>
                  <a:lnTo>
                    <a:pt x="402" y="0"/>
                  </a:lnTo>
                  <a:lnTo>
                    <a:pt x="394" y="0"/>
                  </a:lnTo>
                  <a:lnTo>
                    <a:pt x="386" y="0"/>
                  </a:lnTo>
                  <a:lnTo>
                    <a:pt x="376" y="4"/>
                  </a:lnTo>
                  <a:lnTo>
                    <a:pt x="366" y="12"/>
                  </a:lnTo>
                  <a:lnTo>
                    <a:pt x="366" y="12"/>
                  </a:lnTo>
                  <a:lnTo>
                    <a:pt x="356" y="14"/>
                  </a:lnTo>
                  <a:lnTo>
                    <a:pt x="350" y="14"/>
                  </a:lnTo>
                  <a:lnTo>
                    <a:pt x="344" y="16"/>
                  </a:lnTo>
                  <a:lnTo>
                    <a:pt x="338" y="18"/>
                  </a:lnTo>
                  <a:lnTo>
                    <a:pt x="338" y="18"/>
                  </a:lnTo>
                  <a:lnTo>
                    <a:pt x="328" y="22"/>
                  </a:lnTo>
                  <a:lnTo>
                    <a:pt x="324" y="24"/>
                  </a:lnTo>
                  <a:lnTo>
                    <a:pt x="324" y="24"/>
                  </a:lnTo>
                  <a:lnTo>
                    <a:pt x="316" y="26"/>
                  </a:lnTo>
                  <a:lnTo>
                    <a:pt x="310" y="28"/>
                  </a:lnTo>
                  <a:lnTo>
                    <a:pt x="304" y="34"/>
                  </a:lnTo>
                  <a:lnTo>
                    <a:pt x="304" y="34"/>
                  </a:lnTo>
                  <a:lnTo>
                    <a:pt x="290" y="48"/>
                  </a:lnTo>
                  <a:lnTo>
                    <a:pt x="262" y="74"/>
                  </a:lnTo>
                  <a:lnTo>
                    <a:pt x="262" y="74"/>
                  </a:lnTo>
                  <a:lnTo>
                    <a:pt x="246" y="92"/>
                  </a:lnTo>
                  <a:lnTo>
                    <a:pt x="234" y="110"/>
                  </a:lnTo>
                  <a:lnTo>
                    <a:pt x="224" y="132"/>
                  </a:lnTo>
                  <a:lnTo>
                    <a:pt x="216" y="160"/>
                  </a:lnTo>
                  <a:lnTo>
                    <a:pt x="216" y="160"/>
                  </a:lnTo>
                  <a:lnTo>
                    <a:pt x="210" y="186"/>
                  </a:lnTo>
                  <a:lnTo>
                    <a:pt x="206" y="206"/>
                  </a:lnTo>
                  <a:lnTo>
                    <a:pt x="204" y="214"/>
                  </a:lnTo>
                  <a:lnTo>
                    <a:pt x="204" y="224"/>
                  </a:lnTo>
                  <a:lnTo>
                    <a:pt x="206" y="232"/>
                  </a:lnTo>
                  <a:lnTo>
                    <a:pt x="210" y="242"/>
                  </a:lnTo>
                  <a:lnTo>
                    <a:pt x="210" y="242"/>
                  </a:lnTo>
                  <a:lnTo>
                    <a:pt x="210" y="262"/>
                  </a:lnTo>
                  <a:lnTo>
                    <a:pt x="212" y="278"/>
                  </a:lnTo>
                  <a:lnTo>
                    <a:pt x="216" y="290"/>
                  </a:lnTo>
                  <a:lnTo>
                    <a:pt x="220" y="300"/>
                  </a:lnTo>
                  <a:lnTo>
                    <a:pt x="220" y="300"/>
                  </a:lnTo>
                  <a:lnTo>
                    <a:pt x="222" y="312"/>
                  </a:lnTo>
                  <a:lnTo>
                    <a:pt x="224" y="324"/>
                  </a:lnTo>
                  <a:lnTo>
                    <a:pt x="234" y="346"/>
                  </a:lnTo>
                  <a:lnTo>
                    <a:pt x="236" y="350"/>
                  </a:lnTo>
                  <a:lnTo>
                    <a:pt x="236" y="350"/>
                  </a:lnTo>
                  <a:lnTo>
                    <a:pt x="242" y="360"/>
                  </a:lnTo>
                  <a:lnTo>
                    <a:pt x="250" y="368"/>
                  </a:lnTo>
                  <a:lnTo>
                    <a:pt x="250" y="368"/>
                  </a:lnTo>
                  <a:lnTo>
                    <a:pt x="254" y="392"/>
                  </a:lnTo>
                  <a:lnTo>
                    <a:pt x="258" y="406"/>
                  </a:lnTo>
                  <a:lnTo>
                    <a:pt x="264" y="418"/>
                  </a:lnTo>
                  <a:lnTo>
                    <a:pt x="264" y="418"/>
                  </a:lnTo>
                  <a:lnTo>
                    <a:pt x="270" y="426"/>
                  </a:lnTo>
                  <a:lnTo>
                    <a:pt x="278" y="430"/>
                  </a:lnTo>
                  <a:lnTo>
                    <a:pt x="288" y="436"/>
                  </a:lnTo>
                  <a:lnTo>
                    <a:pt x="288" y="436"/>
                  </a:lnTo>
                  <a:lnTo>
                    <a:pt x="290" y="452"/>
                  </a:lnTo>
                  <a:lnTo>
                    <a:pt x="292" y="454"/>
                  </a:lnTo>
                  <a:lnTo>
                    <a:pt x="292" y="454"/>
                  </a:lnTo>
                  <a:lnTo>
                    <a:pt x="294" y="480"/>
                  </a:lnTo>
                  <a:lnTo>
                    <a:pt x="294" y="494"/>
                  </a:lnTo>
                  <a:lnTo>
                    <a:pt x="294" y="510"/>
                  </a:lnTo>
                  <a:lnTo>
                    <a:pt x="294" y="510"/>
                  </a:lnTo>
                  <a:lnTo>
                    <a:pt x="280" y="518"/>
                  </a:lnTo>
                  <a:lnTo>
                    <a:pt x="266" y="530"/>
                  </a:lnTo>
                  <a:lnTo>
                    <a:pt x="254" y="544"/>
                  </a:lnTo>
                  <a:lnTo>
                    <a:pt x="244" y="556"/>
                  </a:lnTo>
                  <a:lnTo>
                    <a:pt x="244" y="556"/>
                  </a:lnTo>
                  <a:lnTo>
                    <a:pt x="214" y="572"/>
                  </a:lnTo>
                  <a:lnTo>
                    <a:pt x="186" y="588"/>
                  </a:lnTo>
                  <a:lnTo>
                    <a:pt x="138" y="616"/>
                  </a:lnTo>
                  <a:lnTo>
                    <a:pt x="138" y="616"/>
                  </a:lnTo>
                  <a:lnTo>
                    <a:pt x="22" y="684"/>
                  </a:lnTo>
                  <a:lnTo>
                    <a:pt x="22" y="684"/>
                  </a:lnTo>
                  <a:lnTo>
                    <a:pt x="10" y="724"/>
                  </a:lnTo>
                  <a:lnTo>
                    <a:pt x="2" y="758"/>
                  </a:lnTo>
                  <a:lnTo>
                    <a:pt x="0" y="774"/>
                  </a:lnTo>
                  <a:lnTo>
                    <a:pt x="0" y="788"/>
                  </a:lnTo>
                  <a:lnTo>
                    <a:pt x="898" y="788"/>
                  </a:lnTo>
                  <a:lnTo>
                    <a:pt x="898" y="788"/>
                  </a:lnTo>
                  <a:lnTo>
                    <a:pt x="882" y="738"/>
                  </a:lnTo>
                  <a:lnTo>
                    <a:pt x="870" y="696"/>
                  </a:lnTo>
                  <a:lnTo>
                    <a:pt x="856" y="660"/>
                  </a:lnTo>
                  <a:lnTo>
                    <a:pt x="856" y="660"/>
                  </a:lnTo>
                  <a:close/>
                  <a:moveTo>
                    <a:pt x="592" y="258"/>
                  </a:moveTo>
                  <a:lnTo>
                    <a:pt x="592" y="258"/>
                  </a:lnTo>
                  <a:lnTo>
                    <a:pt x="596" y="258"/>
                  </a:lnTo>
                  <a:lnTo>
                    <a:pt x="596" y="264"/>
                  </a:lnTo>
                  <a:lnTo>
                    <a:pt x="592" y="270"/>
                  </a:lnTo>
                  <a:lnTo>
                    <a:pt x="592" y="272"/>
                  </a:lnTo>
                  <a:lnTo>
                    <a:pt x="592" y="272"/>
                  </a:lnTo>
                  <a:lnTo>
                    <a:pt x="588" y="300"/>
                  </a:lnTo>
                  <a:lnTo>
                    <a:pt x="586" y="316"/>
                  </a:lnTo>
                  <a:lnTo>
                    <a:pt x="582" y="326"/>
                  </a:lnTo>
                  <a:lnTo>
                    <a:pt x="582" y="326"/>
                  </a:lnTo>
                  <a:lnTo>
                    <a:pt x="578" y="336"/>
                  </a:lnTo>
                  <a:lnTo>
                    <a:pt x="568" y="340"/>
                  </a:lnTo>
                  <a:lnTo>
                    <a:pt x="568" y="340"/>
                  </a:lnTo>
                  <a:lnTo>
                    <a:pt x="572" y="296"/>
                  </a:lnTo>
                  <a:lnTo>
                    <a:pt x="572" y="296"/>
                  </a:lnTo>
                  <a:lnTo>
                    <a:pt x="572" y="280"/>
                  </a:lnTo>
                  <a:lnTo>
                    <a:pt x="568" y="260"/>
                  </a:lnTo>
                  <a:lnTo>
                    <a:pt x="568" y="260"/>
                  </a:lnTo>
                  <a:lnTo>
                    <a:pt x="592" y="258"/>
                  </a:lnTo>
                  <a:lnTo>
                    <a:pt x="592" y="258"/>
                  </a:lnTo>
                  <a:close/>
                  <a:moveTo>
                    <a:pt x="520" y="280"/>
                  </a:moveTo>
                  <a:lnTo>
                    <a:pt x="520" y="280"/>
                  </a:lnTo>
                  <a:lnTo>
                    <a:pt x="520" y="278"/>
                  </a:lnTo>
                  <a:lnTo>
                    <a:pt x="524" y="274"/>
                  </a:lnTo>
                  <a:lnTo>
                    <a:pt x="534" y="268"/>
                  </a:lnTo>
                  <a:lnTo>
                    <a:pt x="548" y="264"/>
                  </a:lnTo>
                  <a:lnTo>
                    <a:pt x="562" y="260"/>
                  </a:lnTo>
                  <a:lnTo>
                    <a:pt x="562" y="260"/>
                  </a:lnTo>
                  <a:lnTo>
                    <a:pt x="566" y="280"/>
                  </a:lnTo>
                  <a:lnTo>
                    <a:pt x="566" y="296"/>
                  </a:lnTo>
                  <a:lnTo>
                    <a:pt x="566" y="296"/>
                  </a:lnTo>
                  <a:lnTo>
                    <a:pt x="564" y="318"/>
                  </a:lnTo>
                  <a:lnTo>
                    <a:pt x="562" y="342"/>
                  </a:lnTo>
                  <a:lnTo>
                    <a:pt x="562" y="342"/>
                  </a:lnTo>
                  <a:lnTo>
                    <a:pt x="550" y="346"/>
                  </a:lnTo>
                  <a:lnTo>
                    <a:pt x="550" y="346"/>
                  </a:lnTo>
                  <a:lnTo>
                    <a:pt x="544" y="346"/>
                  </a:lnTo>
                  <a:lnTo>
                    <a:pt x="544" y="346"/>
                  </a:lnTo>
                  <a:lnTo>
                    <a:pt x="536" y="344"/>
                  </a:lnTo>
                  <a:lnTo>
                    <a:pt x="532" y="340"/>
                  </a:lnTo>
                  <a:lnTo>
                    <a:pt x="532" y="340"/>
                  </a:lnTo>
                  <a:lnTo>
                    <a:pt x="530" y="338"/>
                  </a:lnTo>
                  <a:lnTo>
                    <a:pt x="530" y="338"/>
                  </a:lnTo>
                  <a:lnTo>
                    <a:pt x="524" y="328"/>
                  </a:lnTo>
                  <a:lnTo>
                    <a:pt x="520" y="312"/>
                  </a:lnTo>
                  <a:lnTo>
                    <a:pt x="518" y="296"/>
                  </a:lnTo>
                  <a:lnTo>
                    <a:pt x="518" y="288"/>
                  </a:lnTo>
                  <a:lnTo>
                    <a:pt x="520" y="280"/>
                  </a:lnTo>
                  <a:lnTo>
                    <a:pt x="520" y="280"/>
                  </a:lnTo>
                  <a:close/>
                  <a:moveTo>
                    <a:pt x="338" y="244"/>
                  </a:moveTo>
                  <a:lnTo>
                    <a:pt x="338" y="244"/>
                  </a:lnTo>
                  <a:lnTo>
                    <a:pt x="342" y="240"/>
                  </a:lnTo>
                  <a:lnTo>
                    <a:pt x="344" y="236"/>
                  </a:lnTo>
                  <a:lnTo>
                    <a:pt x="344" y="230"/>
                  </a:lnTo>
                  <a:lnTo>
                    <a:pt x="342" y="226"/>
                  </a:lnTo>
                  <a:lnTo>
                    <a:pt x="336" y="214"/>
                  </a:lnTo>
                  <a:lnTo>
                    <a:pt x="332" y="206"/>
                  </a:lnTo>
                  <a:lnTo>
                    <a:pt x="332" y="206"/>
                  </a:lnTo>
                  <a:lnTo>
                    <a:pt x="328" y="198"/>
                  </a:lnTo>
                  <a:lnTo>
                    <a:pt x="326" y="188"/>
                  </a:lnTo>
                  <a:lnTo>
                    <a:pt x="328" y="184"/>
                  </a:lnTo>
                  <a:lnTo>
                    <a:pt x="330" y="178"/>
                  </a:lnTo>
                  <a:lnTo>
                    <a:pt x="336" y="172"/>
                  </a:lnTo>
                  <a:lnTo>
                    <a:pt x="342" y="166"/>
                  </a:lnTo>
                  <a:lnTo>
                    <a:pt x="342" y="166"/>
                  </a:lnTo>
                  <a:lnTo>
                    <a:pt x="362" y="164"/>
                  </a:lnTo>
                  <a:lnTo>
                    <a:pt x="374" y="160"/>
                  </a:lnTo>
                  <a:lnTo>
                    <a:pt x="386" y="156"/>
                  </a:lnTo>
                  <a:lnTo>
                    <a:pt x="386" y="156"/>
                  </a:lnTo>
                  <a:lnTo>
                    <a:pt x="430" y="158"/>
                  </a:lnTo>
                  <a:lnTo>
                    <a:pt x="454" y="160"/>
                  </a:lnTo>
                  <a:lnTo>
                    <a:pt x="464" y="160"/>
                  </a:lnTo>
                  <a:lnTo>
                    <a:pt x="468" y="158"/>
                  </a:lnTo>
                  <a:lnTo>
                    <a:pt x="468" y="158"/>
                  </a:lnTo>
                  <a:lnTo>
                    <a:pt x="476" y="158"/>
                  </a:lnTo>
                  <a:lnTo>
                    <a:pt x="482" y="158"/>
                  </a:lnTo>
                  <a:lnTo>
                    <a:pt x="492" y="154"/>
                  </a:lnTo>
                  <a:lnTo>
                    <a:pt x="502" y="148"/>
                  </a:lnTo>
                  <a:lnTo>
                    <a:pt x="508" y="144"/>
                  </a:lnTo>
                  <a:lnTo>
                    <a:pt x="508" y="144"/>
                  </a:lnTo>
                  <a:lnTo>
                    <a:pt x="518" y="144"/>
                  </a:lnTo>
                  <a:lnTo>
                    <a:pt x="526" y="142"/>
                  </a:lnTo>
                  <a:lnTo>
                    <a:pt x="526" y="142"/>
                  </a:lnTo>
                  <a:lnTo>
                    <a:pt x="536" y="152"/>
                  </a:lnTo>
                  <a:lnTo>
                    <a:pt x="534" y="154"/>
                  </a:lnTo>
                  <a:lnTo>
                    <a:pt x="534" y="154"/>
                  </a:lnTo>
                  <a:lnTo>
                    <a:pt x="546" y="190"/>
                  </a:lnTo>
                  <a:lnTo>
                    <a:pt x="554" y="218"/>
                  </a:lnTo>
                  <a:lnTo>
                    <a:pt x="560" y="248"/>
                  </a:lnTo>
                  <a:lnTo>
                    <a:pt x="560" y="248"/>
                  </a:lnTo>
                  <a:lnTo>
                    <a:pt x="544" y="252"/>
                  </a:lnTo>
                  <a:lnTo>
                    <a:pt x="530" y="256"/>
                  </a:lnTo>
                  <a:lnTo>
                    <a:pt x="518" y="264"/>
                  </a:lnTo>
                  <a:lnTo>
                    <a:pt x="510" y="272"/>
                  </a:lnTo>
                  <a:lnTo>
                    <a:pt x="510" y="272"/>
                  </a:lnTo>
                  <a:lnTo>
                    <a:pt x="482" y="276"/>
                  </a:lnTo>
                  <a:lnTo>
                    <a:pt x="482" y="276"/>
                  </a:lnTo>
                  <a:lnTo>
                    <a:pt x="478" y="272"/>
                  </a:lnTo>
                  <a:lnTo>
                    <a:pt x="470" y="270"/>
                  </a:lnTo>
                  <a:lnTo>
                    <a:pt x="462" y="268"/>
                  </a:lnTo>
                  <a:lnTo>
                    <a:pt x="448" y="268"/>
                  </a:lnTo>
                  <a:lnTo>
                    <a:pt x="448" y="268"/>
                  </a:lnTo>
                  <a:lnTo>
                    <a:pt x="420" y="270"/>
                  </a:lnTo>
                  <a:lnTo>
                    <a:pt x="390" y="274"/>
                  </a:lnTo>
                  <a:lnTo>
                    <a:pt x="364" y="280"/>
                  </a:lnTo>
                  <a:lnTo>
                    <a:pt x="344" y="286"/>
                  </a:lnTo>
                  <a:lnTo>
                    <a:pt x="340" y="286"/>
                  </a:lnTo>
                  <a:lnTo>
                    <a:pt x="340" y="288"/>
                  </a:lnTo>
                  <a:lnTo>
                    <a:pt x="340" y="288"/>
                  </a:lnTo>
                  <a:lnTo>
                    <a:pt x="304" y="274"/>
                  </a:lnTo>
                  <a:lnTo>
                    <a:pt x="304" y="274"/>
                  </a:lnTo>
                  <a:lnTo>
                    <a:pt x="306" y="270"/>
                  </a:lnTo>
                  <a:lnTo>
                    <a:pt x="310" y="264"/>
                  </a:lnTo>
                  <a:lnTo>
                    <a:pt x="318" y="256"/>
                  </a:lnTo>
                  <a:lnTo>
                    <a:pt x="338" y="244"/>
                  </a:lnTo>
                  <a:lnTo>
                    <a:pt x="338" y="244"/>
                  </a:lnTo>
                  <a:close/>
                  <a:moveTo>
                    <a:pt x="352" y="304"/>
                  </a:moveTo>
                  <a:lnTo>
                    <a:pt x="352" y="296"/>
                  </a:lnTo>
                  <a:lnTo>
                    <a:pt x="352" y="296"/>
                  </a:lnTo>
                  <a:lnTo>
                    <a:pt x="372" y="290"/>
                  </a:lnTo>
                  <a:lnTo>
                    <a:pt x="396" y="286"/>
                  </a:lnTo>
                  <a:lnTo>
                    <a:pt x="424" y="282"/>
                  </a:lnTo>
                  <a:lnTo>
                    <a:pt x="448" y="280"/>
                  </a:lnTo>
                  <a:lnTo>
                    <a:pt x="448" y="280"/>
                  </a:lnTo>
                  <a:lnTo>
                    <a:pt x="460" y="280"/>
                  </a:lnTo>
                  <a:lnTo>
                    <a:pt x="468" y="282"/>
                  </a:lnTo>
                  <a:lnTo>
                    <a:pt x="472" y="284"/>
                  </a:lnTo>
                  <a:lnTo>
                    <a:pt x="474" y="284"/>
                  </a:lnTo>
                  <a:lnTo>
                    <a:pt x="474" y="284"/>
                  </a:lnTo>
                  <a:lnTo>
                    <a:pt x="474" y="292"/>
                  </a:lnTo>
                  <a:lnTo>
                    <a:pt x="474" y="300"/>
                  </a:lnTo>
                  <a:lnTo>
                    <a:pt x="468" y="316"/>
                  </a:lnTo>
                  <a:lnTo>
                    <a:pt x="458" y="332"/>
                  </a:lnTo>
                  <a:lnTo>
                    <a:pt x="446" y="346"/>
                  </a:lnTo>
                  <a:lnTo>
                    <a:pt x="446" y="346"/>
                  </a:lnTo>
                  <a:lnTo>
                    <a:pt x="444" y="348"/>
                  </a:lnTo>
                  <a:lnTo>
                    <a:pt x="444" y="348"/>
                  </a:lnTo>
                  <a:lnTo>
                    <a:pt x="440" y="352"/>
                  </a:lnTo>
                  <a:lnTo>
                    <a:pt x="432" y="356"/>
                  </a:lnTo>
                  <a:lnTo>
                    <a:pt x="424" y="360"/>
                  </a:lnTo>
                  <a:lnTo>
                    <a:pt x="410" y="364"/>
                  </a:lnTo>
                  <a:lnTo>
                    <a:pt x="410" y="364"/>
                  </a:lnTo>
                  <a:lnTo>
                    <a:pt x="380" y="368"/>
                  </a:lnTo>
                  <a:lnTo>
                    <a:pt x="380" y="368"/>
                  </a:lnTo>
                  <a:lnTo>
                    <a:pt x="372" y="366"/>
                  </a:lnTo>
                  <a:lnTo>
                    <a:pt x="366" y="364"/>
                  </a:lnTo>
                  <a:lnTo>
                    <a:pt x="364" y="362"/>
                  </a:lnTo>
                  <a:lnTo>
                    <a:pt x="362" y="360"/>
                  </a:lnTo>
                  <a:lnTo>
                    <a:pt x="362" y="360"/>
                  </a:lnTo>
                  <a:lnTo>
                    <a:pt x="360" y="350"/>
                  </a:lnTo>
                  <a:lnTo>
                    <a:pt x="358" y="338"/>
                  </a:lnTo>
                  <a:lnTo>
                    <a:pt x="356" y="310"/>
                  </a:lnTo>
                  <a:lnTo>
                    <a:pt x="356" y="308"/>
                  </a:lnTo>
                  <a:lnTo>
                    <a:pt x="352" y="304"/>
                  </a:lnTo>
                  <a:close/>
                  <a:moveTo>
                    <a:pt x="242" y="348"/>
                  </a:moveTo>
                  <a:lnTo>
                    <a:pt x="240" y="344"/>
                  </a:lnTo>
                  <a:lnTo>
                    <a:pt x="240" y="344"/>
                  </a:lnTo>
                  <a:lnTo>
                    <a:pt x="232" y="330"/>
                  </a:lnTo>
                  <a:lnTo>
                    <a:pt x="228" y="312"/>
                  </a:lnTo>
                  <a:lnTo>
                    <a:pt x="226" y="304"/>
                  </a:lnTo>
                  <a:lnTo>
                    <a:pt x="226" y="296"/>
                  </a:lnTo>
                  <a:lnTo>
                    <a:pt x="228" y="288"/>
                  </a:lnTo>
                  <a:lnTo>
                    <a:pt x="232" y="282"/>
                  </a:lnTo>
                  <a:lnTo>
                    <a:pt x="232" y="282"/>
                  </a:lnTo>
                  <a:lnTo>
                    <a:pt x="238" y="276"/>
                  </a:lnTo>
                  <a:lnTo>
                    <a:pt x="242" y="272"/>
                  </a:lnTo>
                  <a:lnTo>
                    <a:pt x="248" y="270"/>
                  </a:lnTo>
                  <a:lnTo>
                    <a:pt x="254" y="270"/>
                  </a:lnTo>
                  <a:lnTo>
                    <a:pt x="254" y="270"/>
                  </a:lnTo>
                  <a:lnTo>
                    <a:pt x="262" y="272"/>
                  </a:lnTo>
                  <a:lnTo>
                    <a:pt x="270" y="276"/>
                  </a:lnTo>
                  <a:lnTo>
                    <a:pt x="278" y="282"/>
                  </a:lnTo>
                  <a:lnTo>
                    <a:pt x="284" y="290"/>
                  </a:lnTo>
                  <a:lnTo>
                    <a:pt x="286" y="288"/>
                  </a:lnTo>
                  <a:lnTo>
                    <a:pt x="286" y="288"/>
                  </a:lnTo>
                  <a:lnTo>
                    <a:pt x="290" y="300"/>
                  </a:lnTo>
                  <a:lnTo>
                    <a:pt x="294" y="314"/>
                  </a:lnTo>
                  <a:lnTo>
                    <a:pt x="294" y="328"/>
                  </a:lnTo>
                  <a:lnTo>
                    <a:pt x="308" y="336"/>
                  </a:lnTo>
                  <a:lnTo>
                    <a:pt x="308" y="336"/>
                  </a:lnTo>
                  <a:lnTo>
                    <a:pt x="304" y="288"/>
                  </a:lnTo>
                  <a:lnTo>
                    <a:pt x="340" y="304"/>
                  </a:lnTo>
                  <a:lnTo>
                    <a:pt x="338" y="308"/>
                  </a:lnTo>
                  <a:lnTo>
                    <a:pt x="344" y="314"/>
                  </a:lnTo>
                  <a:lnTo>
                    <a:pt x="344" y="314"/>
                  </a:lnTo>
                  <a:lnTo>
                    <a:pt x="346" y="338"/>
                  </a:lnTo>
                  <a:lnTo>
                    <a:pt x="348" y="354"/>
                  </a:lnTo>
                  <a:lnTo>
                    <a:pt x="352" y="366"/>
                  </a:lnTo>
                  <a:lnTo>
                    <a:pt x="352" y="366"/>
                  </a:lnTo>
                  <a:lnTo>
                    <a:pt x="356" y="372"/>
                  </a:lnTo>
                  <a:lnTo>
                    <a:pt x="362" y="376"/>
                  </a:lnTo>
                  <a:lnTo>
                    <a:pt x="370" y="378"/>
                  </a:lnTo>
                  <a:lnTo>
                    <a:pt x="380" y="380"/>
                  </a:lnTo>
                  <a:lnTo>
                    <a:pt x="380" y="380"/>
                  </a:lnTo>
                  <a:lnTo>
                    <a:pt x="394" y="378"/>
                  </a:lnTo>
                  <a:lnTo>
                    <a:pt x="412" y="376"/>
                  </a:lnTo>
                  <a:lnTo>
                    <a:pt x="412" y="376"/>
                  </a:lnTo>
                  <a:lnTo>
                    <a:pt x="428" y="372"/>
                  </a:lnTo>
                  <a:lnTo>
                    <a:pt x="440" y="368"/>
                  </a:lnTo>
                  <a:lnTo>
                    <a:pt x="446" y="362"/>
                  </a:lnTo>
                  <a:lnTo>
                    <a:pt x="452" y="358"/>
                  </a:lnTo>
                  <a:lnTo>
                    <a:pt x="452" y="358"/>
                  </a:lnTo>
                  <a:lnTo>
                    <a:pt x="454" y="354"/>
                  </a:lnTo>
                  <a:lnTo>
                    <a:pt x="454" y="354"/>
                  </a:lnTo>
                  <a:lnTo>
                    <a:pt x="466" y="344"/>
                  </a:lnTo>
                  <a:lnTo>
                    <a:pt x="476" y="328"/>
                  </a:lnTo>
                  <a:lnTo>
                    <a:pt x="484" y="312"/>
                  </a:lnTo>
                  <a:lnTo>
                    <a:pt x="488" y="294"/>
                  </a:lnTo>
                  <a:lnTo>
                    <a:pt x="488" y="294"/>
                  </a:lnTo>
                  <a:lnTo>
                    <a:pt x="496" y="292"/>
                  </a:lnTo>
                  <a:lnTo>
                    <a:pt x="506" y="292"/>
                  </a:lnTo>
                  <a:lnTo>
                    <a:pt x="506" y="292"/>
                  </a:lnTo>
                  <a:lnTo>
                    <a:pt x="506" y="308"/>
                  </a:lnTo>
                  <a:lnTo>
                    <a:pt x="510" y="322"/>
                  </a:lnTo>
                  <a:lnTo>
                    <a:pt x="516" y="336"/>
                  </a:lnTo>
                  <a:lnTo>
                    <a:pt x="522" y="346"/>
                  </a:lnTo>
                  <a:lnTo>
                    <a:pt x="522" y="346"/>
                  </a:lnTo>
                  <a:lnTo>
                    <a:pt x="522" y="348"/>
                  </a:lnTo>
                  <a:lnTo>
                    <a:pt x="522" y="348"/>
                  </a:lnTo>
                  <a:lnTo>
                    <a:pt x="526" y="350"/>
                  </a:lnTo>
                  <a:lnTo>
                    <a:pt x="530" y="354"/>
                  </a:lnTo>
                  <a:lnTo>
                    <a:pt x="536" y="356"/>
                  </a:lnTo>
                  <a:lnTo>
                    <a:pt x="544" y="358"/>
                  </a:lnTo>
                  <a:lnTo>
                    <a:pt x="544" y="358"/>
                  </a:lnTo>
                  <a:lnTo>
                    <a:pt x="552" y="358"/>
                  </a:lnTo>
                  <a:lnTo>
                    <a:pt x="552" y="358"/>
                  </a:lnTo>
                  <a:lnTo>
                    <a:pt x="560" y="356"/>
                  </a:lnTo>
                  <a:lnTo>
                    <a:pt x="560" y="356"/>
                  </a:lnTo>
                  <a:lnTo>
                    <a:pt x="554" y="390"/>
                  </a:lnTo>
                  <a:lnTo>
                    <a:pt x="548" y="414"/>
                  </a:lnTo>
                  <a:lnTo>
                    <a:pt x="548" y="414"/>
                  </a:lnTo>
                  <a:lnTo>
                    <a:pt x="536" y="466"/>
                  </a:lnTo>
                  <a:lnTo>
                    <a:pt x="536" y="466"/>
                  </a:lnTo>
                  <a:lnTo>
                    <a:pt x="524" y="516"/>
                  </a:lnTo>
                  <a:lnTo>
                    <a:pt x="524" y="516"/>
                  </a:lnTo>
                  <a:lnTo>
                    <a:pt x="522" y="518"/>
                  </a:lnTo>
                  <a:lnTo>
                    <a:pt x="516" y="522"/>
                  </a:lnTo>
                  <a:lnTo>
                    <a:pt x="500" y="526"/>
                  </a:lnTo>
                  <a:lnTo>
                    <a:pt x="480" y="530"/>
                  </a:lnTo>
                  <a:lnTo>
                    <a:pt x="470" y="530"/>
                  </a:lnTo>
                  <a:lnTo>
                    <a:pt x="464" y="528"/>
                  </a:lnTo>
                  <a:lnTo>
                    <a:pt x="464" y="528"/>
                  </a:lnTo>
                  <a:lnTo>
                    <a:pt x="436" y="518"/>
                  </a:lnTo>
                  <a:lnTo>
                    <a:pt x="414" y="506"/>
                  </a:lnTo>
                  <a:lnTo>
                    <a:pt x="414" y="506"/>
                  </a:lnTo>
                  <a:lnTo>
                    <a:pt x="394" y="494"/>
                  </a:lnTo>
                  <a:lnTo>
                    <a:pt x="376" y="486"/>
                  </a:lnTo>
                  <a:lnTo>
                    <a:pt x="376" y="486"/>
                  </a:lnTo>
                  <a:lnTo>
                    <a:pt x="364" y="478"/>
                  </a:lnTo>
                  <a:lnTo>
                    <a:pt x="352" y="470"/>
                  </a:lnTo>
                  <a:lnTo>
                    <a:pt x="342" y="462"/>
                  </a:lnTo>
                  <a:lnTo>
                    <a:pt x="332" y="450"/>
                  </a:lnTo>
                  <a:lnTo>
                    <a:pt x="324" y="436"/>
                  </a:lnTo>
                  <a:lnTo>
                    <a:pt x="316" y="416"/>
                  </a:lnTo>
                  <a:lnTo>
                    <a:pt x="310" y="390"/>
                  </a:lnTo>
                  <a:lnTo>
                    <a:pt x="302" y="358"/>
                  </a:lnTo>
                  <a:lnTo>
                    <a:pt x="296" y="360"/>
                  </a:lnTo>
                  <a:lnTo>
                    <a:pt x="296" y="360"/>
                  </a:lnTo>
                  <a:lnTo>
                    <a:pt x="298" y="364"/>
                  </a:lnTo>
                  <a:lnTo>
                    <a:pt x="298" y="364"/>
                  </a:lnTo>
                  <a:lnTo>
                    <a:pt x="290" y="370"/>
                  </a:lnTo>
                  <a:lnTo>
                    <a:pt x="284" y="374"/>
                  </a:lnTo>
                  <a:lnTo>
                    <a:pt x="278" y="372"/>
                  </a:lnTo>
                  <a:lnTo>
                    <a:pt x="276" y="372"/>
                  </a:lnTo>
                  <a:lnTo>
                    <a:pt x="276" y="372"/>
                  </a:lnTo>
                  <a:lnTo>
                    <a:pt x="266" y="370"/>
                  </a:lnTo>
                  <a:lnTo>
                    <a:pt x="256" y="364"/>
                  </a:lnTo>
                  <a:lnTo>
                    <a:pt x="248" y="358"/>
                  </a:lnTo>
                  <a:lnTo>
                    <a:pt x="242" y="348"/>
                  </a:lnTo>
                  <a:lnTo>
                    <a:pt x="242" y="348"/>
                  </a:lnTo>
                  <a:close/>
                  <a:moveTo>
                    <a:pt x="408" y="758"/>
                  </a:moveTo>
                  <a:lnTo>
                    <a:pt x="408" y="758"/>
                  </a:lnTo>
                  <a:lnTo>
                    <a:pt x="372" y="730"/>
                  </a:lnTo>
                  <a:lnTo>
                    <a:pt x="342" y="706"/>
                  </a:lnTo>
                  <a:lnTo>
                    <a:pt x="318" y="686"/>
                  </a:lnTo>
                  <a:lnTo>
                    <a:pt x="302" y="668"/>
                  </a:lnTo>
                  <a:lnTo>
                    <a:pt x="290" y="654"/>
                  </a:lnTo>
                  <a:lnTo>
                    <a:pt x="282" y="642"/>
                  </a:lnTo>
                  <a:lnTo>
                    <a:pt x="276" y="632"/>
                  </a:lnTo>
                  <a:lnTo>
                    <a:pt x="274" y="622"/>
                  </a:lnTo>
                  <a:lnTo>
                    <a:pt x="274" y="622"/>
                  </a:lnTo>
                  <a:lnTo>
                    <a:pt x="274" y="604"/>
                  </a:lnTo>
                  <a:lnTo>
                    <a:pt x="278" y="582"/>
                  </a:lnTo>
                  <a:lnTo>
                    <a:pt x="284" y="562"/>
                  </a:lnTo>
                  <a:lnTo>
                    <a:pt x="288" y="544"/>
                  </a:lnTo>
                  <a:lnTo>
                    <a:pt x="292" y="544"/>
                  </a:lnTo>
                  <a:lnTo>
                    <a:pt x="292" y="544"/>
                  </a:lnTo>
                  <a:lnTo>
                    <a:pt x="296" y="532"/>
                  </a:lnTo>
                  <a:lnTo>
                    <a:pt x="298" y="518"/>
                  </a:lnTo>
                  <a:lnTo>
                    <a:pt x="300" y="494"/>
                  </a:lnTo>
                  <a:lnTo>
                    <a:pt x="300" y="472"/>
                  </a:lnTo>
                  <a:lnTo>
                    <a:pt x="298" y="454"/>
                  </a:lnTo>
                  <a:lnTo>
                    <a:pt x="296" y="452"/>
                  </a:lnTo>
                  <a:lnTo>
                    <a:pt x="296" y="452"/>
                  </a:lnTo>
                  <a:lnTo>
                    <a:pt x="288" y="378"/>
                  </a:lnTo>
                  <a:lnTo>
                    <a:pt x="288" y="378"/>
                  </a:lnTo>
                  <a:lnTo>
                    <a:pt x="294" y="376"/>
                  </a:lnTo>
                  <a:lnTo>
                    <a:pt x="298" y="372"/>
                  </a:lnTo>
                  <a:lnTo>
                    <a:pt x="298" y="372"/>
                  </a:lnTo>
                  <a:lnTo>
                    <a:pt x="306" y="402"/>
                  </a:lnTo>
                  <a:lnTo>
                    <a:pt x="312" y="426"/>
                  </a:lnTo>
                  <a:lnTo>
                    <a:pt x="320" y="444"/>
                  </a:lnTo>
                  <a:lnTo>
                    <a:pt x="328" y="458"/>
                  </a:lnTo>
                  <a:lnTo>
                    <a:pt x="338" y="468"/>
                  </a:lnTo>
                  <a:lnTo>
                    <a:pt x="348" y="476"/>
                  </a:lnTo>
                  <a:lnTo>
                    <a:pt x="374" y="492"/>
                  </a:lnTo>
                  <a:lnTo>
                    <a:pt x="374" y="492"/>
                  </a:lnTo>
                  <a:lnTo>
                    <a:pt x="390" y="500"/>
                  </a:lnTo>
                  <a:lnTo>
                    <a:pt x="410" y="512"/>
                  </a:lnTo>
                  <a:lnTo>
                    <a:pt x="410" y="512"/>
                  </a:lnTo>
                  <a:lnTo>
                    <a:pt x="434" y="524"/>
                  </a:lnTo>
                  <a:lnTo>
                    <a:pt x="462" y="534"/>
                  </a:lnTo>
                  <a:lnTo>
                    <a:pt x="462" y="534"/>
                  </a:lnTo>
                  <a:lnTo>
                    <a:pt x="474" y="536"/>
                  </a:lnTo>
                  <a:lnTo>
                    <a:pt x="474" y="536"/>
                  </a:lnTo>
                  <a:lnTo>
                    <a:pt x="492" y="534"/>
                  </a:lnTo>
                  <a:lnTo>
                    <a:pt x="508" y="530"/>
                  </a:lnTo>
                  <a:lnTo>
                    <a:pt x="522" y="524"/>
                  </a:lnTo>
                  <a:lnTo>
                    <a:pt x="526" y="522"/>
                  </a:lnTo>
                  <a:lnTo>
                    <a:pt x="530" y="518"/>
                  </a:lnTo>
                  <a:lnTo>
                    <a:pt x="530" y="518"/>
                  </a:lnTo>
                  <a:lnTo>
                    <a:pt x="530" y="512"/>
                  </a:lnTo>
                  <a:lnTo>
                    <a:pt x="530" y="512"/>
                  </a:lnTo>
                  <a:lnTo>
                    <a:pt x="530" y="558"/>
                  </a:lnTo>
                  <a:lnTo>
                    <a:pt x="532" y="582"/>
                  </a:lnTo>
                  <a:lnTo>
                    <a:pt x="534" y="606"/>
                  </a:lnTo>
                  <a:lnTo>
                    <a:pt x="534" y="606"/>
                  </a:lnTo>
                  <a:lnTo>
                    <a:pt x="534" y="614"/>
                  </a:lnTo>
                  <a:lnTo>
                    <a:pt x="534" y="622"/>
                  </a:lnTo>
                  <a:lnTo>
                    <a:pt x="526" y="642"/>
                  </a:lnTo>
                  <a:lnTo>
                    <a:pt x="514" y="664"/>
                  </a:lnTo>
                  <a:lnTo>
                    <a:pt x="498" y="688"/>
                  </a:lnTo>
                  <a:lnTo>
                    <a:pt x="478" y="710"/>
                  </a:lnTo>
                  <a:lnTo>
                    <a:pt x="456" y="730"/>
                  </a:lnTo>
                  <a:lnTo>
                    <a:pt x="432" y="748"/>
                  </a:lnTo>
                  <a:lnTo>
                    <a:pt x="420" y="754"/>
                  </a:lnTo>
                  <a:lnTo>
                    <a:pt x="408" y="758"/>
                  </a:lnTo>
                  <a:lnTo>
                    <a:pt x="408" y="758"/>
                  </a:lnTo>
                  <a:close/>
                </a:path>
              </a:pathLst>
            </a:custGeom>
            <a:solidFill>
              <a:schemeClr val="accent1">
                <a:lumMod val="10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9858264B-1CFA-4C04-9910-8DAE2B621A19}"/>
                </a:ext>
              </a:extLst>
            </p:cNvPr>
            <p:cNvSpPr/>
            <p:nvPr/>
          </p:nvSpPr>
          <p:spPr>
            <a:xfrm>
              <a:off x="710572" y="3492586"/>
              <a:ext cx="1807502" cy="726347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algn="ctr">
                <a:lnSpc>
                  <a:spcPct val="120000"/>
                </a:lnSpc>
                <a:buClr>
                  <a:srgbClr val="E24848"/>
                </a:buClr>
              </a:pPr>
              <a:r>
                <a:rPr lang="zh-CN" altLang="en-US" sz="1400" noProof="1">
                  <a:solidFill>
                    <a:schemeClr val="dk1">
                      <a:lumMod val="100000"/>
                    </a:schemeClr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词义准确</a:t>
              </a:r>
            </a:p>
            <a:p>
              <a:pPr algn="ctr">
                <a:lnSpc>
                  <a:spcPct val="120000"/>
                </a:lnSpc>
                <a:buClr>
                  <a:srgbClr val="E24848"/>
                </a:buClr>
              </a:pPr>
              <a:r>
                <a:rPr lang="zh-CN" altLang="en-US" sz="1400" noProof="1">
                  <a:solidFill>
                    <a:schemeClr val="dk1">
                      <a:lumMod val="100000"/>
                    </a:schemeClr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词语的感情色彩</a:t>
              </a:r>
            </a:p>
            <a:p>
              <a:pPr algn="ctr">
                <a:lnSpc>
                  <a:spcPct val="120000"/>
                </a:lnSpc>
                <a:buClr>
                  <a:srgbClr val="E24848"/>
                </a:buClr>
              </a:pPr>
              <a:r>
                <a:rPr lang="zh-CN" altLang="en-US" sz="1400" noProof="1">
                  <a:solidFill>
                    <a:schemeClr val="dk1">
                      <a:lumMod val="100000"/>
                    </a:schemeClr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合乎逻辑、推理正确</a:t>
              </a:r>
            </a:p>
            <a:p>
              <a:pPr algn="ctr">
                <a:lnSpc>
                  <a:spcPct val="120000"/>
                </a:lnSpc>
                <a:buClr>
                  <a:srgbClr val="E24848"/>
                </a:buClr>
              </a:pPr>
              <a:r>
                <a:rPr lang="zh-CN" altLang="en-US" sz="1400" noProof="1">
                  <a:solidFill>
                    <a:schemeClr val="dk1">
                      <a:lumMod val="100000"/>
                    </a:schemeClr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领导、专家等特别</a:t>
              </a:r>
              <a:endParaRPr lang="en-US" altLang="zh-CN" sz="1400" noProof="1">
                <a:solidFill>
                  <a:schemeClr val="dk1">
                    <a:lumMod val="10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  <a:p>
              <a:pPr algn="ctr">
                <a:lnSpc>
                  <a:spcPct val="120000"/>
                </a:lnSpc>
                <a:buClr>
                  <a:srgbClr val="E24848"/>
                </a:buClr>
              </a:pPr>
              <a:r>
                <a:rPr lang="zh-CN" altLang="en-US" sz="1400" noProof="1">
                  <a:solidFill>
                    <a:schemeClr val="dk1">
                      <a:lumMod val="100000"/>
                    </a:schemeClr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人物顺序正确</a:t>
              </a:r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5D46E42D-3F14-4D43-B245-A57624FFC035}"/>
                </a:ext>
              </a:extLst>
            </p:cNvPr>
            <p:cNvSpPr/>
            <p:nvPr/>
          </p:nvSpPr>
          <p:spPr>
            <a:xfrm>
              <a:off x="909799" y="2760101"/>
              <a:ext cx="1402198" cy="253916"/>
            </a:xfrm>
            <a:prstGeom prst="rect">
              <a:avLst/>
            </a:prstGeom>
          </p:spPr>
          <p:txBody>
            <a:bodyPr wrap="none">
              <a:noAutofit/>
            </a:bodyPr>
            <a:lstStyle/>
            <a:p>
              <a:pPr algn="ctr">
                <a:buClr>
                  <a:srgbClr val="E24848"/>
                </a:buClr>
              </a:pPr>
              <a:r>
                <a:rPr lang="zh-CN" altLang="en-US" sz="2800" b="1" noProof="1">
                  <a:solidFill>
                    <a:schemeClr val="accent1">
                      <a:lumMod val="10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准确</a:t>
              </a: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2682364" y="1325899"/>
            <a:ext cx="1807502" cy="2893043"/>
            <a:chOff x="2682364" y="1325899"/>
            <a:chExt cx="1807502" cy="2893043"/>
          </a:xfrm>
        </p:grpSpPr>
        <p:sp>
          <p:nvSpPr>
            <p:cNvPr id="13" name="矩形: 圆角 12">
              <a:extLst>
                <a:ext uri="{FF2B5EF4-FFF2-40B4-BE49-F238E27FC236}">
                  <a16:creationId xmlns:a16="http://schemas.microsoft.com/office/drawing/2014/main" id="{E507BA95-C433-4EA3-A695-BFB42954540B}"/>
                </a:ext>
              </a:extLst>
            </p:cNvPr>
            <p:cNvSpPr/>
            <p:nvPr/>
          </p:nvSpPr>
          <p:spPr>
            <a:xfrm>
              <a:off x="2895276" y="1325899"/>
              <a:ext cx="1395351" cy="1358035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cxnSp>
          <p:nvCxnSpPr>
            <p:cNvPr id="14" name="直接连接符 13">
              <a:extLst>
                <a:ext uri="{FF2B5EF4-FFF2-40B4-BE49-F238E27FC236}">
                  <a16:creationId xmlns:a16="http://schemas.microsoft.com/office/drawing/2014/main" id="{D7CBE5CF-112B-4E50-955A-3269C94A68D5}"/>
                </a:ext>
              </a:extLst>
            </p:cNvPr>
            <p:cNvCxnSpPr/>
            <p:nvPr/>
          </p:nvCxnSpPr>
          <p:spPr>
            <a:xfrm flipH="1">
              <a:off x="2888409" y="3270274"/>
              <a:ext cx="586007" cy="0"/>
            </a:xfrm>
            <a:prstGeom prst="line">
              <a:avLst/>
            </a:prstGeom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任意多边形: 形状 14">
              <a:extLst>
                <a:ext uri="{FF2B5EF4-FFF2-40B4-BE49-F238E27FC236}">
                  <a16:creationId xmlns:a16="http://schemas.microsoft.com/office/drawing/2014/main" id="{EE940654-EFF0-4721-A6AC-7FF57F8F53A0}"/>
                </a:ext>
              </a:extLst>
            </p:cNvPr>
            <p:cNvSpPr/>
            <p:nvPr/>
          </p:nvSpPr>
          <p:spPr>
            <a:xfrm rot="18914935">
              <a:off x="3526387" y="3228698"/>
              <a:ext cx="47936" cy="170375"/>
            </a:xfrm>
            <a:custGeom>
              <a:avLst/>
              <a:gdLst>
                <a:gd name="connsiteX0" fmla="*/ 125628 w 125628"/>
                <a:gd name="connsiteY0" fmla="*/ 446518 h 446518"/>
                <a:gd name="connsiteX1" fmla="*/ 0 w 125628"/>
                <a:gd name="connsiteY1" fmla="*/ 446518 h 446518"/>
                <a:gd name="connsiteX2" fmla="*/ 0 w 125628"/>
                <a:gd name="connsiteY2" fmla="*/ 0 h 446518"/>
                <a:gd name="connsiteX3" fmla="*/ 125628 w 125628"/>
                <a:gd name="connsiteY3" fmla="*/ 124541 h 446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5628" h="446518">
                  <a:moveTo>
                    <a:pt x="125628" y="446518"/>
                  </a:moveTo>
                  <a:lnTo>
                    <a:pt x="0" y="446518"/>
                  </a:lnTo>
                  <a:lnTo>
                    <a:pt x="0" y="0"/>
                  </a:lnTo>
                  <a:lnTo>
                    <a:pt x="125628" y="124541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" name="任意多边形: 形状 15">
              <a:extLst>
                <a:ext uri="{FF2B5EF4-FFF2-40B4-BE49-F238E27FC236}">
                  <a16:creationId xmlns:a16="http://schemas.microsoft.com/office/drawing/2014/main" id="{103956EC-A2DB-4922-BD02-2860332ACDF6}"/>
                </a:ext>
              </a:extLst>
            </p:cNvPr>
            <p:cNvSpPr/>
            <p:nvPr/>
          </p:nvSpPr>
          <p:spPr>
            <a:xfrm rot="2703745">
              <a:off x="3613476" y="3228050"/>
              <a:ext cx="47936" cy="171929"/>
            </a:xfrm>
            <a:custGeom>
              <a:avLst/>
              <a:gdLst>
                <a:gd name="connsiteX0" fmla="*/ 125628 w 125628"/>
                <a:gd name="connsiteY0" fmla="*/ 0 h 450590"/>
                <a:gd name="connsiteX1" fmla="*/ 125628 w 125628"/>
                <a:gd name="connsiteY1" fmla="*/ 450590 h 450590"/>
                <a:gd name="connsiteX2" fmla="*/ 0 w 125628"/>
                <a:gd name="connsiteY2" fmla="*/ 450590 h 450590"/>
                <a:gd name="connsiteX3" fmla="*/ 0 w 125628"/>
                <a:gd name="connsiteY3" fmla="*/ 125902 h 450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5628" h="450590">
                  <a:moveTo>
                    <a:pt x="125628" y="0"/>
                  </a:moveTo>
                  <a:lnTo>
                    <a:pt x="125628" y="450590"/>
                  </a:lnTo>
                  <a:lnTo>
                    <a:pt x="0" y="450590"/>
                  </a:lnTo>
                  <a:lnTo>
                    <a:pt x="0" y="125902"/>
                  </a:lnTo>
                  <a:close/>
                </a:path>
              </a:pathLst>
            </a:custGeom>
            <a:solidFill>
              <a:schemeClr val="accent2">
                <a:lumMod val="10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cxnSp>
          <p:nvCxnSpPr>
            <p:cNvPr id="17" name="直接连接符 16">
              <a:extLst>
                <a:ext uri="{FF2B5EF4-FFF2-40B4-BE49-F238E27FC236}">
                  <a16:creationId xmlns:a16="http://schemas.microsoft.com/office/drawing/2014/main" id="{13C4B1DE-F8A4-4F4F-9299-814717A9D008}"/>
                </a:ext>
              </a:extLst>
            </p:cNvPr>
            <p:cNvCxnSpPr/>
            <p:nvPr/>
          </p:nvCxnSpPr>
          <p:spPr>
            <a:xfrm flipH="1">
              <a:off x="3708276" y="3270275"/>
              <a:ext cx="575546" cy="0"/>
            </a:xfrm>
            <a:prstGeom prst="line">
              <a:avLst/>
            </a:prstGeom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FCA21107-CCBA-4B0E-A638-72067E5DE96A}"/>
                </a:ext>
              </a:extLst>
            </p:cNvPr>
            <p:cNvSpPr/>
            <p:nvPr/>
          </p:nvSpPr>
          <p:spPr>
            <a:xfrm>
              <a:off x="2682364" y="3492595"/>
              <a:ext cx="1807502" cy="726347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algn="just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400" dirty="0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Arial" panose="020B0604020202020204" pitchFamily="34" charset="0"/>
                  <a:sym typeface="Arial" panose="020B0604020202020204" pitchFamily="34" charset="0"/>
                </a:rPr>
                <a:t>避免概念化、模糊化</a:t>
              </a:r>
            </a:p>
            <a:p>
              <a:pPr algn="just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400" dirty="0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Arial" panose="020B0604020202020204" pitchFamily="34" charset="0"/>
                  <a:sym typeface="Arial" panose="020B0604020202020204" pitchFamily="34" charset="0"/>
                </a:rPr>
                <a:t>少用程度副词。</a:t>
              </a:r>
            </a:p>
            <a:p>
              <a:pPr algn="just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400" dirty="0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Arial" panose="020B0604020202020204" pitchFamily="34" charset="0"/>
                  <a:sym typeface="Arial" panose="020B0604020202020204" pitchFamily="34" charset="0"/>
                </a:rPr>
                <a:t>能用子概念、不要用母概念</a:t>
              </a: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Arial" panose="020B0604020202020204" pitchFamily="34" charset="0"/>
                  <a:sym typeface="Arial" panose="020B0604020202020204" pitchFamily="34" charset="0"/>
                </a:rPr>
                <a:t>。</a:t>
              </a:r>
              <a:endParaRPr lang="en-US" altLang="zh-CN" sz="1400" b="1" dirty="0">
                <a:solidFill>
                  <a:schemeClr val="bg1">
                    <a:lumMod val="6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93D7743D-F3C1-4E86-B2BA-179E72D4FD94}"/>
                </a:ext>
              </a:extLst>
            </p:cNvPr>
            <p:cNvSpPr/>
            <p:nvPr/>
          </p:nvSpPr>
          <p:spPr>
            <a:xfrm>
              <a:off x="2914746" y="2683934"/>
              <a:ext cx="1402198" cy="253916"/>
            </a:xfrm>
            <a:prstGeom prst="rect">
              <a:avLst/>
            </a:prstGeom>
          </p:spPr>
          <p:txBody>
            <a:bodyPr wrap="none">
              <a:noAutofit/>
            </a:bodyPr>
            <a:lstStyle/>
            <a:p>
              <a:pPr algn="ctr">
                <a:buClr>
                  <a:srgbClr val="E24848"/>
                </a:buClr>
              </a:pPr>
              <a:r>
                <a:rPr lang="zh-CN" altLang="en-US" sz="2800" b="1" noProof="1">
                  <a:solidFill>
                    <a:schemeClr val="accent2">
                      <a:lumMod val="100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具体</a:t>
              </a:r>
            </a:p>
          </p:txBody>
        </p:sp>
        <p:sp>
          <p:nvSpPr>
            <p:cNvPr id="37" name="任意多边形: 形状 36">
              <a:extLst>
                <a:ext uri="{FF2B5EF4-FFF2-40B4-BE49-F238E27FC236}">
                  <a16:creationId xmlns:a16="http://schemas.microsoft.com/office/drawing/2014/main" id="{9AF6B612-CBD9-46CB-BB2B-8660649C116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0362" y="1738729"/>
              <a:ext cx="978622" cy="935723"/>
            </a:xfrm>
            <a:custGeom>
              <a:avLst/>
              <a:gdLst>
                <a:gd name="T0" fmla="*/ 656 w 730"/>
                <a:gd name="T1" fmla="*/ 504 h 698"/>
                <a:gd name="T2" fmla="*/ 552 w 730"/>
                <a:gd name="T3" fmla="*/ 428 h 698"/>
                <a:gd name="T4" fmla="*/ 524 w 730"/>
                <a:gd name="T5" fmla="*/ 302 h 698"/>
                <a:gd name="T6" fmla="*/ 492 w 730"/>
                <a:gd name="T7" fmla="*/ 110 h 698"/>
                <a:gd name="T8" fmla="*/ 436 w 730"/>
                <a:gd name="T9" fmla="*/ 26 h 698"/>
                <a:gd name="T10" fmla="*/ 380 w 730"/>
                <a:gd name="T11" fmla="*/ 2 h 698"/>
                <a:gd name="T12" fmla="*/ 316 w 730"/>
                <a:gd name="T13" fmla="*/ 4 h 698"/>
                <a:gd name="T14" fmla="*/ 246 w 730"/>
                <a:gd name="T15" fmla="*/ 44 h 698"/>
                <a:gd name="T16" fmla="*/ 202 w 730"/>
                <a:gd name="T17" fmla="*/ 136 h 698"/>
                <a:gd name="T18" fmla="*/ 170 w 730"/>
                <a:gd name="T19" fmla="*/ 304 h 698"/>
                <a:gd name="T20" fmla="*/ 134 w 730"/>
                <a:gd name="T21" fmla="*/ 486 h 698"/>
                <a:gd name="T22" fmla="*/ 58 w 730"/>
                <a:gd name="T23" fmla="*/ 526 h 698"/>
                <a:gd name="T24" fmla="*/ 32 w 730"/>
                <a:gd name="T25" fmla="*/ 562 h 698"/>
                <a:gd name="T26" fmla="*/ 718 w 730"/>
                <a:gd name="T27" fmla="*/ 632 h 698"/>
                <a:gd name="T28" fmla="*/ 278 w 730"/>
                <a:gd name="T29" fmla="*/ 134 h 698"/>
                <a:gd name="T30" fmla="*/ 326 w 730"/>
                <a:gd name="T31" fmla="*/ 94 h 698"/>
                <a:gd name="T32" fmla="*/ 380 w 730"/>
                <a:gd name="T33" fmla="*/ 122 h 698"/>
                <a:gd name="T34" fmla="*/ 426 w 730"/>
                <a:gd name="T35" fmla="*/ 182 h 698"/>
                <a:gd name="T36" fmla="*/ 456 w 730"/>
                <a:gd name="T37" fmla="*/ 258 h 698"/>
                <a:gd name="T38" fmla="*/ 430 w 730"/>
                <a:gd name="T39" fmla="*/ 340 h 698"/>
                <a:gd name="T40" fmla="*/ 382 w 730"/>
                <a:gd name="T41" fmla="*/ 396 h 698"/>
                <a:gd name="T42" fmla="*/ 332 w 730"/>
                <a:gd name="T43" fmla="*/ 402 h 698"/>
                <a:gd name="T44" fmla="*/ 292 w 730"/>
                <a:gd name="T45" fmla="*/ 376 h 698"/>
                <a:gd name="T46" fmla="*/ 256 w 730"/>
                <a:gd name="T47" fmla="*/ 310 h 698"/>
                <a:gd name="T48" fmla="*/ 242 w 730"/>
                <a:gd name="T49" fmla="*/ 200 h 698"/>
                <a:gd name="T50" fmla="*/ 278 w 730"/>
                <a:gd name="T51" fmla="*/ 134 h 698"/>
                <a:gd name="T52" fmla="*/ 208 w 730"/>
                <a:gd name="T53" fmla="*/ 552 h 698"/>
                <a:gd name="T54" fmla="*/ 266 w 730"/>
                <a:gd name="T55" fmla="*/ 602 h 698"/>
                <a:gd name="T56" fmla="*/ 258 w 730"/>
                <a:gd name="T57" fmla="*/ 594 h 698"/>
                <a:gd name="T58" fmla="*/ 236 w 730"/>
                <a:gd name="T59" fmla="*/ 570 h 698"/>
                <a:gd name="T60" fmla="*/ 286 w 730"/>
                <a:gd name="T61" fmla="*/ 588 h 698"/>
                <a:gd name="T62" fmla="*/ 252 w 730"/>
                <a:gd name="T63" fmla="*/ 552 h 698"/>
                <a:gd name="T64" fmla="*/ 264 w 730"/>
                <a:gd name="T65" fmla="*/ 554 h 698"/>
                <a:gd name="T66" fmla="*/ 250 w 730"/>
                <a:gd name="T67" fmla="*/ 464 h 698"/>
                <a:gd name="T68" fmla="*/ 276 w 730"/>
                <a:gd name="T69" fmla="*/ 518 h 698"/>
                <a:gd name="T70" fmla="*/ 262 w 730"/>
                <a:gd name="T71" fmla="*/ 462 h 698"/>
                <a:gd name="T72" fmla="*/ 270 w 730"/>
                <a:gd name="T73" fmla="*/ 356 h 698"/>
                <a:gd name="T74" fmla="*/ 298 w 730"/>
                <a:gd name="T75" fmla="*/ 388 h 698"/>
                <a:gd name="T76" fmla="*/ 352 w 730"/>
                <a:gd name="T77" fmla="*/ 410 h 698"/>
                <a:gd name="T78" fmla="*/ 384 w 730"/>
                <a:gd name="T79" fmla="*/ 402 h 698"/>
                <a:gd name="T80" fmla="*/ 430 w 730"/>
                <a:gd name="T81" fmla="*/ 352 h 698"/>
                <a:gd name="T82" fmla="*/ 446 w 730"/>
                <a:gd name="T83" fmla="*/ 466 h 698"/>
                <a:gd name="T84" fmla="*/ 456 w 730"/>
                <a:gd name="T85" fmla="*/ 542 h 698"/>
                <a:gd name="T86" fmla="*/ 464 w 730"/>
                <a:gd name="T87" fmla="*/ 526 h 698"/>
                <a:gd name="T88" fmla="*/ 456 w 730"/>
                <a:gd name="T89" fmla="*/ 572 h 698"/>
                <a:gd name="T90" fmla="*/ 472 w 730"/>
                <a:gd name="T91" fmla="*/ 552 h 698"/>
                <a:gd name="T92" fmla="*/ 450 w 730"/>
                <a:gd name="T93" fmla="*/ 600 h 698"/>
                <a:gd name="T94" fmla="*/ 480 w 730"/>
                <a:gd name="T95" fmla="*/ 544 h 698"/>
                <a:gd name="T96" fmla="*/ 464 w 730"/>
                <a:gd name="T97" fmla="*/ 604 h 698"/>
                <a:gd name="T98" fmla="*/ 464 w 730"/>
                <a:gd name="T99" fmla="*/ 612 h 698"/>
                <a:gd name="T100" fmla="*/ 498 w 730"/>
                <a:gd name="T101" fmla="*/ 572 h 698"/>
                <a:gd name="T102" fmla="*/ 490 w 730"/>
                <a:gd name="T103" fmla="*/ 598 h 698"/>
                <a:gd name="T104" fmla="*/ 420 w 730"/>
                <a:gd name="T105" fmla="*/ 638 h 698"/>
                <a:gd name="T106" fmla="*/ 324 w 730"/>
                <a:gd name="T107" fmla="*/ 646 h 698"/>
                <a:gd name="T108" fmla="*/ 224 w 730"/>
                <a:gd name="T109" fmla="*/ 580 h 698"/>
                <a:gd name="T110" fmla="*/ 522 w 730"/>
                <a:gd name="T111" fmla="*/ 524 h 698"/>
                <a:gd name="T112" fmla="*/ 510 w 730"/>
                <a:gd name="T113" fmla="*/ 574 h 6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730" h="698">
                  <a:moveTo>
                    <a:pt x="690" y="534"/>
                  </a:moveTo>
                  <a:lnTo>
                    <a:pt x="690" y="534"/>
                  </a:lnTo>
                  <a:lnTo>
                    <a:pt x="684" y="524"/>
                  </a:lnTo>
                  <a:lnTo>
                    <a:pt x="672" y="514"/>
                  </a:lnTo>
                  <a:lnTo>
                    <a:pt x="656" y="504"/>
                  </a:lnTo>
                  <a:lnTo>
                    <a:pt x="638" y="494"/>
                  </a:lnTo>
                  <a:lnTo>
                    <a:pt x="602" y="476"/>
                  </a:lnTo>
                  <a:lnTo>
                    <a:pt x="570" y="462"/>
                  </a:lnTo>
                  <a:lnTo>
                    <a:pt x="570" y="462"/>
                  </a:lnTo>
                  <a:lnTo>
                    <a:pt x="552" y="428"/>
                  </a:lnTo>
                  <a:lnTo>
                    <a:pt x="542" y="406"/>
                  </a:lnTo>
                  <a:lnTo>
                    <a:pt x="534" y="380"/>
                  </a:lnTo>
                  <a:lnTo>
                    <a:pt x="534" y="380"/>
                  </a:lnTo>
                  <a:lnTo>
                    <a:pt x="528" y="344"/>
                  </a:lnTo>
                  <a:lnTo>
                    <a:pt x="524" y="302"/>
                  </a:lnTo>
                  <a:lnTo>
                    <a:pt x="520" y="250"/>
                  </a:lnTo>
                  <a:lnTo>
                    <a:pt x="508" y="180"/>
                  </a:lnTo>
                  <a:lnTo>
                    <a:pt x="508" y="180"/>
                  </a:lnTo>
                  <a:lnTo>
                    <a:pt x="500" y="142"/>
                  </a:lnTo>
                  <a:lnTo>
                    <a:pt x="492" y="110"/>
                  </a:lnTo>
                  <a:lnTo>
                    <a:pt x="482" y="84"/>
                  </a:lnTo>
                  <a:lnTo>
                    <a:pt x="470" y="64"/>
                  </a:lnTo>
                  <a:lnTo>
                    <a:pt x="458" y="48"/>
                  </a:lnTo>
                  <a:lnTo>
                    <a:pt x="448" y="36"/>
                  </a:lnTo>
                  <a:lnTo>
                    <a:pt x="436" y="26"/>
                  </a:lnTo>
                  <a:lnTo>
                    <a:pt x="424" y="18"/>
                  </a:lnTo>
                  <a:lnTo>
                    <a:pt x="424" y="18"/>
                  </a:lnTo>
                  <a:lnTo>
                    <a:pt x="410" y="12"/>
                  </a:lnTo>
                  <a:lnTo>
                    <a:pt x="396" y="6"/>
                  </a:lnTo>
                  <a:lnTo>
                    <a:pt x="380" y="2"/>
                  </a:lnTo>
                  <a:lnTo>
                    <a:pt x="364" y="0"/>
                  </a:lnTo>
                  <a:lnTo>
                    <a:pt x="334" y="0"/>
                  </a:lnTo>
                  <a:lnTo>
                    <a:pt x="324" y="2"/>
                  </a:lnTo>
                  <a:lnTo>
                    <a:pt x="316" y="4"/>
                  </a:lnTo>
                  <a:lnTo>
                    <a:pt x="316" y="4"/>
                  </a:lnTo>
                  <a:lnTo>
                    <a:pt x="298" y="8"/>
                  </a:lnTo>
                  <a:lnTo>
                    <a:pt x="286" y="14"/>
                  </a:lnTo>
                  <a:lnTo>
                    <a:pt x="272" y="20"/>
                  </a:lnTo>
                  <a:lnTo>
                    <a:pt x="260" y="30"/>
                  </a:lnTo>
                  <a:lnTo>
                    <a:pt x="246" y="44"/>
                  </a:lnTo>
                  <a:lnTo>
                    <a:pt x="234" y="60"/>
                  </a:lnTo>
                  <a:lnTo>
                    <a:pt x="222" y="80"/>
                  </a:lnTo>
                  <a:lnTo>
                    <a:pt x="222" y="80"/>
                  </a:lnTo>
                  <a:lnTo>
                    <a:pt x="212" y="106"/>
                  </a:lnTo>
                  <a:lnTo>
                    <a:pt x="202" y="136"/>
                  </a:lnTo>
                  <a:lnTo>
                    <a:pt x="194" y="168"/>
                  </a:lnTo>
                  <a:lnTo>
                    <a:pt x="186" y="200"/>
                  </a:lnTo>
                  <a:lnTo>
                    <a:pt x="176" y="260"/>
                  </a:lnTo>
                  <a:lnTo>
                    <a:pt x="170" y="304"/>
                  </a:lnTo>
                  <a:lnTo>
                    <a:pt x="170" y="304"/>
                  </a:lnTo>
                  <a:lnTo>
                    <a:pt x="164" y="374"/>
                  </a:lnTo>
                  <a:lnTo>
                    <a:pt x="164" y="374"/>
                  </a:lnTo>
                  <a:lnTo>
                    <a:pt x="152" y="420"/>
                  </a:lnTo>
                  <a:lnTo>
                    <a:pt x="142" y="458"/>
                  </a:lnTo>
                  <a:lnTo>
                    <a:pt x="134" y="486"/>
                  </a:lnTo>
                  <a:lnTo>
                    <a:pt x="134" y="486"/>
                  </a:lnTo>
                  <a:lnTo>
                    <a:pt x="98" y="502"/>
                  </a:lnTo>
                  <a:lnTo>
                    <a:pt x="98" y="502"/>
                  </a:lnTo>
                  <a:lnTo>
                    <a:pt x="78" y="512"/>
                  </a:lnTo>
                  <a:lnTo>
                    <a:pt x="58" y="526"/>
                  </a:lnTo>
                  <a:lnTo>
                    <a:pt x="50" y="534"/>
                  </a:lnTo>
                  <a:lnTo>
                    <a:pt x="42" y="544"/>
                  </a:lnTo>
                  <a:lnTo>
                    <a:pt x="34" y="552"/>
                  </a:lnTo>
                  <a:lnTo>
                    <a:pt x="32" y="562"/>
                  </a:lnTo>
                  <a:lnTo>
                    <a:pt x="32" y="562"/>
                  </a:lnTo>
                  <a:lnTo>
                    <a:pt x="0" y="698"/>
                  </a:lnTo>
                  <a:lnTo>
                    <a:pt x="730" y="698"/>
                  </a:lnTo>
                  <a:lnTo>
                    <a:pt x="730" y="698"/>
                  </a:lnTo>
                  <a:lnTo>
                    <a:pt x="726" y="678"/>
                  </a:lnTo>
                  <a:lnTo>
                    <a:pt x="718" y="632"/>
                  </a:lnTo>
                  <a:lnTo>
                    <a:pt x="706" y="578"/>
                  </a:lnTo>
                  <a:lnTo>
                    <a:pt x="698" y="554"/>
                  </a:lnTo>
                  <a:lnTo>
                    <a:pt x="690" y="534"/>
                  </a:lnTo>
                  <a:lnTo>
                    <a:pt x="690" y="534"/>
                  </a:lnTo>
                  <a:close/>
                  <a:moveTo>
                    <a:pt x="278" y="134"/>
                  </a:moveTo>
                  <a:lnTo>
                    <a:pt x="278" y="134"/>
                  </a:lnTo>
                  <a:lnTo>
                    <a:pt x="292" y="124"/>
                  </a:lnTo>
                  <a:lnTo>
                    <a:pt x="308" y="112"/>
                  </a:lnTo>
                  <a:lnTo>
                    <a:pt x="320" y="100"/>
                  </a:lnTo>
                  <a:lnTo>
                    <a:pt x="326" y="94"/>
                  </a:lnTo>
                  <a:lnTo>
                    <a:pt x="326" y="94"/>
                  </a:lnTo>
                  <a:lnTo>
                    <a:pt x="340" y="96"/>
                  </a:lnTo>
                  <a:lnTo>
                    <a:pt x="354" y="102"/>
                  </a:lnTo>
                  <a:lnTo>
                    <a:pt x="366" y="110"/>
                  </a:lnTo>
                  <a:lnTo>
                    <a:pt x="380" y="122"/>
                  </a:lnTo>
                  <a:lnTo>
                    <a:pt x="392" y="134"/>
                  </a:lnTo>
                  <a:lnTo>
                    <a:pt x="404" y="148"/>
                  </a:lnTo>
                  <a:lnTo>
                    <a:pt x="416" y="164"/>
                  </a:lnTo>
                  <a:lnTo>
                    <a:pt x="426" y="182"/>
                  </a:lnTo>
                  <a:lnTo>
                    <a:pt x="426" y="182"/>
                  </a:lnTo>
                  <a:lnTo>
                    <a:pt x="446" y="224"/>
                  </a:lnTo>
                  <a:lnTo>
                    <a:pt x="458" y="250"/>
                  </a:lnTo>
                  <a:lnTo>
                    <a:pt x="458" y="250"/>
                  </a:lnTo>
                  <a:lnTo>
                    <a:pt x="456" y="258"/>
                  </a:lnTo>
                  <a:lnTo>
                    <a:pt x="456" y="258"/>
                  </a:lnTo>
                  <a:lnTo>
                    <a:pt x="452" y="284"/>
                  </a:lnTo>
                  <a:lnTo>
                    <a:pt x="448" y="304"/>
                  </a:lnTo>
                  <a:lnTo>
                    <a:pt x="448" y="304"/>
                  </a:lnTo>
                  <a:lnTo>
                    <a:pt x="440" y="322"/>
                  </a:lnTo>
                  <a:lnTo>
                    <a:pt x="430" y="340"/>
                  </a:lnTo>
                  <a:lnTo>
                    <a:pt x="420" y="356"/>
                  </a:lnTo>
                  <a:lnTo>
                    <a:pt x="408" y="374"/>
                  </a:lnTo>
                  <a:lnTo>
                    <a:pt x="408" y="374"/>
                  </a:lnTo>
                  <a:lnTo>
                    <a:pt x="396" y="388"/>
                  </a:lnTo>
                  <a:lnTo>
                    <a:pt x="382" y="396"/>
                  </a:lnTo>
                  <a:lnTo>
                    <a:pt x="368" y="402"/>
                  </a:lnTo>
                  <a:lnTo>
                    <a:pt x="352" y="404"/>
                  </a:lnTo>
                  <a:lnTo>
                    <a:pt x="352" y="404"/>
                  </a:lnTo>
                  <a:lnTo>
                    <a:pt x="342" y="404"/>
                  </a:lnTo>
                  <a:lnTo>
                    <a:pt x="332" y="402"/>
                  </a:lnTo>
                  <a:lnTo>
                    <a:pt x="324" y="398"/>
                  </a:lnTo>
                  <a:lnTo>
                    <a:pt x="316" y="394"/>
                  </a:lnTo>
                  <a:lnTo>
                    <a:pt x="302" y="384"/>
                  </a:lnTo>
                  <a:lnTo>
                    <a:pt x="292" y="376"/>
                  </a:lnTo>
                  <a:lnTo>
                    <a:pt x="292" y="376"/>
                  </a:lnTo>
                  <a:lnTo>
                    <a:pt x="276" y="358"/>
                  </a:lnTo>
                  <a:lnTo>
                    <a:pt x="270" y="346"/>
                  </a:lnTo>
                  <a:lnTo>
                    <a:pt x="264" y="334"/>
                  </a:lnTo>
                  <a:lnTo>
                    <a:pt x="264" y="334"/>
                  </a:lnTo>
                  <a:lnTo>
                    <a:pt x="256" y="310"/>
                  </a:lnTo>
                  <a:lnTo>
                    <a:pt x="248" y="284"/>
                  </a:lnTo>
                  <a:lnTo>
                    <a:pt x="248" y="284"/>
                  </a:lnTo>
                  <a:lnTo>
                    <a:pt x="244" y="238"/>
                  </a:lnTo>
                  <a:lnTo>
                    <a:pt x="242" y="200"/>
                  </a:lnTo>
                  <a:lnTo>
                    <a:pt x="242" y="200"/>
                  </a:lnTo>
                  <a:lnTo>
                    <a:pt x="246" y="182"/>
                  </a:lnTo>
                  <a:lnTo>
                    <a:pt x="254" y="162"/>
                  </a:lnTo>
                  <a:lnTo>
                    <a:pt x="266" y="144"/>
                  </a:lnTo>
                  <a:lnTo>
                    <a:pt x="272" y="138"/>
                  </a:lnTo>
                  <a:lnTo>
                    <a:pt x="278" y="134"/>
                  </a:lnTo>
                  <a:lnTo>
                    <a:pt x="278" y="134"/>
                  </a:lnTo>
                  <a:close/>
                  <a:moveTo>
                    <a:pt x="224" y="580"/>
                  </a:moveTo>
                  <a:lnTo>
                    <a:pt x="224" y="580"/>
                  </a:lnTo>
                  <a:lnTo>
                    <a:pt x="216" y="566"/>
                  </a:lnTo>
                  <a:lnTo>
                    <a:pt x="208" y="552"/>
                  </a:lnTo>
                  <a:lnTo>
                    <a:pt x="208" y="552"/>
                  </a:lnTo>
                  <a:lnTo>
                    <a:pt x="216" y="562"/>
                  </a:lnTo>
                  <a:lnTo>
                    <a:pt x="226" y="572"/>
                  </a:lnTo>
                  <a:lnTo>
                    <a:pt x="248" y="590"/>
                  </a:lnTo>
                  <a:lnTo>
                    <a:pt x="266" y="602"/>
                  </a:lnTo>
                  <a:lnTo>
                    <a:pt x="272" y="606"/>
                  </a:lnTo>
                  <a:lnTo>
                    <a:pt x="276" y="606"/>
                  </a:lnTo>
                  <a:lnTo>
                    <a:pt x="276" y="606"/>
                  </a:lnTo>
                  <a:lnTo>
                    <a:pt x="268" y="600"/>
                  </a:lnTo>
                  <a:lnTo>
                    <a:pt x="258" y="594"/>
                  </a:lnTo>
                  <a:lnTo>
                    <a:pt x="240" y="578"/>
                  </a:lnTo>
                  <a:lnTo>
                    <a:pt x="228" y="566"/>
                  </a:lnTo>
                  <a:lnTo>
                    <a:pt x="222" y="558"/>
                  </a:lnTo>
                  <a:lnTo>
                    <a:pt x="222" y="558"/>
                  </a:lnTo>
                  <a:lnTo>
                    <a:pt x="236" y="570"/>
                  </a:lnTo>
                  <a:lnTo>
                    <a:pt x="248" y="578"/>
                  </a:lnTo>
                  <a:lnTo>
                    <a:pt x="260" y="582"/>
                  </a:lnTo>
                  <a:lnTo>
                    <a:pt x="268" y="586"/>
                  </a:lnTo>
                  <a:lnTo>
                    <a:pt x="282" y="588"/>
                  </a:lnTo>
                  <a:lnTo>
                    <a:pt x="286" y="588"/>
                  </a:lnTo>
                  <a:lnTo>
                    <a:pt x="286" y="588"/>
                  </a:lnTo>
                  <a:lnTo>
                    <a:pt x="274" y="578"/>
                  </a:lnTo>
                  <a:lnTo>
                    <a:pt x="264" y="570"/>
                  </a:lnTo>
                  <a:lnTo>
                    <a:pt x="256" y="560"/>
                  </a:lnTo>
                  <a:lnTo>
                    <a:pt x="252" y="552"/>
                  </a:lnTo>
                  <a:lnTo>
                    <a:pt x="248" y="540"/>
                  </a:lnTo>
                  <a:lnTo>
                    <a:pt x="246" y="536"/>
                  </a:lnTo>
                  <a:lnTo>
                    <a:pt x="246" y="536"/>
                  </a:lnTo>
                  <a:lnTo>
                    <a:pt x="256" y="548"/>
                  </a:lnTo>
                  <a:lnTo>
                    <a:pt x="264" y="554"/>
                  </a:lnTo>
                  <a:lnTo>
                    <a:pt x="272" y="560"/>
                  </a:lnTo>
                  <a:lnTo>
                    <a:pt x="272" y="560"/>
                  </a:lnTo>
                  <a:lnTo>
                    <a:pt x="266" y="544"/>
                  </a:lnTo>
                  <a:lnTo>
                    <a:pt x="260" y="518"/>
                  </a:lnTo>
                  <a:lnTo>
                    <a:pt x="250" y="464"/>
                  </a:lnTo>
                  <a:lnTo>
                    <a:pt x="250" y="464"/>
                  </a:lnTo>
                  <a:lnTo>
                    <a:pt x="256" y="484"/>
                  </a:lnTo>
                  <a:lnTo>
                    <a:pt x="262" y="500"/>
                  </a:lnTo>
                  <a:lnTo>
                    <a:pt x="268" y="512"/>
                  </a:lnTo>
                  <a:lnTo>
                    <a:pt x="276" y="518"/>
                  </a:lnTo>
                  <a:lnTo>
                    <a:pt x="276" y="518"/>
                  </a:lnTo>
                  <a:lnTo>
                    <a:pt x="270" y="502"/>
                  </a:lnTo>
                  <a:lnTo>
                    <a:pt x="266" y="488"/>
                  </a:lnTo>
                  <a:lnTo>
                    <a:pt x="264" y="474"/>
                  </a:lnTo>
                  <a:lnTo>
                    <a:pt x="262" y="462"/>
                  </a:lnTo>
                  <a:lnTo>
                    <a:pt x="264" y="442"/>
                  </a:lnTo>
                  <a:lnTo>
                    <a:pt x="266" y="424"/>
                  </a:lnTo>
                  <a:lnTo>
                    <a:pt x="266" y="424"/>
                  </a:lnTo>
                  <a:lnTo>
                    <a:pt x="268" y="396"/>
                  </a:lnTo>
                  <a:lnTo>
                    <a:pt x="270" y="356"/>
                  </a:lnTo>
                  <a:lnTo>
                    <a:pt x="270" y="356"/>
                  </a:lnTo>
                  <a:lnTo>
                    <a:pt x="278" y="368"/>
                  </a:lnTo>
                  <a:lnTo>
                    <a:pt x="288" y="378"/>
                  </a:lnTo>
                  <a:lnTo>
                    <a:pt x="288" y="378"/>
                  </a:lnTo>
                  <a:lnTo>
                    <a:pt x="298" y="388"/>
                  </a:lnTo>
                  <a:lnTo>
                    <a:pt x="312" y="398"/>
                  </a:lnTo>
                  <a:lnTo>
                    <a:pt x="320" y="404"/>
                  </a:lnTo>
                  <a:lnTo>
                    <a:pt x="330" y="406"/>
                  </a:lnTo>
                  <a:lnTo>
                    <a:pt x="340" y="410"/>
                  </a:lnTo>
                  <a:lnTo>
                    <a:pt x="352" y="410"/>
                  </a:lnTo>
                  <a:lnTo>
                    <a:pt x="352" y="410"/>
                  </a:lnTo>
                  <a:lnTo>
                    <a:pt x="354" y="410"/>
                  </a:lnTo>
                  <a:lnTo>
                    <a:pt x="354" y="410"/>
                  </a:lnTo>
                  <a:lnTo>
                    <a:pt x="370" y="408"/>
                  </a:lnTo>
                  <a:lnTo>
                    <a:pt x="384" y="402"/>
                  </a:lnTo>
                  <a:lnTo>
                    <a:pt x="398" y="392"/>
                  </a:lnTo>
                  <a:lnTo>
                    <a:pt x="412" y="376"/>
                  </a:lnTo>
                  <a:lnTo>
                    <a:pt x="412" y="376"/>
                  </a:lnTo>
                  <a:lnTo>
                    <a:pt x="430" y="352"/>
                  </a:lnTo>
                  <a:lnTo>
                    <a:pt x="430" y="352"/>
                  </a:lnTo>
                  <a:lnTo>
                    <a:pt x="428" y="378"/>
                  </a:lnTo>
                  <a:lnTo>
                    <a:pt x="428" y="396"/>
                  </a:lnTo>
                  <a:lnTo>
                    <a:pt x="432" y="414"/>
                  </a:lnTo>
                  <a:lnTo>
                    <a:pt x="432" y="414"/>
                  </a:lnTo>
                  <a:lnTo>
                    <a:pt x="446" y="466"/>
                  </a:lnTo>
                  <a:lnTo>
                    <a:pt x="454" y="490"/>
                  </a:lnTo>
                  <a:lnTo>
                    <a:pt x="458" y="510"/>
                  </a:lnTo>
                  <a:lnTo>
                    <a:pt x="458" y="510"/>
                  </a:lnTo>
                  <a:lnTo>
                    <a:pt x="458" y="528"/>
                  </a:lnTo>
                  <a:lnTo>
                    <a:pt x="456" y="542"/>
                  </a:lnTo>
                  <a:lnTo>
                    <a:pt x="452" y="556"/>
                  </a:lnTo>
                  <a:lnTo>
                    <a:pt x="452" y="556"/>
                  </a:lnTo>
                  <a:lnTo>
                    <a:pt x="454" y="550"/>
                  </a:lnTo>
                  <a:lnTo>
                    <a:pt x="464" y="526"/>
                  </a:lnTo>
                  <a:lnTo>
                    <a:pt x="464" y="526"/>
                  </a:lnTo>
                  <a:lnTo>
                    <a:pt x="464" y="536"/>
                  </a:lnTo>
                  <a:lnTo>
                    <a:pt x="462" y="548"/>
                  </a:lnTo>
                  <a:lnTo>
                    <a:pt x="452" y="578"/>
                  </a:lnTo>
                  <a:lnTo>
                    <a:pt x="452" y="578"/>
                  </a:lnTo>
                  <a:lnTo>
                    <a:pt x="456" y="572"/>
                  </a:lnTo>
                  <a:lnTo>
                    <a:pt x="460" y="564"/>
                  </a:lnTo>
                  <a:lnTo>
                    <a:pt x="472" y="528"/>
                  </a:lnTo>
                  <a:lnTo>
                    <a:pt x="472" y="528"/>
                  </a:lnTo>
                  <a:lnTo>
                    <a:pt x="472" y="542"/>
                  </a:lnTo>
                  <a:lnTo>
                    <a:pt x="472" y="552"/>
                  </a:lnTo>
                  <a:lnTo>
                    <a:pt x="468" y="562"/>
                  </a:lnTo>
                  <a:lnTo>
                    <a:pt x="466" y="572"/>
                  </a:lnTo>
                  <a:lnTo>
                    <a:pt x="458" y="588"/>
                  </a:lnTo>
                  <a:lnTo>
                    <a:pt x="450" y="600"/>
                  </a:lnTo>
                  <a:lnTo>
                    <a:pt x="450" y="600"/>
                  </a:lnTo>
                  <a:lnTo>
                    <a:pt x="460" y="592"/>
                  </a:lnTo>
                  <a:lnTo>
                    <a:pt x="470" y="580"/>
                  </a:lnTo>
                  <a:lnTo>
                    <a:pt x="476" y="562"/>
                  </a:lnTo>
                  <a:lnTo>
                    <a:pt x="480" y="544"/>
                  </a:lnTo>
                  <a:lnTo>
                    <a:pt x="480" y="544"/>
                  </a:lnTo>
                  <a:lnTo>
                    <a:pt x="480" y="560"/>
                  </a:lnTo>
                  <a:lnTo>
                    <a:pt x="480" y="574"/>
                  </a:lnTo>
                  <a:lnTo>
                    <a:pt x="476" y="586"/>
                  </a:lnTo>
                  <a:lnTo>
                    <a:pt x="470" y="596"/>
                  </a:lnTo>
                  <a:lnTo>
                    <a:pt x="464" y="604"/>
                  </a:lnTo>
                  <a:lnTo>
                    <a:pt x="456" y="610"/>
                  </a:lnTo>
                  <a:lnTo>
                    <a:pt x="438" y="622"/>
                  </a:lnTo>
                  <a:lnTo>
                    <a:pt x="438" y="622"/>
                  </a:lnTo>
                  <a:lnTo>
                    <a:pt x="452" y="618"/>
                  </a:lnTo>
                  <a:lnTo>
                    <a:pt x="464" y="612"/>
                  </a:lnTo>
                  <a:lnTo>
                    <a:pt x="476" y="604"/>
                  </a:lnTo>
                  <a:lnTo>
                    <a:pt x="484" y="596"/>
                  </a:lnTo>
                  <a:lnTo>
                    <a:pt x="494" y="580"/>
                  </a:lnTo>
                  <a:lnTo>
                    <a:pt x="498" y="572"/>
                  </a:lnTo>
                  <a:lnTo>
                    <a:pt x="498" y="572"/>
                  </a:lnTo>
                  <a:lnTo>
                    <a:pt x="500" y="588"/>
                  </a:lnTo>
                  <a:lnTo>
                    <a:pt x="500" y="588"/>
                  </a:lnTo>
                  <a:lnTo>
                    <a:pt x="498" y="588"/>
                  </a:lnTo>
                  <a:lnTo>
                    <a:pt x="498" y="588"/>
                  </a:lnTo>
                  <a:lnTo>
                    <a:pt x="490" y="598"/>
                  </a:lnTo>
                  <a:lnTo>
                    <a:pt x="480" y="606"/>
                  </a:lnTo>
                  <a:lnTo>
                    <a:pt x="468" y="616"/>
                  </a:lnTo>
                  <a:lnTo>
                    <a:pt x="454" y="624"/>
                  </a:lnTo>
                  <a:lnTo>
                    <a:pt x="438" y="632"/>
                  </a:lnTo>
                  <a:lnTo>
                    <a:pt x="420" y="638"/>
                  </a:lnTo>
                  <a:lnTo>
                    <a:pt x="402" y="644"/>
                  </a:lnTo>
                  <a:lnTo>
                    <a:pt x="384" y="646"/>
                  </a:lnTo>
                  <a:lnTo>
                    <a:pt x="364" y="648"/>
                  </a:lnTo>
                  <a:lnTo>
                    <a:pt x="344" y="648"/>
                  </a:lnTo>
                  <a:lnTo>
                    <a:pt x="324" y="646"/>
                  </a:lnTo>
                  <a:lnTo>
                    <a:pt x="304" y="640"/>
                  </a:lnTo>
                  <a:lnTo>
                    <a:pt x="284" y="630"/>
                  </a:lnTo>
                  <a:lnTo>
                    <a:pt x="264" y="618"/>
                  </a:lnTo>
                  <a:lnTo>
                    <a:pt x="244" y="602"/>
                  </a:lnTo>
                  <a:lnTo>
                    <a:pt x="224" y="580"/>
                  </a:lnTo>
                  <a:lnTo>
                    <a:pt x="224" y="580"/>
                  </a:lnTo>
                  <a:close/>
                  <a:moveTo>
                    <a:pt x="510" y="574"/>
                  </a:moveTo>
                  <a:lnTo>
                    <a:pt x="510" y="574"/>
                  </a:lnTo>
                  <a:lnTo>
                    <a:pt x="516" y="548"/>
                  </a:lnTo>
                  <a:lnTo>
                    <a:pt x="522" y="524"/>
                  </a:lnTo>
                  <a:lnTo>
                    <a:pt x="522" y="524"/>
                  </a:lnTo>
                  <a:lnTo>
                    <a:pt x="522" y="540"/>
                  </a:lnTo>
                  <a:lnTo>
                    <a:pt x="520" y="554"/>
                  </a:lnTo>
                  <a:lnTo>
                    <a:pt x="516" y="566"/>
                  </a:lnTo>
                  <a:lnTo>
                    <a:pt x="510" y="574"/>
                  </a:lnTo>
                  <a:lnTo>
                    <a:pt x="510" y="574"/>
                  </a:lnTo>
                  <a:close/>
                </a:path>
              </a:pathLst>
            </a:custGeom>
            <a:solidFill>
              <a:schemeClr val="accent2">
                <a:lumMod val="10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6625929" y="1325899"/>
            <a:ext cx="1807502" cy="2893043"/>
            <a:chOff x="6625929" y="1325899"/>
            <a:chExt cx="1807502" cy="2893043"/>
          </a:xfrm>
        </p:grpSpPr>
        <p:sp>
          <p:nvSpPr>
            <p:cNvPr id="29" name="矩形: 圆角 28">
              <a:extLst>
                <a:ext uri="{FF2B5EF4-FFF2-40B4-BE49-F238E27FC236}">
                  <a16:creationId xmlns:a16="http://schemas.microsoft.com/office/drawing/2014/main" id="{057F3423-BD53-4964-BFF6-5B784FCA5469}"/>
                </a:ext>
              </a:extLst>
            </p:cNvPr>
            <p:cNvSpPr/>
            <p:nvPr/>
          </p:nvSpPr>
          <p:spPr>
            <a:xfrm>
              <a:off x="6838842" y="1325899"/>
              <a:ext cx="1395351" cy="1358035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cxnSp>
          <p:nvCxnSpPr>
            <p:cNvPr id="30" name="直接连接符 29">
              <a:extLst>
                <a:ext uri="{FF2B5EF4-FFF2-40B4-BE49-F238E27FC236}">
                  <a16:creationId xmlns:a16="http://schemas.microsoft.com/office/drawing/2014/main" id="{2018FFBC-3E22-48BC-A815-97A9B8E2831A}"/>
                </a:ext>
              </a:extLst>
            </p:cNvPr>
            <p:cNvCxnSpPr/>
            <p:nvPr/>
          </p:nvCxnSpPr>
          <p:spPr>
            <a:xfrm flipH="1">
              <a:off x="6831974" y="3270274"/>
              <a:ext cx="586007" cy="0"/>
            </a:xfrm>
            <a:prstGeom prst="line">
              <a:avLst/>
            </a:prstGeom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任意多边形: 形状 30">
              <a:extLst>
                <a:ext uri="{FF2B5EF4-FFF2-40B4-BE49-F238E27FC236}">
                  <a16:creationId xmlns:a16="http://schemas.microsoft.com/office/drawing/2014/main" id="{DC1ABB2B-6C09-4172-A872-9F04D36FDB52}"/>
                </a:ext>
              </a:extLst>
            </p:cNvPr>
            <p:cNvSpPr/>
            <p:nvPr/>
          </p:nvSpPr>
          <p:spPr>
            <a:xfrm rot="18914935">
              <a:off x="7469952" y="3228698"/>
              <a:ext cx="47936" cy="170375"/>
            </a:xfrm>
            <a:custGeom>
              <a:avLst/>
              <a:gdLst>
                <a:gd name="connsiteX0" fmla="*/ 125628 w 125628"/>
                <a:gd name="connsiteY0" fmla="*/ 446518 h 446518"/>
                <a:gd name="connsiteX1" fmla="*/ 0 w 125628"/>
                <a:gd name="connsiteY1" fmla="*/ 446518 h 446518"/>
                <a:gd name="connsiteX2" fmla="*/ 0 w 125628"/>
                <a:gd name="connsiteY2" fmla="*/ 0 h 446518"/>
                <a:gd name="connsiteX3" fmla="*/ 125628 w 125628"/>
                <a:gd name="connsiteY3" fmla="*/ 124541 h 446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5628" h="446518">
                  <a:moveTo>
                    <a:pt x="125628" y="446518"/>
                  </a:moveTo>
                  <a:lnTo>
                    <a:pt x="0" y="446518"/>
                  </a:lnTo>
                  <a:lnTo>
                    <a:pt x="0" y="0"/>
                  </a:lnTo>
                  <a:lnTo>
                    <a:pt x="125628" y="124541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2" name="任意多边形: 形状 31">
              <a:extLst>
                <a:ext uri="{FF2B5EF4-FFF2-40B4-BE49-F238E27FC236}">
                  <a16:creationId xmlns:a16="http://schemas.microsoft.com/office/drawing/2014/main" id="{8A4ACC2F-8020-4D65-914E-8ED97CC74D3F}"/>
                </a:ext>
              </a:extLst>
            </p:cNvPr>
            <p:cNvSpPr/>
            <p:nvPr/>
          </p:nvSpPr>
          <p:spPr>
            <a:xfrm rot="2703745">
              <a:off x="7557041" y="3228050"/>
              <a:ext cx="47936" cy="171929"/>
            </a:xfrm>
            <a:custGeom>
              <a:avLst/>
              <a:gdLst>
                <a:gd name="connsiteX0" fmla="*/ 125628 w 125628"/>
                <a:gd name="connsiteY0" fmla="*/ 0 h 450590"/>
                <a:gd name="connsiteX1" fmla="*/ 125628 w 125628"/>
                <a:gd name="connsiteY1" fmla="*/ 450590 h 450590"/>
                <a:gd name="connsiteX2" fmla="*/ 0 w 125628"/>
                <a:gd name="connsiteY2" fmla="*/ 450590 h 450590"/>
                <a:gd name="connsiteX3" fmla="*/ 0 w 125628"/>
                <a:gd name="connsiteY3" fmla="*/ 125902 h 450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5628" h="450590">
                  <a:moveTo>
                    <a:pt x="125628" y="0"/>
                  </a:moveTo>
                  <a:lnTo>
                    <a:pt x="125628" y="450590"/>
                  </a:lnTo>
                  <a:lnTo>
                    <a:pt x="0" y="450590"/>
                  </a:lnTo>
                  <a:lnTo>
                    <a:pt x="0" y="125902"/>
                  </a:lnTo>
                  <a:close/>
                </a:path>
              </a:pathLst>
            </a:custGeom>
            <a:solidFill>
              <a:schemeClr val="accent4">
                <a:lumMod val="10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cxnSp>
          <p:nvCxnSpPr>
            <p:cNvPr id="33" name="直接连接符 32">
              <a:extLst>
                <a:ext uri="{FF2B5EF4-FFF2-40B4-BE49-F238E27FC236}">
                  <a16:creationId xmlns:a16="http://schemas.microsoft.com/office/drawing/2014/main" id="{3019B23C-59B5-4BC2-90F9-4BF5E826ED5E}"/>
                </a:ext>
              </a:extLst>
            </p:cNvPr>
            <p:cNvCxnSpPr/>
            <p:nvPr/>
          </p:nvCxnSpPr>
          <p:spPr>
            <a:xfrm flipH="1">
              <a:off x="7651841" y="3270275"/>
              <a:ext cx="575546" cy="0"/>
            </a:xfrm>
            <a:prstGeom prst="line">
              <a:avLst/>
            </a:prstGeom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矩形 33">
              <a:extLst>
                <a:ext uri="{FF2B5EF4-FFF2-40B4-BE49-F238E27FC236}">
                  <a16:creationId xmlns:a16="http://schemas.microsoft.com/office/drawing/2014/main" id="{E00643B8-0849-4623-B49C-2C233A6615CD}"/>
                </a:ext>
              </a:extLst>
            </p:cNvPr>
            <p:cNvSpPr/>
            <p:nvPr/>
          </p:nvSpPr>
          <p:spPr>
            <a:xfrm>
              <a:off x="6625929" y="3492595"/>
              <a:ext cx="1807502" cy="726347"/>
            </a:xfrm>
            <a:prstGeom prst="rect">
              <a:avLst/>
            </a:prstGeom>
          </p:spPr>
          <p:txBody>
            <a:bodyPr wrap="square">
              <a:normAutofit/>
            </a:bodyPr>
            <a:lstStyle/>
            <a:p>
              <a:pPr algn="ctr">
                <a:lnSpc>
                  <a:spcPct val="120000"/>
                </a:lnSpc>
                <a:buClr>
                  <a:srgbClr val="E24848"/>
                </a:buClr>
              </a:pPr>
              <a:r>
                <a:rPr lang="zh-CN" altLang="en-US" sz="1400" noProof="1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使用规范的书面语</a:t>
              </a:r>
            </a:p>
          </p:txBody>
        </p:sp>
        <p:sp>
          <p:nvSpPr>
            <p:cNvPr id="35" name="矩形 34">
              <a:extLst>
                <a:ext uri="{FF2B5EF4-FFF2-40B4-BE49-F238E27FC236}">
                  <a16:creationId xmlns:a16="http://schemas.microsoft.com/office/drawing/2014/main" id="{6FB354A6-D307-47C8-8898-4D863FB194A9}"/>
                </a:ext>
              </a:extLst>
            </p:cNvPr>
            <p:cNvSpPr/>
            <p:nvPr/>
          </p:nvSpPr>
          <p:spPr>
            <a:xfrm>
              <a:off x="6831995" y="2717695"/>
              <a:ext cx="1402198" cy="253916"/>
            </a:xfrm>
            <a:prstGeom prst="rect">
              <a:avLst/>
            </a:prstGeom>
          </p:spPr>
          <p:txBody>
            <a:bodyPr wrap="none">
              <a:noAutofit/>
            </a:bodyPr>
            <a:lstStyle/>
            <a:p>
              <a:pPr algn="ctr">
                <a:buClr>
                  <a:srgbClr val="E24848"/>
                </a:buClr>
              </a:pPr>
              <a:r>
                <a:rPr lang="zh-CN" altLang="en-US" sz="2800" b="1" noProof="1">
                  <a:solidFill>
                    <a:schemeClr val="accent4">
                      <a:lumMod val="100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通俗</a:t>
              </a:r>
            </a:p>
          </p:txBody>
        </p:sp>
        <p:sp>
          <p:nvSpPr>
            <p:cNvPr id="38" name="任意多边形: 形状 37">
              <a:extLst>
                <a:ext uri="{FF2B5EF4-FFF2-40B4-BE49-F238E27FC236}">
                  <a16:creationId xmlns:a16="http://schemas.microsoft.com/office/drawing/2014/main" id="{99AC7181-4159-4F14-B6AF-A2558F194D2B}"/>
                </a:ext>
              </a:extLst>
            </p:cNvPr>
            <p:cNvSpPr>
              <a:spLocks/>
            </p:cNvSpPr>
            <p:nvPr/>
          </p:nvSpPr>
          <p:spPr bwMode="auto">
            <a:xfrm>
              <a:off x="7105346" y="1712076"/>
              <a:ext cx="864560" cy="960300"/>
            </a:xfrm>
            <a:custGeom>
              <a:avLst/>
              <a:gdLst>
                <a:gd name="T0" fmla="*/ 408 w 596"/>
                <a:gd name="T1" fmla="*/ 488 h 662"/>
                <a:gd name="T2" fmla="*/ 294 w 596"/>
                <a:gd name="T3" fmla="*/ 646 h 662"/>
                <a:gd name="T4" fmla="*/ 174 w 596"/>
                <a:gd name="T5" fmla="*/ 474 h 662"/>
                <a:gd name="T6" fmla="*/ 232 w 596"/>
                <a:gd name="T7" fmla="*/ 432 h 662"/>
                <a:gd name="T8" fmla="*/ 278 w 596"/>
                <a:gd name="T9" fmla="*/ 410 h 662"/>
                <a:gd name="T10" fmla="*/ 310 w 596"/>
                <a:gd name="T11" fmla="*/ 412 h 662"/>
                <a:gd name="T12" fmla="*/ 358 w 596"/>
                <a:gd name="T13" fmla="*/ 438 h 662"/>
                <a:gd name="T14" fmla="*/ 398 w 596"/>
                <a:gd name="T15" fmla="*/ 478 h 662"/>
                <a:gd name="T16" fmla="*/ 370 w 596"/>
                <a:gd name="T17" fmla="*/ 458 h 662"/>
                <a:gd name="T18" fmla="*/ 382 w 596"/>
                <a:gd name="T19" fmla="*/ 344 h 662"/>
                <a:gd name="T20" fmla="*/ 424 w 596"/>
                <a:gd name="T21" fmla="*/ 384 h 662"/>
                <a:gd name="T22" fmla="*/ 404 w 596"/>
                <a:gd name="T23" fmla="*/ 336 h 662"/>
                <a:gd name="T24" fmla="*/ 448 w 596"/>
                <a:gd name="T25" fmla="*/ 352 h 662"/>
                <a:gd name="T26" fmla="*/ 434 w 596"/>
                <a:gd name="T27" fmla="*/ 338 h 662"/>
                <a:gd name="T28" fmla="*/ 444 w 596"/>
                <a:gd name="T29" fmla="*/ 332 h 662"/>
                <a:gd name="T30" fmla="*/ 436 w 596"/>
                <a:gd name="T31" fmla="*/ 308 h 662"/>
                <a:gd name="T32" fmla="*/ 486 w 596"/>
                <a:gd name="T33" fmla="*/ 318 h 662"/>
                <a:gd name="T34" fmla="*/ 448 w 596"/>
                <a:gd name="T35" fmla="*/ 278 h 662"/>
                <a:gd name="T36" fmla="*/ 478 w 596"/>
                <a:gd name="T37" fmla="*/ 188 h 662"/>
                <a:gd name="T38" fmla="*/ 458 w 596"/>
                <a:gd name="T39" fmla="*/ 106 h 662"/>
                <a:gd name="T40" fmla="*/ 378 w 596"/>
                <a:gd name="T41" fmla="*/ 44 h 662"/>
                <a:gd name="T42" fmla="*/ 306 w 596"/>
                <a:gd name="T43" fmla="*/ 6 h 662"/>
                <a:gd name="T44" fmla="*/ 204 w 596"/>
                <a:gd name="T45" fmla="*/ 20 h 662"/>
                <a:gd name="T46" fmla="*/ 148 w 596"/>
                <a:gd name="T47" fmla="*/ 68 h 662"/>
                <a:gd name="T48" fmla="*/ 106 w 596"/>
                <a:gd name="T49" fmla="*/ 122 h 662"/>
                <a:gd name="T50" fmla="*/ 114 w 596"/>
                <a:gd name="T51" fmla="*/ 198 h 662"/>
                <a:gd name="T52" fmla="*/ 84 w 596"/>
                <a:gd name="T53" fmla="*/ 232 h 662"/>
                <a:gd name="T54" fmla="*/ 114 w 596"/>
                <a:gd name="T55" fmla="*/ 234 h 662"/>
                <a:gd name="T56" fmla="*/ 146 w 596"/>
                <a:gd name="T57" fmla="*/ 308 h 662"/>
                <a:gd name="T58" fmla="*/ 136 w 596"/>
                <a:gd name="T59" fmla="*/ 338 h 662"/>
                <a:gd name="T60" fmla="*/ 162 w 596"/>
                <a:gd name="T61" fmla="*/ 334 h 662"/>
                <a:gd name="T62" fmla="*/ 182 w 596"/>
                <a:gd name="T63" fmla="*/ 298 h 662"/>
                <a:gd name="T64" fmla="*/ 168 w 596"/>
                <a:gd name="T65" fmla="*/ 356 h 662"/>
                <a:gd name="T66" fmla="*/ 194 w 596"/>
                <a:gd name="T67" fmla="*/ 346 h 662"/>
                <a:gd name="T68" fmla="*/ 152 w 596"/>
                <a:gd name="T69" fmla="*/ 362 h 662"/>
                <a:gd name="T70" fmla="*/ 196 w 596"/>
                <a:gd name="T71" fmla="*/ 358 h 662"/>
                <a:gd name="T72" fmla="*/ 226 w 596"/>
                <a:gd name="T73" fmla="*/ 366 h 662"/>
                <a:gd name="T74" fmla="*/ 218 w 596"/>
                <a:gd name="T75" fmla="*/ 448 h 662"/>
                <a:gd name="T76" fmla="*/ 150 w 596"/>
                <a:gd name="T77" fmla="*/ 474 h 662"/>
                <a:gd name="T78" fmla="*/ 38 w 596"/>
                <a:gd name="T79" fmla="*/ 544 h 662"/>
                <a:gd name="T80" fmla="*/ 572 w 596"/>
                <a:gd name="T81" fmla="*/ 582 h 662"/>
                <a:gd name="T82" fmla="*/ 206 w 596"/>
                <a:gd name="T83" fmla="*/ 324 h 662"/>
                <a:gd name="T84" fmla="*/ 174 w 596"/>
                <a:gd name="T85" fmla="*/ 214 h 662"/>
                <a:gd name="T86" fmla="*/ 220 w 596"/>
                <a:gd name="T87" fmla="*/ 142 h 662"/>
                <a:gd name="T88" fmla="*/ 192 w 596"/>
                <a:gd name="T89" fmla="*/ 198 h 662"/>
                <a:gd name="T90" fmla="*/ 248 w 596"/>
                <a:gd name="T91" fmla="*/ 152 h 662"/>
                <a:gd name="T92" fmla="*/ 274 w 596"/>
                <a:gd name="T93" fmla="*/ 160 h 662"/>
                <a:gd name="T94" fmla="*/ 316 w 596"/>
                <a:gd name="T95" fmla="*/ 116 h 662"/>
                <a:gd name="T96" fmla="*/ 278 w 596"/>
                <a:gd name="T97" fmla="*/ 212 h 662"/>
                <a:gd name="T98" fmla="*/ 356 w 596"/>
                <a:gd name="T99" fmla="*/ 116 h 662"/>
                <a:gd name="T100" fmla="*/ 374 w 596"/>
                <a:gd name="T101" fmla="*/ 148 h 662"/>
                <a:gd name="T102" fmla="*/ 414 w 596"/>
                <a:gd name="T103" fmla="*/ 180 h 662"/>
                <a:gd name="T104" fmla="*/ 396 w 596"/>
                <a:gd name="T105" fmla="*/ 224 h 662"/>
                <a:gd name="T106" fmla="*/ 404 w 596"/>
                <a:gd name="T107" fmla="*/ 282 h 662"/>
                <a:gd name="T108" fmla="*/ 380 w 596"/>
                <a:gd name="T109" fmla="*/ 338 h 662"/>
                <a:gd name="T110" fmla="*/ 294 w 596"/>
                <a:gd name="T111" fmla="*/ 408 h 662"/>
                <a:gd name="T112" fmla="*/ 212 w 596"/>
                <a:gd name="T113" fmla="*/ 336 h 6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96" h="662">
                  <a:moveTo>
                    <a:pt x="548" y="538"/>
                  </a:moveTo>
                  <a:lnTo>
                    <a:pt x="548" y="538"/>
                  </a:lnTo>
                  <a:lnTo>
                    <a:pt x="520" y="522"/>
                  </a:lnTo>
                  <a:lnTo>
                    <a:pt x="476" y="502"/>
                  </a:lnTo>
                  <a:lnTo>
                    <a:pt x="414" y="472"/>
                  </a:lnTo>
                  <a:lnTo>
                    <a:pt x="414" y="472"/>
                  </a:lnTo>
                  <a:lnTo>
                    <a:pt x="408" y="488"/>
                  </a:lnTo>
                  <a:lnTo>
                    <a:pt x="400" y="506"/>
                  </a:lnTo>
                  <a:lnTo>
                    <a:pt x="382" y="536"/>
                  </a:lnTo>
                  <a:lnTo>
                    <a:pt x="364" y="566"/>
                  </a:lnTo>
                  <a:lnTo>
                    <a:pt x="344" y="592"/>
                  </a:lnTo>
                  <a:lnTo>
                    <a:pt x="324" y="614"/>
                  </a:lnTo>
                  <a:lnTo>
                    <a:pt x="308" y="632"/>
                  </a:lnTo>
                  <a:lnTo>
                    <a:pt x="294" y="646"/>
                  </a:lnTo>
                  <a:lnTo>
                    <a:pt x="294" y="646"/>
                  </a:lnTo>
                  <a:lnTo>
                    <a:pt x="276" y="628"/>
                  </a:lnTo>
                  <a:lnTo>
                    <a:pt x="256" y="604"/>
                  </a:lnTo>
                  <a:lnTo>
                    <a:pt x="238" y="580"/>
                  </a:lnTo>
                  <a:lnTo>
                    <a:pt x="220" y="554"/>
                  </a:lnTo>
                  <a:lnTo>
                    <a:pt x="192" y="508"/>
                  </a:lnTo>
                  <a:lnTo>
                    <a:pt x="174" y="474"/>
                  </a:lnTo>
                  <a:lnTo>
                    <a:pt x="174" y="474"/>
                  </a:lnTo>
                  <a:lnTo>
                    <a:pt x="212" y="464"/>
                  </a:lnTo>
                  <a:lnTo>
                    <a:pt x="214" y="462"/>
                  </a:lnTo>
                  <a:lnTo>
                    <a:pt x="214" y="462"/>
                  </a:lnTo>
                  <a:lnTo>
                    <a:pt x="222" y="454"/>
                  </a:lnTo>
                  <a:lnTo>
                    <a:pt x="228" y="444"/>
                  </a:lnTo>
                  <a:lnTo>
                    <a:pt x="232" y="432"/>
                  </a:lnTo>
                  <a:lnTo>
                    <a:pt x="234" y="420"/>
                  </a:lnTo>
                  <a:lnTo>
                    <a:pt x="234" y="394"/>
                  </a:lnTo>
                  <a:lnTo>
                    <a:pt x="234" y="374"/>
                  </a:lnTo>
                  <a:lnTo>
                    <a:pt x="234" y="374"/>
                  </a:lnTo>
                  <a:lnTo>
                    <a:pt x="248" y="388"/>
                  </a:lnTo>
                  <a:lnTo>
                    <a:pt x="264" y="402"/>
                  </a:lnTo>
                  <a:lnTo>
                    <a:pt x="278" y="410"/>
                  </a:lnTo>
                  <a:lnTo>
                    <a:pt x="286" y="414"/>
                  </a:lnTo>
                  <a:lnTo>
                    <a:pt x="294" y="414"/>
                  </a:lnTo>
                  <a:lnTo>
                    <a:pt x="294" y="414"/>
                  </a:lnTo>
                  <a:lnTo>
                    <a:pt x="296" y="414"/>
                  </a:lnTo>
                  <a:lnTo>
                    <a:pt x="296" y="414"/>
                  </a:lnTo>
                  <a:lnTo>
                    <a:pt x="302" y="414"/>
                  </a:lnTo>
                  <a:lnTo>
                    <a:pt x="310" y="412"/>
                  </a:lnTo>
                  <a:lnTo>
                    <a:pt x="326" y="404"/>
                  </a:lnTo>
                  <a:lnTo>
                    <a:pt x="342" y="390"/>
                  </a:lnTo>
                  <a:lnTo>
                    <a:pt x="356" y="376"/>
                  </a:lnTo>
                  <a:lnTo>
                    <a:pt x="356" y="376"/>
                  </a:lnTo>
                  <a:lnTo>
                    <a:pt x="356" y="396"/>
                  </a:lnTo>
                  <a:lnTo>
                    <a:pt x="356" y="424"/>
                  </a:lnTo>
                  <a:lnTo>
                    <a:pt x="358" y="438"/>
                  </a:lnTo>
                  <a:lnTo>
                    <a:pt x="360" y="450"/>
                  </a:lnTo>
                  <a:lnTo>
                    <a:pt x="364" y="460"/>
                  </a:lnTo>
                  <a:lnTo>
                    <a:pt x="370" y="468"/>
                  </a:lnTo>
                  <a:lnTo>
                    <a:pt x="370" y="470"/>
                  </a:lnTo>
                  <a:lnTo>
                    <a:pt x="370" y="470"/>
                  </a:lnTo>
                  <a:lnTo>
                    <a:pt x="370" y="470"/>
                  </a:lnTo>
                  <a:lnTo>
                    <a:pt x="398" y="478"/>
                  </a:lnTo>
                  <a:lnTo>
                    <a:pt x="410" y="480"/>
                  </a:lnTo>
                  <a:lnTo>
                    <a:pt x="412" y="474"/>
                  </a:lnTo>
                  <a:lnTo>
                    <a:pt x="412" y="474"/>
                  </a:lnTo>
                  <a:lnTo>
                    <a:pt x="400" y="472"/>
                  </a:lnTo>
                  <a:lnTo>
                    <a:pt x="374" y="464"/>
                  </a:lnTo>
                  <a:lnTo>
                    <a:pt x="374" y="464"/>
                  </a:lnTo>
                  <a:lnTo>
                    <a:pt x="370" y="458"/>
                  </a:lnTo>
                  <a:lnTo>
                    <a:pt x="366" y="448"/>
                  </a:lnTo>
                  <a:lnTo>
                    <a:pt x="362" y="424"/>
                  </a:lnTo>
                  <a:lnTo>
                    <a:pt x="362" y="396"/>
                  </a:lnTo>
                  <a:lnTo>
                    <a:pt x="362" y="368"/>
                  </a:lnTo>
                  <a:lnTo>
                    <a:pt x="362" y="368"/>
                  </a:lnTo>
                  <a:lnTo>
                    <a:pt x="382" y="344"/>
                  </a:lnTo>
                  <a:lnTo>
                    <a:pt x="382" y="344"/>
                  </a:lnTo>
                  <a:lnTo>
                    <a:pt x="384" y="352"/>
                  </a:lnTo>
                  <a:lnTo>
                    <a:pt x="388" y="360"/>
                  </a:lnTo>
                  <a:lnTo>
                    <a:pt x="392" y="366"/>
                  </a:lnTo>
                  <a:lnTo>
                    <a:pt x="398" y="370"/>
                  </a:lnTo>
                  <a:lnTo>
                    <a:pt x="412" y="380"/>
                  </a:lnTo>
                  <a:lnTo>
                    <a:pt x="424" y="384"/>
                  </a:lnTo>
                  <a:lnTo>
                    <a:pt x="424" y="384"/>
                  </a:lnTo>
                  <a:lnTo>
                    <a:pt x="414" y="378"/>
                  </a:lnTo>
                  <a:lnTo>
                    <a:pt x="408" y="370"/>
                  </a:lnTo>
                  <a:lnTo>
                    <a:pt x="404" y="362"/>
                  </a:lnTo>
                  <a:lnTo>
                    <a:pt x="400" y="356"/>
                  </a:lnTo>
                  <a:lnTo>
                    <a:pt x="400" y="348"/>
                  </a:lnTo>
                  <a:lnTo>
                    <a:pt x="402" y="342"/>
                  </a:lnTo>
                  <a:lnTo>
                    <a:pt x="404" y="336"/>
                  </a:lnTo>
                  <a:lnTo>
                    <a:pt x="408" y="332"/>
                  </a:lnTo>
                  <a:lnTo>
                    <a:pt x="408" y="332"/>
                  </a:lnTo>
                  <a:lnTo>
                    <a:pt x="412" y="336"/>
                  </a:lnTo>
                  <a:lnTo>
                    <a:pt x="418" y="342"/>
                  </a:lnTo>
                  <a:lnTo>
                    <a:pt x="424" y="346"/>
                  </a:lnTo>
                  <a:lnTo>
                    <a:pt x="432" y="348"/>
                  </a:lnTo>
                  <a:lnTo>
                    <a:pt x="448" y="352"/>
                  </a:lnTo>
                  <a:lnTo>
                    <a:pt x="454" y="350"/>
                  </a:lnTo>
                  <a:lnTo>
                    <a:pt x="458" y="350"/>
                  </a:lnTo>
                  <a:lnTo>
                    <a:pt x="458" y="350"/>
                  </a:lnTo>
                  <a:lnTo>
                    <a:pt x="448" y="348"/>
                  </a:lnTo>
                  <a:lnTo>
                    <a:pt x="442" y="346"/>
                  </a:lnTo>
                  <a:lnTo>
                    <a:pt x="438" y="342"/>
                  </a:lnTo>
                  <a:lnTo>
                    <a:pt x="434" y="338"/>
                  </a:lnTo>
                  <a:lnTo>
                    <a:pt x="434" y="338"/>
                  </a:lnTo>
                  <a:lnTo>
                    <a:pt x="442" y="340"/>
                  </a:lnTo>
                  <a:lnTo>
                    <a:pt x="450" y="340"/>
                  </a:lnTo>
                  <a:lnTo>
                    <a:pt x="456" y="336"/>
                  </a:lnTo>
                  <a:lnTo>
                    <a:pt x="456" y="336"/>
                  </a:lnTo>
                  <a:lnTo>
                    <a:pt x="450" y="336"/>
                  </a:lnTo>
                  <a:lnTo>
                    <a:pt x="444" y="332"/>
                  </a:lnTo>
                  <a:lnTo>
                    <a:pt x="440" y="328"/>
                  </a:lnTo>
                  <a:lnTo>
                    <a:pt x="436" y="324"/>
                  </a:lnTo>
                  <a:lnTo>
                    <a:pt x="432" y="312"/>
                  </a:lnTo>
                  <a:lnTo>
                    <a:pt x="432" y="306"/>
                  </a:lnTo>
                  <a:lnTo>
                    <a:pt x="434" y="302"/>
                  </a:lnTo>
                  <a:lnTo>
                    <a:pt x="434" y="302"/>
                  </a:lnTo>
                  <a:lnTo>
                    <a:pt x="436" y="308"/>
                  </a:lnTo>
                  <a:lnTo>
                    <a:pt x="442" y="314"/>
                  </a:lnTo>
                  <a:lnTo>
                    <a:pt x="448" y="318"/>
                  </a:lnTo>
                  <a:lnTo>
                    <a:pt x="456" y="320"/>
                  </a:lnTo>
                  <a:lnTo>
                    <a:pt x="466" y="322"/>
                  </a:lnTo>
                  <a:lnTo>
                    <a:pt x="474" y="322"/>
                  </a:lnTo>
                  <a:lnTo>
                    <a:pt x="480" y="320"/>
                  </a:lnTo>
                  <a:lnTo>
                    <a:pt x="486" y="318"/>
                  </a:lnTo>
                  <a:lnTo>
                    <a:pt x="486" y="318"/>
                  </a:lnTo>
                  <a:lnTo>
                    <a:pt x="472" y="316"/>
                  </a:lnTo>
                  <a:lnTo>
                    <a:pt x="462" y="310"/>
                  </a:lnTo>
                  <a:lnTo>
                    <a:pt x="454" y="304"/>
                  </a:lnTo>
                  <a:lnTo>
                    <a:pt x="450" y="296"/>
                  </a:lnTo>
                  <a:lnTo>
                    <a:pt x="448" y="286"/>
                  </a:lnTo>
                  <a:lnTo>
                    <a:pt x="448" y="278"/>
                  </a:lnTo>
                  <a:lnTo>
                    <a:pt x="450" y="272"/>
                  </a:lnTo>
                  <a:lnTo>
                    <a:pt x="450" y="268"/>
                  </a:lnTo>
                  <a:lnTo>
                    <a:pt x="450" y="268"/>
                  </a:lnTo>
                  <a:lnTo>
                    <a:pt x="456" y="260"/>
                  </a:lnTo>
                  <a:lnTo>
                    <a:pt x="462" y="250"/>
                  </a:lnTo>
                  <a:lnTo>
                    <a:pt x="468" y="228"/>
                  </a:lnTo>
                  <a:lnTo>
                    <a:pt x="478" y="188"/>
                  </a:lnTo>
                  <a:lnTo>
                    <a:pt x="478" y="188"/>
                  </a:lnTo>
                  <a:lnTo>
                    <a:pt x="478" y="176"/>
                  </a:lnTo>
                  <a:lnTo>
                    <a:pt x="480" y="166"/>
                  </a:lnTo>
                  <a:lnTo>
                    <a:pt x="478" y="154"/>
                  </a:lnTo>
                  <a:lnTo>
                    <a:pt x="476" y="144"/>
                  </a:lnTo>
                  <a:lnTo>
                    <a:pt x="468" y="124"/>
                  </a:lnTo>
                  <a:lnTo>
                    <a:pt x="458" y="106"/>
                  </a:lnTo>
                  <a:lnTo>
                    <a:pt x="448" y="92"/>
                  </a:lnTo>
                  <a:lnTo>
                    <a:pt x="436" y="78"/>
                  </a:lnTo>
                  <a:lnTo>
                    <a:pt x="420" y="64"/>
                  </a:lnTo>
                  <a:lnTo>
                    <a:pt x="420" y="64"/>
                  </a:lnTo>
                  <a:lnTo>
                    <a:pt x="408" y="56"/>
                  </a:lnTo>
                  <a:lnTo>
                    <a:pt x="394" y="50"/>
                  </a:lnTo>
                  <a:lnTo>
                    <a:pt x="378" y="44"/>
                  </a:lnTo>
                  <a:lnTo>
                    <a:pt x="360" y="40"/>
                  </a:lnTo>
                  <a:lnTo>
                    <a:pt x="360" y="40"/>
                  </a:lnTo>
                  <a:lnTo>
                    <a:pt x="356" y="32"/>
                  </a:lnTo>
                  <a:lnTo>
                    <a:pt x="348" y="24"/>
                  </a:lnTo>
                  <a:lnTo>
                    <a:pt x="336" y="16"/>
                  </a:lnTo>
                  <a:lnTo>
                    <a:pt x="322" y="10"/>
                  </a:lnTo>
                  <a:lnTo>
                    <a:pt x="306" y="6"/>
                  </a:lnTo>
                  <a:lnTo>
                    <a:pt x="286" y="2"/>
                  </a:lnTo>
                  <a:lnTo>
                    <a:pt x="268" y="0"/>
                  </a:lnTo>
                  <a:lnTo>
                    <a:pt x="250" y="2"/>
                  </a:lnTo>
                  <a:lnTo>
                    <a:pt x="250" y="2"/>
                  </a:lnTo>
                  <a:lnTo>
                    <a:pt x="232" y="6"/>
                  </a:lnTo>
                  <a:lnTo>
                    <a:pt x="218" y="12"/>
                  </a:lnTo>
                  <a:lnTo>
                    <a:pt x="204" y="20"/>
                  </a:lnTo>
                  <a:lnTo>
                    <a:pt x="192" y="30"/>
                  </a:lnTo>
                  <a:lnTo>
                    <a:pt x="184" y="38"/>
                  </a:lnTo>
                  <a:lnTo>
                    <a:pt x="176" y="46"/>
                  </a:lnTo>
                  <a:lnTo>
                    <a:pt x="164" y="62"/>
                  </a:lnTo>
                  <a:lnTo>
                    <a:pt x="164" y="62"/>
                  </a:lnTo>
                  <a:lnTo>
                    <a:pt x="158" y="64"/>
                  </a:lnTo>
                  <a:lnTo>
                    <a:pt x="148" y="68"/>
                  </a:lnTo>
                  <a:lnTo>
                    <a:pt x="138" y="76"/>
                  </a:lnTo>
                  <a:lnTo>
                    <a:pt x="132" y="82"/>
                  </a:lnTo>
                  <a:lnTo>
                    <a:pt x="128" y="90"/>
                  </a:lnTo>
                  <a:lnTo>
                    <a:pt x="128" y="90"/>
                  </a:lnTo>
                  <a:lnTo>
                    <a:pt x="118" y="98"/>
                  </a:lnTo>
                  <a:lnTo>
                    <a:pt x="110" y="110"/>
                  </a:lnTo>
                  <a:lnTo>
                    <a:pt x="106" y="122"/>
                  </a:lnTo>
                  <a:lnTo>
                    <a:pt x="104" y="136"/>
                  </a:lnTo>
                  <a:lnTo>
                    <a:pt x="104" y="150"/>
                  </a:lnTo>
                  <a:lnTo>
                    <a:pt x="106" y="164"/>
                  </a:lnTo>
                  <a:lnTo>
                    <a:pt x="112" y="176"/>
                  </a:lnTo>
                  <a:lnTo>
                    <a:pt x="120" y="186"/>
                  </a:lnTo>
                  <a:lnTo>
                    <a:pt x="120" y="186"/>
                  </a:lnTo>
                  <a:lnTo>
                    <a:pt x="114" y="198"/>
                  </a:lnTo>
                  <a:lnTo>
                    <a:pt x="106" y="212"/>
                  </a:lnTo>
                  <a:lnTo>
                    <a:pt x="100" y="218"/>
                  </a:lnTo>
                  <a:lnTo>
                    <a:pt x="92" y="224"/>
                  </a:lnTo>
                  <a:lnTo>
                    <a:pt x="86" y="226"/>
                  </a:lnTo>
                  <a:lnTo>
                    <a:pt x="78" y="228"/>
                  </a:lnTo>
                  <a:lnTo>
                    <a:pt x="78" y="228"/>
                  </a:lnTo>
                  <a:lnTo>
                    <a:pt x="84" y="232"/>
                  </a:lnTo>
                  <a:lnTo>
                    <a:pt x="92" y="234"/>
                  </a:lnTo>
                  <a:lnTo>
                    <a:pt x="98" y="234"/>
                  </a:lnTo>
                  <a:lnTo>
                    <a:pt x="104" y="232"/>
                  </a:lnTo>
                  <a:lnTo>
                    <a:pt x="110" y="228"/>
                  </a:lnTo>
                  <a:lnTo>
                    <a:pt x="116" y="224"/>
                  </a:lnTo>
                  <a:lnTo>
                    <a:pt x="116" y="224"/>
                  </a:lnTo>
                  <a:lnTo>
                    <a:pt x="114" y="234"/>
                  </a:lnTo>
                  <a:lnTo>
                    <a:pt x="114" y="246"/>
                  </a:lnTo>
                  <a:lnTo>
                    <a:pt x="116" y="260"/>
                  </a:lnTo>
                  <a:lnTo>
                    <a:pt x="120" y="272"/>
                  </a:lnTo>
                  <a:lnTo>
                    <a:pt x="126" y="282"/>
                  </a:lnTo>
                  <a:lnTo>
                    <a:pt x="134" y="292"/>
                  </a:lnTo>
                  <a:lnTo>
                    <a:pt x="146" y="308"/>
                  </a:lnTo>
                  <a:lnTo>
                    <a:pt x="146" y="308"/>
                  </a:lnTo>
                  <a:lnTo>
                    <a:pt x="144" y="320"/>
                  </a:lnTo>
                  <a:lnTo>
                    <a:pt x="138" y="328"/>
                  </a:lnTo>
                  <a:lnTo>
                    <a:pt x="132" y="334"/>
                  </a:lnTo>
                  <a:lnTo>
                    <a:pt x="120" y="336"/>
                  </a:lnTo>
                  <a:lnTo>
                    <a:pt x="120" y="336"/>
                  </a:lnTo>
                  <a:lnTo>
                    <a:pt x="128" y="338"/>
                  </a:lnTo>
                  <a:lnTo>
                    <a:pt x="136" y="338"/>
                  </a:lnTo>
                  <a:lnTo>
                    <a:pt x="142" y="338"/>
                  </a:lnTo>
                  <a:lnTo>
                    <a:pt x="148" y="336"/>
                  </a:lnTo>
                  <a:lnTo>
                    <a:pt x="156" y="328"/>
                  </a:lnTo>
                  <a:lnTo>
                    <a:pt x="164" y="320"/>
                  </a:lnTo>
                  <a:lnTo>
                    <a:pt x="164" y="320"/>
                  </a:lnTo>
                  <a:lnTo>
                    <a:pt x="164" y="328"/>
                  </a:lnTo>
                  <a:lnTo>
                    <a:pt x="162" y="334"/>
                  </a:lnTo>
                  <a:lnTo>
                    <a:pt x="162" y="334"/>
                  </a:lnTo>
                  <a:lnTo>
                    <a:pt x="168" y="328"/>
                  </a:lnTo>
                  <a:lnTo>
                    <a:pt x="174" y="318"/>
                  </a:lnTo>
                  <a:lnTo>
                    <a:pt x="176" y="304"/>
                  </a:lnTo>
                  <a:lnTo>
                    <a:pt x="176" y="288"/>
                  </a:lnTo>
                  <a:lnTo>
                    <a:pt x="176" y="288"/>
                  </a:lnTo>
                  <a:lnTo>
                    <a:pt x="182" y="298"/>
                  </a:lnTo>
                  <a:lnTo>
                    <a:pt x="184" y="310"/>
                  </a:lnTo>
                  <a:lnTo>
                    <a:pt x="184" y="320"/>
                  </a:lnTo>
                  <a:lnTo>
                    <a:pt x="182" y="330"/>
                  </a:lnTo>
                  <a:lnTo>
                    <a:pt x="180" y="338"/>
                  </a:lnTo>
                  <a:lnTo>
                    <a:pt x="176" y="346"/>
                  </a:lnTo>
                  <a:lnTo>
                    <a:pt x="172" y="352"/>
                  </a:lnTo>
                  <a:lnTo>
                    <a:pt x="168" y="356"/>
                  </a:lnTo>
                  <a:lnTo>
                    <a:pt x="168" y="356"/>
                  </a:lnTo>
                  <a:lnTo>
                    <a:pt x="176" y="352"/>
                  </a:lnTo>
                  <a:lnTo>
                    <a:pt x="184" y="346"/>
                  </a:lnTo>
                  <a:lnTo>
                    <a:pt x="190" y="338"/>
                  </a:lnTo>
                  <a:lnTo>
                    <a:pt x="196" y="332"/>
                  </a:lnTo>
                  <a:lnTo>
                    <a:pt x="196" y="332"/>
                  </a:lnTo>
                  <a:lnTo>
                    <a:pt x="194" y="346"/>
                  </a:lnTo>
                  <a:lnTo>
                    <a:pt x="190" y="356"/>
                  </a:lnTo>
                  <a:lnTo>
                    <a:pt x="186" y="362"/>
                  </a:lnTo>
                  <a:lnTo>
                    <a:pt x="178" y="366"/>
                  </a:lnTo>
                  <a:lnTo>
                    <a:pt x="172" y="366"/>
                  </a:lnTo>
                  <a:lnTo>
                    <a:pt x="164" y="366"/>
                  </a:lnTo>
                  <a:lnTo>
                    <a:pt x="152" y="362"/>
                  </a:lnTo>
                  <a:lnTo>
                    <a:pt x="152" y="362"/>
                  </a:lnTo>
                  <a:lnTo>
                    <a:pt x="156" y="366"/>
                  </a:lnTo>
                  <a:lnTo>
                    <a:pt x="162" y="368"/>
                  </a:lnTo>
                  <a:lnTo>
                    <a:pt x="168" y="370"/>
                  </a:lnTo>
                  <a:lnTo>
                    <a:pt x="176" y="370"/>
                  </a:lnTo>
                  <a:lnTo>
                    <a:pt x="184" y="368"/>
                  </a:lnTo>
                  <a:lnTo>
                    <a:pt x="190" y="364"/>
                  </a:lnTo>
                  <a:lnTo>
                    <a:pt x="196" y="358"/>
                  </a:lnTo>
                  <a:lnTo>
                    <a:pt x="202" y="348"/>
                  </a:lnTo>
                  <a:lnTo>
                    <a:pt x="202" y="348"/>
                  </a:lnTo>
                  <a:lnTo>
                    <a:pt x="204" y="334"/>
                  </a:lnTo>
                  <a:lnTo>
                    <a:pt x="204" y="334"/>
                  </a:lnTo>
                  <a:lnTo>
                    <a:pt x="206" y="338"/>
                  </a:lnTo>
                  <a:lnTo>
                    <a:pt x="206" y="338"/>
                  </a:lnTo>
                  <a:lnTo>
                    <a:pt x="226" y="366"/>
                  </a:lnTo>
                  <a:lnTo>
                    <a:pt x="226" y="366"/>
                  </a:lnTo>
                  <a:lnTo>
                    <a:pt x="226" y="366"/>
                  </a:lnTo>
                  <a:lnTo>
                    <a:pt x="228" y="384"/>
                  </a:lnTo>
                  <a:lnTo>
                    <a:pt x="228" y="410"/>
                  </a:lnTo>
                  <a:lnTo>
                    <a:pt x="228" y="424"/>
                  </a:lnTo>
                  <a:lnTo>
                    <a:pt x="224" y="436"/>
                  </a:lnTo>
                  <a:lnTo>
                    <a:pt x="218" y="448"/>
                  </a:lnTo>
                  <a:lnTo>
                    <a:pt x="210" y="458"/>
                  </a:lnTo>
                  <a:lnTo>
                    <a:pt x="210" y="458"/>
                  </a:lnTo>
                  <a:lnTo>
                    <a:pt x="172" y="470"/>
                  </a:lnTo>
                  <a:lnTo>
                    <a:pt x="172" y="470"/>
                  </a:lnTo>
                  <a:lnTo>
                    <a:pt x="170" y="466"/>
                  </a:lnTo>
                  <a:lnTo>
                    <a:pt x="170" y="466"/>
                  </a:lnTo>
                  <a:lnTo>
                    <a:pt x="150" y="474"/>
                  </a:lnTo>
                  <a:lnTo>
                    <a:pt x="108" y="494"/>
                  </a:lnTo>
                  <a:lnTo>
                    <a:pt x="84" y="506"/>
                  </a:lnTo>
                  <a:lnTo>
                    <a:pt x="62" y="520"/>
                  </a:lnTo>
                  <a:lnTo>
                    <a:pt x="46" y="532"/>
                  </a:lnTo>
                  <a:lnTo>
                    <a:pt x="42" y="540"/>
                  </a:lnTo>
                  <a:lnTo>
                    <a:pt x="38" y="544"/>
                  </a:lnTo>
                  <a:lnTo>
                    <a:pt x="38" y="544"/>
                  </a:lnTo>
                  <a:lnTo>
                    <a:pt x="16" y="614"/>
                  </a:lnTo>
                  <a:lnTo>
                    <a:pt x="0" y="662"/>
                  </a:lnTo>
                  <a:lnTo>
                    <a:pt x="596" y="662"/>
                  </a:lnTo>
                  <a:lnTo>
                    <a:pt x="596" y="662"/>
                  </a:lnTo>
                  <a:lnTo>
                    <a:pt x="592" y="644"/>
                  </a:lnTo>
                  <a:lnTo>
                    <a:pt x="580" y="604"/>
                  </a:lnTo>
                  <a:lnTo>
                    <a:pt x="572" y="582"/>
                  </a:lnTo>
                  <a:lnTo>
                    <a:pt x="564" y="562"/>
                  </a:lnTo>
                  <a:lnTo>
                    <a:pt x="556" y="546"/>
                  </a:lnTo>
                  <a:lnTo>
                    <a:pt x="552" y="540"/>
                  </a:lnTo>
                  <a:lnTo>
                    <a:pt x="548" y="538"/>
                  </a:lnTo>
                  <a:lnTo>
                    <a:pt x="548" y="538"/>
                  </a:lnTo>
                  <a:close/>
                  <a:moveTo>
                    <a:pt x="206" y="324"/>
                  </a:moveTo>
                  <a:lnTo>
                    <a:pt x="206" y="324"/>
                  </a:lnTo>
                  <a:lnTo>
                    <a:pt x="204" y="308"/>
                  </a:lnTo>
                  <a:lnTo>
                    <a:pt x="202" y="294"/>
                  </a:lnTo>
                  <a:lnTo>
                    <a:pt x="194" y="266"/>
                  </a:lnTo>
                  <a:lnTo>
                    <a:pt x="194" y="266"/>
                  </a:lnTo>
                  <a:lnTo>
                    <a:pt x="188" y="248"/>
                  </a:lnTo>
                  <a:lnTo>
                    <a:pt x="182" y="230"/>
                  </a:lnTo>
                  <a:lnTo>
                    <a:pt x="174" y="214"/>
                  </a:lnTo>
                  <a:lnTo>
                    <a:pt x="166" y="206"/>
                  </a:lnTo>
                  <a:lnTo>
                    <a:pt x="166" y="206"/>
                  </a:lnTo>
                  <a:lnTo>
                    <a:pt x="174" y="198"/>
                  </a:lnTo>
                  <a:lnTo>
                    <a:pt x="188" y="184"/>
                  </a:lnTo>
                  <a:lnTo>
                    <a:pt x="204" y="164"/>
                  </a:lnTo>
                  <a:lnTo>
                    <a:pt x="220" y="142"/>
                  </a:lnTo>
                  <a:lnTo>
                    <a:pt x="220" y="142"/>
                  </a:lnTo>
                  <a:lnTo>
                    <a:pt x="212" y="158"/>
                  </a:lnTo>
                  <a:lnTo>
                    <a:pt x="204" y="176"/>
                  </a:lnTo>
                  <a:lnTo>
                    <a:pt x="194" y="192"/>
                  </a:lnTo>
                  <a:lnTo>
                    <a:pt x="188" y="198"/>
                  </a:lnTo>
                  <a:lnTo>
                    <a:pt x="180" y="204"/>
                  </a:lnTo>
                  <a:lnTo>
                    <a:pt x="180" y="204"/>
                  </a:lnTo>
                  <a:lnTo>
                    <a:pt x="192" y="198"/>
                  </a:lnTo>
                  <a:lnTo>
                    <a:pt x="202" y="192"/>
                  </a:lnTo>
                  <a:lnTo>
                    <a:pt x="212" y="184"/>
                  </a:lnTo>
                  <a:lnTo>
                    <a:pt x="222" y="174"/>
                  </a:lnTo>
                  <a:lnTo>
                    <a:pt x="238" y="154"/>
                  </a:lnTo>
                  <a:lnTo>
                    <a:pt x="256" y="132"/>
                  </a:lnTo>
                  <a:lnTo>
                    <a:pt x="256" y="132"/>
                  </a:lnTo>
                  <a:lnTo>
                    <a:pt x="248" y="152"/>
                  </a:lnTo>
                  <a:lnTo>
                    <a:pt x="242" y="174"/>
                  </a:lnTo>
                  <a:lnTo>
                    <a:pt x="234" y="214"/>
                  </a:lnTo>
                  <a:lnTo>
                    <a:pt x="234" y="214"/>
                  </a:lnTo>
                  <a:lnTo>
                    <a:pt x="248" y="200"/>
                  </a:lnTo>
                  <a:lnTo>
                    <a:pt x="260" y="188"/>
                  </a:lnTo>
                  <a:lnTo>
                    <a:pt x="268" y="174"/>
                  </a:lnTo>
                  <a:lnTo>
                    <a:pt x="274" y="160"/>
                  </a:lnTo>
                  <a:lnTo>
                    <a:pt x="274" y="160"/>
                  </a:lnTo>
                  <a:lnTo>
                    <a:pt x="282" y="148"/>
                  </a:lnTo>
                  <a:lnTo>
                    <a:pt x="290" y="134"/>
                  </a:lnTo>
                  <a:lnTo>
                    <a:pt x="304" y="118"/>
                  </a:lnTo>
                  <a:lnTo>
                    <a:pt x="320" y="102"/>
                  </a:lnTo>
                  <a:lnTo>
                    <a:pt x="320" y="102"/>
                  </a:lnTo>
                  <a:lnTo>
                    <a:pt x="316" y="116"/>
                  </a:lnTo>
                  <a:lnTo>
                    <a:pt x="314" y="128"/>
                  </a:lnTo>
                  <a:lnTo>
                    <a:pt x="312" y="152"/>
                  </a:lnTo>
                  <a:lnTo>
                    <a:pt x="310" y="166"/>
                  </a:lnTo>
                  <a:lnTo>
                    <a:pt x="304" y="180"/>
                  </a:lnTo>
                  <a:lnTo>
                    <a:pt x="294" y="194"/>
                  </a:lnTo>
                  <a:lnTo>
                    <a:pt x="278" y="212"/>
                  </a:lnTo>
                  <a:lnTo>
                    <a:pt x="278" y="212"/>
                  </a:lnTo>
                  <a:lnTo>
                    <a:pt x="294" y="204"/>
                  </a:lnTo>
                  <a:lnTo>
                    <a:pt x="308" y="194"/>
                  </a:lnTo>
                  <a:lnTo>
                    <a:pt x="322" y="180"/>
                  </a:lnTo>
                  <a:lnTo>
                    <a:pt x="334" y="166"/>
                  </a:lnTo>
                  <a:lnTo>
                    <a:pt x="344" y="148"/>
                  </a:lnTo>
                  <a:lnTo>
                    <a:pt x="350" y="132"/>
                  </a:lnTo>
                  <a:lnTo>
                    <a:pt x="356" y="116"/>
                  </a:lnTo>
                  <a:lnTo>
                    <a:pt x="358" y="100"/>
                  </a:lnTo>
                  <a:lnTo>
                    <a:pt x="358" y="100"/>
                  </a:lnTo>
                  <a:lnTo>
                    <a:pt x="360" y="126"/>
                  </a:lnTo>
                  <a:lnTo>
                    <a:pt x="360" y="126"/>
                  </a:lnTo>
                  <a:lnTo>
                    <a:pt x="360" y="132"/>
                  </a:lnTo>
                  <a:lnTo>
                    <a:pt x="364" y="138"/>
                  </a:lnTo>
                  <a:lnTo>
                    <a:pt x="374" y="148"/>
                  </a:lnTo>
                  <a:lnTo>
                    <a:pt x="386" y="156"/>
                  </a:lnTo>
                  <a:lnTo>
                    <a:pt x="398" y="162"/>
                  </a:lnTo>
                  <a:lnTo>
                    <a:pt x="398" y="162"/>
                  </a:lnTo>
                  <a:lnTo>
                    <a:pt x="402" y="164"/>
                  </a:lnTo>
                  <a:lnTo>
                    <a:pt x="408" y="170"/>
                  </a:lnTo>
                  <a:lnTo>
                    <a:pt x="410" y="174"/>
                  </a:lnTo>
                  <a:lnTo>
                    <a:pt x="414" y="180"/>
                  </a:lnTo>
                  <a:lnTo>
                    <a:pt x="414" y="188"/>
                  </a:lnTo>
                  <a:lnTo>
                    <a:pt x="414" y="194"/>
                  </a:lnTo>
                  <a:lnTo>
                    <a:pt x="412" y="202"/>
                  </a:lnTo>
                  <a:lnTo>
                    <a:pt x="406" y="208"/>
                  </a:lnTo>
                  <a:lnTo>
                    <a:pt x="406" y="208"/>
                  </a:lnTo>
                  <a:lnTo>
                    <a:pt x="400" y="216"/>
                  </a:lnTo>
                  <a:lnTo>
                    <a:pt x="396" y="224"/>
                  </a:lnTo>
                  <a:lnTo>
                    <a:pt x="392" y="234"/>
                  </a:lnTo>
                  <a:lnTo>
                    <a:pt x="392" y="244"/>
                  </a:lnTo>
                  <a:lnTo>
                    <a:pt x="392" y="254"/>
                  </a:lnTo>
                  <a:lnTo>
                    <a:pt x="394" y="264"/>
                  </a:lnTo>
                  <a:lnTo>
                    <a:pt x="398" y="274"/>
                  </a:lnTo>
                  <a:lnTo>
                    <a:pt x="404" y="282"/>
                  </a:lnTo>
                  <a:lnTo>
                    <a:pt x="404" y="282"/>
                  </a:lnTo>
                  <a:lnTo>
                    <a:pt x="398" y="292"/>
                  </a:lnTo>
                  <a:lnTo>
                    <a:pt x="390" y="306"/>
                  </a:lnTo>
                  <a:lnTo>
                    <a:pt x="384" y="328"/>
                  </a:lnTo>
                  <a:lnTo>
                    <a:pt x="384" y="328"/>
                  </a:lnTo>
                  <a:lnTo>
                    <a:pt x="382" y="334"/>
                  </a:lnTo>
                  <a:lnTo>
                    <a:pt x="382" y="334"/>
                  </a:lnTo>
                  <a:lnTo>
                    <a:pt x="380" y="338"/>
                  </a:lnTo>
                  <a:lnTo>
                    <a:pt x="380" y="338"/>
                  </a:lnTo>
                  <a:lnTo>
                    <a:pt x="358" y="364"/>
                  </a:lnTo>
                  <a:lnTo>
                    <a:pt x="338" y="386"/>
                  </a:lnTo>
                  <a:lnTo>
                    <a:pt x="326" y="396"/>
                  </a:lnTo>
                  <a:lnTo>
                    <a:pt x="316" y="404"/>
                  </a:lnTo>
                  <a:lnTo>
                    <a:pt x="304" y="408"/>
                  </a:lnTo>
                  <a:lnTo>
                    <a:pt x="294" y="408"/>
                  </a:lnTo>
                  <a:lnTo>
                    <a:pt x="294" y="408"/>
                  </a:lnTo>
                  <a:lnTo>
                    <a:pt x="284" y="406"/>
                  </a:lnTo>
                  <a:lnTo>
                    <a:pt x="272" y="402"/>
                  </a:lnTo>
                  <a:lnTo>
                    <a:pt x="260" y="394"/>
                  </a:lnTo>
                  <a:lnTo>
                    <a:pt x="250" y="384"/>
                  </a:lnTo>
                  <a:lnTo>
                    <a:pt x="228" y="360"/>
                  </a:lnTo>
                  <a:lnTo>
                    <a:pt x="212" y="336"/>
                  </a:lnTo>
                  <a:lnTo>
                    <a:pt x="212" y="336"/>
                  </a:lnTo>
                  <a:lnTo>
                    <a:pt x="206" y="324"/>
                  </a:lnTo>
                  <a:lnTo>
                    <a:pt x="206" y="324"/>
                  </a:lnTo>
                  <a:close/>
                </a:path>
              </a:pathLst>
            </a:custGeom>
            <a:solidFill>
              <a:schemeClr val="accent4">
                <a:lumMod val="10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4654147" y="1325899"/>
            <a:ext cx="1807502" cy="2893043"/>
            <a:chOff x="4654147" y="1325899"/>
            <a:chExt cx="1807502" cy="2893043"/>
          </a:xfrm>
        </p:grpSpPr>
        <p:sp>
          <p:nvSpPr>
            <p:cNvPr id="21" name="矩形: 圆角 20">
              <a:extLst>
                <a:ext uri="{FF2B5EF4-FFF2-40B4-BE49-F238E27FC236}">
                  <a16:creationId xmlns:a16="http://schemas.microsoft.com/office/drawing/2014/main" id="{F3CD6CDD-8995-4824-9F26-D05E08242E9F}"/>
                </a:ext>
              </a:extLst>
            </p:cNvPr>
            <p:cNvSpPr/>
            <p:nvPr/>
          </p:nvSpPr>
          <p:spPr>
            <a:xfrm>
              <a:off x="4867059" y="1325899"/>
              <a:ext cx="1395351" cy="1358035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cxnSp>
          <p:nvCxnSpPr>
            <p:cNvPr id="22" name="直接连接符 21">
              <a:extLst>
                <a:ext uri="{FF2B5EF4-FFF2-40B4-BE49-F238E27FC236}">
                  <a16:creationId xmlns:a16="http://schemas.microsoft.com/office/drawing/2014/main" id="{ECEFCC2C-D1C9-432A-A28D-B3C8E7B55B7D}"/>
                </a:ext>
              </a:extLst>
            </p:cNvPr>
            <p:cNvCxnSpPr/>
            <p:nvPr/>
          </p:nvCxnSpPr>
          <p:spPr>
            <a:xfrm flipH="1">
              <a:off x="4860192" y="3270274"/>
              <a:ext cx="586007" cy="0"/>
            </a:xfrm>
            <a:prstGeom prst="line">
              <a:avLst/>
            </a:prstGeom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任意多边形: 形状 22">
              <a:extLst>
                <a:ext uri="{FF2B5EF4-FFF2-40B4-BE49-F238E27FC236}">
                  <a16:creationId xmlns:a16="http://schemas.microsoft.com/office/drawing/2014/main" id="{0E50FE10-FF0D-4366-AE02-062018E05F10}"/>
                </a:ext>
              </a:extLst>
            </p:cNvPr>
            <p:cNvSpPr/>
            <p:nvPr/>
          </p:nvSpPr>
          <p:spPr>
            <a:xfrm rot="18914935">
              <a:off x="5498170" y="3228698"/>
              <a:ext cx="47936" cy="170375"/>
            </a:xfrm>
            <a:custGeom>
              <a:avLst/>
              <a:gdLst>
                <a:gd name="connsiteX0" fmla="*/ 125628 w 125628"/>
                <a:gd name="connsiteY0" fmla="*/ 446518 h 446518"/>
                <a:gd name="connsiteX1" fmla="*/ 0 w 125628"/>
                <a:gd name="connsiteY1" fmla="*/ 446518 h 446518"/>
                <a:gd name="connsiteX2" fmla="*/ 0 w 125628"/>
                <a:gd name="connsiteY2" fmla="*/ 0 h 446518"/>
                <a:gd name="connsiteX3" fmla="*/ 125628 w 125628"/>
                <a:gd name="connsiteY3" fmla="*/ 124541 h 446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5628" h="446518">
                  <a:moveTo>
                    <a:pt x="125628" y="446518"/>
                  </a:moveTo>
                  <a:lnTo>
                    <a:pt x="0" y="446518"/>
                  </a:lnTo>
                  <a:lnTo>
                    <a:pt x="0" y="0"/>
                  </a:lnTo>
                  <a:lnTo>
                    <a:pt x="125628" y="124541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" name="任意多边形: 形状 23">
              <a:extLst>
                <a:ext uri="{FF2B5EF4-FFF2-40B4-BE49-F238E27FC236}">
                  <a16:creationId xmlns:a16="http://schemas.microsoft.com/office/drawing/2014/main" id="{3FD77691-F7C1-45A4-9EC4-902D7D14B14B}"/>
                </a:ext>
              </a:extLst>
            </p:cNvPr>
            <p:cNvSpPr/>
            <p:nvPr/>
          </p:nvSpPr>
          <p:spPr>
            <a:xfrm rot="2703745">
              <a:off x="5585259" y="3228050"/>
              <a:ext cx="47936" cy="171929"/>
            </a:xfrm>
            <a:custGeom>
              <a:avLst/>
              <a:gdLst>
                <a:gd name="connsiteX0" fmla="*/ 125628 w 125628"/>
                <a:gd name="connsiteY0" fmla="*/ 0 h 450590"/>
                <a:gd name="connsiteX1" fmla="*/ 125628 w 125628"/>
                <a:gd name="connsiteY1" fmla="*/ 450590 h 450590"/>
                <a:gd name="connsiteX2" fmla="*/ 0 w 125628"/>
                <a:gd name="connsiteY2" fmla="*/ 450590 h 450590"/>
                <a:gd name="connsiteX3" fmla="*/ 0 w 125628"/>
                <a:gd name="connsiteY3" fmla="*/ 125902 h 450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5628" h="450590">
                  <a:moveTo>
                    <a:pt x="125628" y="0"/>
                  </a:moveTo>
                  <a:lnTo>
                    <a:pt x="125628" y="450590"/>
                  </a:lnTo>
                  <a:lnTo>
                    <a:pt x="0" y="450590"/>
                  </a:lnTo>
                  <a:lnTo>
                    <a:pt x="0" y="125902"/>
                  </a:lnTo>
                  <a:close/>
                </a:path>
              </a:pathLst>
            </a:custGeom>
            <a:solidFill>
              <a:schemeClr val="accent3">
                <a:lumMod val="10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cxnSp>
          <p:nvCxnSpPr>
            <p:cNvPr id="25" name="直接连接符 24">
              <a:extLst>
                <a:ext uri="{FF2B5EF4-FFF2-40B4-BE49-F238E27FC236}">
                  <a16:creationId xmlns:a16="http://schemas.microsoft.com/office/drawing/2014/main" id="{D207FD57-B662-4654-9754-57EC0970E49B}"/>
                </a:ext>
              </a:extLst>
            </p:cNvPr>
            <p:cNvCxnSpPr/>
            <p:nvPr/>
          </p:nvCxnSpPr>
          <p:spPr>
            <a:xfrm flipH="1">
              <a:off x="5680059" y="3270275"/>
              <a:ext cx="575546" cy="0"/>
            </a:xfrm>
            <a:prstGeom prst="line">
              <a:avLst/>
            </a:prstGeom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矩形 25">
              <a:extLst>
                <a:ext uri="{FF2B5EF4-FFF2-40B4-BE49-F238E27FC236}">
                  <a16:creationId xmlns:a16="http://schemas.microsoft.com/office/drawing/2014/main" id="{8DAE9945-83BB-4D61-B08C-81CD64BFACFA}"/>
                </a:ext>
              </a:extLst>
            </p:cNvPr>
            <p:cNvSpPr/>
            <p:nvPr/>
          </p:nvSpPr>
          <p:spPr>
            <a:xfrm>
              <a:off x="4654147" y="3492595"/>
              <a:ext cx="1807502" cy="726347"/>
            </a:xfrm>
            <a:prstGeom prst="rect">
              <a:avLst/>
            </a:prstGeom>
          </p:spPr>
          <p:txBody>
            <a:bodyPr wrap="square">
              <a:normAutofit/>
            </a:bodyPr>
            <a:lstStyle/>
            <a:p>
              <a:pPr algn="ctr">
                <a:lnSpc>
                  <a:spcPct val="120000"/>
                </a:lnSpc>
                <a:buClr>
                  <a:srgbClr val="E24848"/>
                </a:buClr>
              </a:pPr>
              <a:r>
                <a:rPr lang="zh-CN" altLang="en-US" sz="1400" noProof="1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能用十个字，</a:t>
              </a:r>
              <a:endParaRPr lang="en-US" altLang="zh-CN" sz="1400" noProof="1">
                <a:solidFill>
                  <a:schemeClr val="dk1">
                    <a:lumMod val="100000"/>
                  </a:schemeClr>
                </a:solidFill>
                <a:latin typeface="+mn-ea"/>
              </a:endParaRPr>
            </a:p>
            <a:p>
              <a:pPr algn="ctr">
                <a:lnSpc>
                  <a:spcPct val="120000"/>
                </a:lnSpc>
                <a:buClr>
                  <a:srgbClr val="E24848"/>
                </a:buClr>
              </a:pPr>
              <a:r>
                <a:rPr lang="zh-CN" altLang="en-US" sz="1400" noProof="1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不用十一个字</a:t>
              </a:r>
            </a:p>
          </p:txBody>
        </p:sp>
        <p:sp>
          <p:nvSpPr>
            <p:cNvPr id="27" name="矩形 26">
              <a:extLst>
                <a:ext uri="{FF2B5EF4-FFF2-40B4-BE49-F238E27FC236}">
                  <a16:creationId xmlns:a16="http://schemas.microsoft.com/office/drawing/2014/main" id="{2A9332AF-1B82-4390-BAB2-ACD45FA29F13}"/>
                </a:ext>
              </a:extLst>
            </p:cNvPr>
            <p:cNvSpPr/>
            <p:nvPr/>
          </p:nvSpPr>
          <p:spPr>
            <a:xfrm>
              <a:off x="4876794" y="2683934"/>
              <a:ext cx="1402198" cy="253916"/>
            </a:xfrm>
            <a:prstGeom prst="rect">
              <a:avLst/>
            </a:prstGeom>
          </p:spPr>
          <p:txBody>
            <a:bodyPr wrap="none">
              <a:noAutofit/>
            </a:bodyPr>
            <a:lstStyle/>
            <a:p>
              <a:pPr algn="ctr">
                <a:buClr>
                  <a:srgbClr val="E24848"/>
                </a:buClr>
              </a:pPr>
              <a:r>
                <a:rPr lang="zh-CN" altLang="en-US" sz="2800" b="1" noProof="1">
                  <a:solidFill>
                    <a:schemeClr val="accent3">
                      <a:lumMod val="100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简练</a:t>
              </a:r>
            </a:p>
          </p:txBody>
        </p:sp>
        <p:sp>
          <p:nvSpPr>
            <p:cNvPr id="39" name="任意多边形: 形状 38">
              <a:extLst>
                <a:ext uri="{FF2B5EF4-FFF2-40B4-BE49-F238E27FC236}">
                  <a16:creationId xmlns:a16="http://schemas.microsoft.com/office/drawing/2014/main" id="{4EBC1FB0-C0BE-4FA2-80FB-8E7BFA1DB61F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9900" y="1738276"/>
              <a:ext cx="1023299" cy="934101"/>
            </a:xfrm>
            <a:custGeom>
              <a:avLst/>
              <a:gdLst>
                <a:gd name="T0" fmla="*/ 514 w 826"/>
                <a:gd name="T1" fmla="*/ 482 h 754"/>
                <a:gd name="T2" fmla="*/ 550 w 826"/>
                <a:gd name="T3" fmla="*/ 356 h 754"/>
                <a:gd name="T4" fmla="*/ 586 w 826"/>
                <a:gd name="T5" fmla="*/ 306 h 754"/>
                <a:gd name="T6" fmla="*/ 584 w 826"/>
                <a:gd name="T7" fmla="*/ 226 h 754"/>
                <a:gd name="T8" fmla="*/ 562 w 826"/>
                <a:gd name="T9" fmla="*/ 218 h 754"/>
                <a:gd name="T10" fmla="*/ 560 w 826"/>
                <a:gd name="T11" fmla="*/ 176 h 754"/>
                <a:gd name="T12" fmla="*/ 560 w 826"/>
                <a:gd name="T13" fmla="*/ 148 h 754"/>
                <a:gd name="T14" fmla="*/ 564 w 826"/>
                <a:gd name="T15" fmla="*/ 114 h 754"/>
                <a:gd name="T16" fmla="*/ 548 w 826"/>
                <a:gd name="T17" fmla="*/ 82 h 754"/>
                <a:gd name="T18" fmla="*/ 536 w 826"/>
                <a:gd name="T19" fmla="*/ 62 h 754"/>
                <a:gd name="T20" fmla="*/ 524 w 826"/>
                <a:gd name="T21" fmla="*/ 50 h 754"/>
                <a:gd name="T22" fmla="*/ 466 w 826"/>
                <a:gd name="T23" fmla="*/ 14 h 754"/>
                <a:gd name="T24" fmla="*/ 428 w 826"/>
                <a:gd name="T25" fmla="*/ 2 h 754"/>
                <a:gd name="T26" fmla="*/ 380 w 826"/>
                <a:gd name="T27" fmla="*/ 2 h 754"/>
                <a:gd name="T28" fmla="*/ 354 w 826"/>
                <a:gd name="T29" fmla="*/ 6 h 754"/>
                <a:gd name="T30" fmla="*/ 306 w 826"/>
                <a:gd name="T31" fmla="*/ 40 h 754"/>
                <a:gd name="T32" fmla="*/ 288 w 826"/>
                <a:gd name="T33" fmla="*/ 66 h 754"/>
                <a:gd name="T34" fmla="*/ 272 w 826"/>
                <a:gd name="T35" fmla="*/ 88 h 754"/>
                <a:gd name="T36" fmla="*/ 254 w 826"/>
                <a:gd name="T37" fmla="*/ 130 h 754"/>
                <a:gd name="T38" fmla="*/ 254 w 826"/>
                <a:gd name="T39" fmla="*/ 174 h 754"/>
                <a:gd name="T40" fmla="*/ 254 w 826"/>
                <a:gd name="T41" fmla="*/ 224 h 754"/>
                <a:gd name="T42" fmla="*/ 220 w 826"/>
                <a:gd name="T43" fmla="*/ 278 h 754"/>
                <a:gd name="T44" fmla="*/ 244 w 826"/>
                <a:gd name="T45" fmla="*/ 338 h 754"/>
                <a:gd name="T46" fmla="*/ 274 w 826"/>
                <a:gd name="T47" fmla="*/ 366 h 754"/>
                <a:gd name="T48" fmla="*/ 248 w 826"/>
                <a:gd name="T49" fmla="*/ 494 h 754"/>
                <a:gd name="T50" fmla="*/ 4 w 826"/>
                <a:gd name="T51" fmla="*/ 728 h 754"/>
                <a:gd name="T52" fmla="*/ 772 w 826"/>
                <a:gd name="T53" fmla="*/ 588 h 754"/>
                <a:gd name="T54" fmla="*/ 558 w 826"/>
                <a:gd name="T55" fmla="*/ 234 h 754"/>
                <a:gd name="T56" fmla="*/ 584 w 826"/>
                <a:gd name="T57" fmla="*/ 234 h 754"/>
                <a:gd name="T58" fmla="*/ 574 w 826"/>
                <a:gd name="T59" fmla="*/ 316 h 754"/>
                <a:gd name="T60" fmla="*/ 548 w 826"/>
                <a:gd name="T61" fmla="*/ 348 h 754"/>
                <a:gd name="T62" fmla="*/ 550 w 826"/>
                <a:gd name="T63" fmla="*/ 266 h 754"/>
                <a:gd name="T64" fmla="*/ 252 w 826"/>
                <a:gd name="T65" fmla="*/ 344 h 754"/>
                <a:gd name="T66" fmla="*/ 226 w 826"/>
                <a:gd name="T67" fmla="*/ 278 h 754"/>
                <a:gd name="T68" fmla="*/ 248 w 826"/>
                <a:gd name="T69" fmla="*/ 228 h 754"/>
                <a:gd name="T70" fmla="*/ 268 w 826"/>
                <a:gd name="T71" fmla="*/ 246 h 754"/>
                <a:gd name="T72" fmla="*/ 262 w 826"/>
                <a:gd name="T73" fmla="*/ 330 h 754"/>
                <a:gd name="T74" fmla="*/ 276 w 826"/>
                <a:gd name="T75" fmla="*/ 262 h 754"/>
                <a:gd name="T76" fmla="*/ 282 w 826"/>
                <a:gd name="T77" fmla="*/ 174 h 754"/>
                <a:gd name="T78" fmla="*/ 306 w 826"/>
                <a:gd name="T79" fmla="*/ 92 h 754"/>
                <a:gd name="T80" fmla="*/ 410 w 826"/>
                <a:gd name="T81" fmla="*/ 88 h 754"/>
                <a:gd name="T82" fmla="*/ 522 w 826"/>
                <a:gd name="T83" fmla="*/ 96 h 754"/>
                <a:gd name="T84" fmla="*/ 534 w 826"/>
                <a:gd name="T85" fmla="*/ 182 h 754"/>
                <a:gd name="T86" fmla="*/ 542 w 826"/>
                <a:gd name="T87" fmla="*/ 278 h 754"/>
                <a:gd name="T88" fmla="*/ 522 w 826"/>
                <a:gd name="T89" fmla="*/ 380 h 754"/>
                <a:gd name="T90" fmla="*/ 448 w 826"/>
                <a:gd name="T91" fmla="*/ 492 h 754"/>
                <a:gd name="T92" fmla="*/ 356 w 826"/>
                <a:gd name="T93" fmla="*/ 490 h 754"/>
                <a:gd name="T94" fmla="*/ 284 w 826"/>
                <a:gd name="T95" fmla="*/ 374 h 754"/>
                <a:gd name="T96" fmla="*/ 272 w 826"/>
                <a:gd name="T97" fmla="*/ 280 h 754"/>
                <a:gd name="T98" fmla="*/ 310 w 826"/>
                <a:gd name="T99" fmla="*/ 636 h 754"/>
                <a:gd name="T100" fmla="*/ 272 w 826"/>
                <a:gd name="T101" fmla="*/ 522 h 754"/>
                <a:gd name="T102" fmla="*/ 298 w 826"/>
                <a:gd name="T103" fmla="*/ 400 h 754"/>
                <a:gd name="T104" fmla="*/ 360 w 826"/>
                <a:gd name="T105" fmla="*/ 502 h 754"/>
                <a:gd name="T106" fmla="*/ 444 w 826"/>
                <a:gd name="T107" fmla="*/ 502 h 754"/>
                <a:gd name="T108" fmla="*/ 510 w 826"/>
                <a:gd name="T109" fmla="*/ 406 h 754"/>
                <a:gd name="T110" fmla="*/ 526 w 826"/>
                <a:gd name="T111" fmla="*/ 514 h 754"/>
                <a:gd name="T112" fmla="*/ 482 w 826"/>
                <a:gd name="T113" fmla="*/ 640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26" h="754">
                  <a:moveTo>
                    <a:pt x="754" y="572"/>
                  </a:moveTo>
                  <a:lnTo>
                    <a:pt x="754" y="572"/>
                  </a:lnTo>
                  <a:lnTo>
                    <a:pt x="736" y="566"/>
                  </a:lnTo>
                  <a:lnTo>
                    <a:pt x="708" y="556"/>
                  </a:lnTo>
                  <a:lnTo>
                    <a:pt x="632" y="526"/>
                  </a:lnTo>
                  <a:lnTo>
                    <a:pt x="558" y="498"/>
                  </a:lnTo>
                  <a:lnTo>
                    <a:pt x="530" y="488"/>
                  </a:lnTo>
                  <a:lnTo>
                    <a:pt x="514" y="482"/>
                  </a:lnTo>
                  <a:lnTo>
                    <a:pt x="514" y="482"/>
                  </a:lnTo>
                  <a:lnTo>
                    <a:pt x="516" y="398"/>
                  </a:lnTo>
                  <a:lnTo>
                    <a:pt x="516" y="398"/>
                  </a:lnTo>
                  <a:lnTo>
                    <a:pt x="526" y="384"/>
                  </a:lnTo>
                  <a:lnTo>
                    <a:pt x="526" y="384"/>
                  </a:lnTo>
                  <a:lnTo>
                    <a:pt x="536" y="370"/>
                  </a:lnTo>
                  <a:lnTo>
                    <a:pt x="546" y="354"/>
                  </a:lnTo>
                  <a:lnTo>
                    <a:pt x="546" y="354"/>
                  </a:lnTo>
                  <a:lnTo>
                    <a:pt x="550" y="356"/>
                  </a:lnTo>
                  <a:lnTo>
                    <a:pt x="550" y="356"/>
                  </a:lnTo>
                  <a:lnTo>
                    <a:pt x="554" y="356"/>
                  </a:lnTo>
                  <a:lnTo>
                    <a:pt x="554" y="356"/>
                  </a:lnTo>
                  <a:lnTo>
                    <a:pt x="562" y="352"/>
                  </a:lnTo>
                  <a:lnTo>
                    <a:pt x="568" y="346"/>
                  </a:lnTo>
                  <a:lnTo>
                    <a:pt x="574" y="338"/>
                  </a:lnTo>
                  <a:lnTo>
                    <a:pt x="576" y="328"/>
                  </a:lnTo>
                  <a:lnTo>
                    <a:pt x="576" y="328"/>
                  </a:lnTo>
                  <a:lnTo>
                    <a:pt x="580" y="318"/>
                  </a:lnTo>
                  <a:lnTo>
                    <a:pt x="586" y="306"/>
                  </a:lnTo>
                  <a:lnTo>
                    <a:pt x="586" y="306"/>
                  </a:lnTo>
                  <a:lnTo>
                    <a:pt x="592" y="292"/>
                  </a:lnTo>
                  <a:lnTo>
                    <a:pt x="594" y="286"/>
                  </a:lnTo>
                  <a:lnTo>
                    <a:pt x="596" y="278"/>
                  </a:lnTo>
                  <a:lnTo>
                    <a:pt x="596" y="278"/>
                  </a:lnTo>
                  <a:lnTo>
                    <a:pt x="594" y="258"/>
                  </a:lnTo>
                  <a:lnTo>
                    <a:pt x="592" y="244"/>
                  </a:lnTo>
                  <a:lnTo>
                    <a:pt x="590" y="232"/>
                  </a:lnTo>
                  <a:lnTo>
                    <a:pt x="584" y="226"/>
                  </a:lnTo>
                  <a:lnTo>
                    <a:pt x="584" y="226"/>
                  </a:lnTo>
                  <a:lnTo>
                    <a:pt x="578" y="222"/>
                  </a:lnTo>
                  <a:lnTo>
                    <a:pt x="572" y="220"/>
                  </a:lnTo>
                  <a:lnTo>
                    <a:pt x="564" y="222"/>
                  </a:lnTo>
                  <a:lnTo>
                    <a:pt x="560" y="226"/>
                  </a:lnTo>
                  <a:lnTo>
                    <a:pt x="560" y="226"/>
                  </a:lnTo>
                  <a:lnTo>
                    <a:pt x="560" y="222"/>
                  </a:lnTo>
                  <a:lnTo>
                    <a:pt x="560" y="222"/>
                  </a:lnTo>
                  <a:lnTo>
                    <a:pt x="562" y="218"/>
                  </a:lnTo>
                  <a:lnTo>
                    <a:pt x="560" y="214"/>
                  </a:lnTo>
                  <a:lnTo>
                    <a:pt x="560" y="214"/>
                  </a:lnTo>
                  <a:lnTo>
                    <a:pt x="558" y="210"/>
                  </a:lnTo>
                  <a:lnTo>
                    <a:pt x="558" y="208"/>
                  </a:lnTo>
                  <a:lnTo>
                    <a:pt x="558" y="202"/>
                  </a:lnTo>
                  <a:lnTo>
                    <a:pt x="558" y="202"/>
                  </a:lnTo>
                  <a:lnTo>
                    <a:pt x="560" y="190"/>
                  </a:lnTo>
                  <a:lnTo>
                    <a:pt x="560" y="176"/>
                  </a:lnTo>
                  <a:lnTo>
                    <a:pt x="560" y="176"/>
                  </a:lnTo>
                  <a:lnTo>
                    <a:pt x="558" y="172"/>
                  </a:lnTo>
                  <a:lnTo>
                    <a:pt x="558" y="170"/>
                  </a:lnTo>
                  <a:lnTo>
                    <a:pt x="558" y="170"/>
                  </a:lnTo>
                  <a:lnTo>
                    <a:pt x="560" y="166"/>
                  </a:lnTo>
                  <a:lnTo>
                    <a:pt x="562" y="164"/>
                  </a:lnTo>
                  <a:lnTo>
                    <a:pt x="562" y="164"/>
                  </a:lnTo>
                  <a:lnTo>
                    <a:pt x="562" y="152"/>
                  </a:lnTo>
                  <a:lnTo>
                    <a:pt x="562" y="152"/>
                  </a:lnTo>
                  <a:lnTo>
                    <a:pt x="560" y="148"/>
                  </a:lnTo>
                  <a:lnTo>
                    <a:pt x="560" y="146"/>
                  </a:lnTo>
                  <a:lnTo>
                    <a:pt x="560" y="146"/>
                  </a:lnTo>
                  <a:lnTo>
                    <a:pt x="562" y="140"/>
                  </a:lnTo>
                  <a:lnTo>
                    <a:pt x="564" y="138"/>
                  </a:lnTo>
                  <a:lnTo>
                    <a:pt x="564" y="132"/>
                  </a:lnTo>
                  <a:lnTo>
                    <a:pt x="564" y="132"/>
                  </a:lnTo>
                  <a:lnTo>
                    <a:pt x="564" y="120"/>
                  </a:lnTo>
                  <a:lnTo>
                    <a:pt x="564" y="120"/>
                  </a:lnTo>
                  <a:lnTo>
                    <a:pt x="564" y="114"/>
                  </a:lnTo>
                  <a:lnTo>
                    <a:pt x="564" y="114"/>
                  </a:lnTo>
                  <a:lnTo>
                    <a:pt x="564" y="106"/>
                  </a:lnTo>
                  <a:lnTo>
                    <a:pt x="564" y="106"/>
                  </a:lnTo>
                  <a:lnTo>
                    <a:pt x="558" y="94"/>
                  </a:lnTo>
                  <a:lnTo>
                    <a:pt x="558" y="94"/>
                  </a:lnTo>
                  <a:lnTo>
                    <a:pt x="552" y="88"/>
                  </a:lnTo>
                  <a:lnTo>
                    <a:pt x="548" y="86"/>
                  </a:lnTo>
                  <a:lnTo>
                    <a:pt x="548" y="86"/>
                  </a:lnTo>
                  <a:lnTo>
                    <a:pt x="548" y="82"/>
                  </a:lnTo>
                  <a:lnTo>
                    <a:pt x="548" y="82"/>
                  </a:lnTo>
                  <a:lnTo>
                    <a:pt x="546" y="74"/>
                  </a:lnTo>
                  <a:lnTo>
                    <a:pt x="546" y="74"/>
                  </a:lnTo>
                  <a:lnTo>
                    <a:pt x="544" y="70"/>
                  </a:lnTo>
                  <a:lnTo>
                    <a:pt x="542" y="66"/>
                  </a:lnTo>
                  <a:lnTo>
                    <a:pt x="542" y="66"/>
                  </a:lnTo>
                  <a:lnTo>
                    <a:pt x="542" y="64"/>
                  </a:lnTo>
                  <a:lnTo>
                    <a:pt x="540" y="64"/>
                  </a:lnTo>
                  <a:lnTo>
                    <a:pt x="536" y="62"/>
                  </a:lnTo>
                  <a:lnTo>
                    <a:pt x="536" y="62"/>
                  </a:lnTo>
                  <a:lnTo>
                    <a:pt x="532" y="60"/>
                  </a:lnTo>
                  <a:lnTo>
                    <a:pt x="530" y="56"/>
                  </a:lnTo>
                  <a:lnTo>
                    <a:pt x="530" y="56"/>
                  </a:lnTo>
                  <a:lnTo>
                    <a:pt x="528" y="54"/>
                  </a:lnTo>
                  <a:lnTo>
                    <a:pt x="528" y="54"/>
                  </a:lnTo>
                  <a:lnTo>
                    <a:pt x="526" y="52"/>
                  </a:lnTo>
                  <a:lnTo>
                    <a:pt x="524" y="50"/>
                  </a:lnTo>
                  <a:lnTo>
                    <a:pt x="524" y="50"/>
                  </a:lnTo>
                  <a:lnTo>
                    <a:pt x="522" y="48"/>
                  </a:lnTo>
                  <a:lnTo>
                    <a:pt x="520" y="46"/>
                  </a:lnTo>
                  <a:lnTo>
                    <a:pt x="516" y="46"/>
                  </a:lnTo>
                  <a:lnTo>
                    <a:pt x="516" y="46"/>
                  </a:lnTo>
                  <a:lnTo>
                    <a:pt x="504" y="36"/>
                  </a:lnTo>
                  <a:lnTo>
                    <a:pt x="504" y="36"/>
                  </a:lnTo>
                  <a:lnTo>
                    <a:pt x="472" y="16"/>
                  </a:lnTo>
                  <a:lnTo>
                    <a:pt x="472" y="16"/>
                  </a:lnTo>
                  <a:lnTo>
                    <a:pt x="466" y="14"/>
                  </a:lnTo>
                  <a:lnTo>
                    <a:pt x="466" y="14"/>
                  </a:lnTo>
                  <a:lnTo>
                    <a:pt x="452" y="8"/>
                  </a:lnTo>
                  <a:lnTo>
                    <a:pt x="452" y="8"/>
                  </a:lnTo>
                  <a:lnTo>
                    <a:pt x="446" y="6"/>
                  </a:lnTo>
                  <a:lnTo>
                    <a:pt x="442" y="4"/>
                  </a:lnTo>
                  <a:lnTo>
                    <a:pt x="442" y="4"/>
                  </a:lnTo>
                  <a:lnTo>
                    <a:pt x="436" y="4"/>
                  </a:lnTo>
                  <a:lnTo>
                    <a:pt x="428" y="2"/>
                  </a:lnTo>
                  <a:lnTo>
                    <a:pt x="428" y="2"/>
                  </a:lnTo>
                  <a:lnTo>
                    <a:pt x="424" y="2"/>
                  </a:lnTo>
                  <a:lnTo>
                    <a:pt x="422" y="2"/>
                  </a:lnTo>
                  <a:lnTo>
                    <a:pt x="422" y="2"/>
                  </a:lnTo>
                  <a:lnTo>
                    <a:pt x="404" y="0"/>
                  </a:lnTo>
                  <a:lnTo>
                    <a:pt x="404" y="0"/>
                  </a:lnTo>
                  <a:lnTo>
                    <a:pt x="392" y="0"/>
                  </a:lnTo>
                  <a:lnTo>
                    <a:pt x="392" y="0"/>
                  </a:lnTo>
                  <a:lnTo>
                    <a:pt x="388" y="2"/>
                  </a:lnTo>
                  <a:lnTo>
                    <a:pt x="380" y="2"/>
                  </a:lnTo>
                  <a:lnTo>
                    <a:pt x="380" y="2"/>
                  </a:lnTo>
                  <a:lnTo>
                    <a:pt x="376" y="2"/>
                  </a:lnTo>
                  <a:lnTo>
                    <a:pt x="372" y="2"/>
                  </a:lnTo>
                  <a:lnTo>
                    <a:pt x="368" y="4"/>
                  </a:lnTo>
                  <a:lnTo>
                    <a:pt x="364" y="4"/>
                  </a:lnTo>
                  <a:lnTo>
                    <a:pt x="364" y="4"/>
                  </a:lnTo>
                  <a:lnTo>
                    <a:pt x="358" y="4"/>
                  </a:lnTo>
                  <a:lnTo>
                    <a:pt x="354" y="6"/>
                  </a:lnTo>
                  <a:lnTo>
                    <a:pt x="354" y="6"/>
                  </a:lnTo>
                  <a:lnTo>
                    <a:pt x="346" y="10"/>
                  </a:lnTo>
                  <a:lnTo>
                    <a:pt x="338" y="14"/>
                  </a:lnTo>
                  <a:lnTo>
                    <a:pt x="338" y="14"/>
                  </a:lnTo>
                  <a:lnTo>
                    <a:pt x="326" y="22"/>
                  </a:lnTo>
                  <a:lnTo>
                    <a:pt x="316" y="28"/>
                  </a:lnTo>
                  <a:lnTo>
                    <a:pt x="316" y="28"/>
                  </a:lnTo>
                  <a:lnTo>
                    <a:pt x="312" y="32"/>
                  </a:lnTo>
                  <a:lnTo>
                    <a:pt x="310" y="36"/>
                  </a:lnTo>
                  <a:lnTo>
                    <a:pt x="306" y="40"/>
                  </a:lnTo>
                  <a:lnTo>
                    <a:pt x="302" y="42"/>
                  </a:lnTo>
                  <a:lnTo>
                    <a:pt x="302" y="42"/>
                  </a:lnTo>
                  <a:lnTo>
                    <a:pt x="300" y="44"/>
                  </a:lnTo>
                  <a:lnTo>
                    <a:pt x="298" y="50"/>
                  </a:lnTo>
                  <a:lnTo>
                    <a:pt x="296" y="54"/>
                  </a:lnTo>
                  <a:lnTo>
                    <a:pt x="292" y="56"/>
                  </a:lnTo>
                  <a:lnTo>
                    <a:pt x="292" y="56"/>
                  </a:lnTo>
                  <a:lnTo>
                    <a:pt x="290" y="60"/>
                  </a:lnTo>
                  <a:lnTo>
                    <a:pt x="288" y="66"/>
                  </a:lnTo>
                  <a:lnTo>
                    <a:pt x="286" y="74"/>
                  </a:lnTo>
                  <a:lnTo>
                    <a:pt x="286" y="74"/>
                  </a:lnTo>
                  <a:lnTo>
                    <a:pt x="284" y="76"/>
                  </a:lnTo>
                  <a:lnTo>
                    <a:pt x="278" y="78"/>
                  </a:lnTo>
                  <a:lnTo>
                    <a:pt x="278" y="78"/>
                  </a:lnTo>
                  <a:lnTo>
                    <a:pt x="276" y="80"/>
                  </a:lnTo>
                  <a:lnTo>
                    <a:pt x="274" y="84"/>
                  </a:lnTo>
                  <a:lnTo>
                    <a:pt x="272" y="88"/>
                  </a:lnTo>
                  <a:lnTo>
                    <a:pt x="272" y="88"/>
                  </a:lnTo>
                  <a:lnTo>
                    <a:pt x="264" y="96"/>
                  </a:lnTo>
                  <a:lnTo>
                    <a:pt x="264" y="96"/>
                  </a:lnTo>
                  <a:lnTo>
                    <a:pt x="262" y="100"/>
                  </a:lnTo>
                  <a:lnTo>
                    <a:pt x="262" y="106"/>
                  </a:lnTo>
                  <a:lnTo>
                    <a:pt x="260" y="112"/>
                  </a:lnTo>
                  <a:lnTo>
                    <a:pt x="260" y="116"/>
                  </a:lnTo>
                  <a:lnTo>
                    <a:pt x="260" y="116"/>
                  </a:lnTo>
                  <a:lnTo>
                    <a:pt x="258" y="122"/>
                  </a:lnTo>
                  <a:lnTo>
                    <a:pt x="254" y="130"/>
                  </a:lnTo>
                  <a:lnTo>
                    <a:pt x="254" y="130"/>
                  </a:lnTo>
                  <a:lnTo>
                    <a:pt x="254" y="134"/>
                  </a:lnTo>
                  <a:lnTo>
                    <a:pt x="254" y="136"/>
                  </a:lnTo>
                  <a:lnTo>
                    <a:pt x="254" y="142"/>
                  </a:lnTo>
                  <a:lnTo>
                    <a:pt x="254" y="142"/>
                  </a:lnTo>
                  <a:lnTo>
                    <a:pt x="252" y="152"/>
                  </a:lnTo>
                  <a:lnTo>
                    <a:pt x="254" y="162"/>
                  </a:lnTo>
                  <a:lnTo>
                    <a:pt x="254" y="162"/>
                  </a:lnTo>
                  <a:lnTo>
                    <a:pt x="254" y="174"/>
                  </a:lnTo>
                  <a:lnTo>
                    <a:pt x="254" y="180"/>
                  </a:lnTo>
                  <a:lnTo>
                    <a:pt x="252" y="186"/>
                  </a:lnTo>
                  <a:lnTo>
                    <a:pt x="252" y="186"/>
                  </a:lnTo>
                  <a:lnTo>
                    <a:pt x="250" y="194"/>
                  </a:lnTo>
                  <a:lnTo>
                    <a:pt x="250" y="202"/>
                  </a:lnTo>
                  <a:lnTo>
                    <a:pt x="252" y="216"/>
                  </a:lnTo>
                  <a:lnTo>
                    <a:pt x="252" y="216"/>
                  </a:lnTo>
                  <a:lnTo>
                    <a:pt x="254" y="224"/>
                  </a:lnTo>
                  <a:lnTo>
                    <a:pt x="254" y="224"/>
                  </a:lnTo>
                  <a:lnTo>
                    <a:pt x="250" y="222"/>
                  </a:lnTo>
                  <a:lnTo>
                    <a:pt x="244" y="220"/>
                  </a:lnTo>
                  <a:lnTo>
                    <a:pt x="236" y="222"/>
                  </a:lnTo>
                  <a:lnTo>
                    <a:pt x="232" y="226"/>
                  </a:lnTo>
                  <a:lnTo>
                    <a:pt x="232" y="226"/>
                  </a:lnTo>
                  <a:lnTo>
                    <a:pt x="226" y="232"/>
                  </a:lnTo>
                  <a:lnTo>
                    <a:pt x="224" y="244"/>
                  </a:lnTo>
                  <a:lnTo>
                    <a:pt x="222" y="258"/>
                  </a:lnTo>
                  <a:lnTo>
                    <a:pt x="220" y="278"/>
                  </a:lnTo>
                  <a:lnTo>
                    <a:pt x="220" y="278"/>
                  </a:lnTo>
                  <a:lnTo>
                    <a:pt x="222" y="286"/>
                  </a:lnTo>
                  <a:lnTo>
                    <a:pt x="224" y="292"/>
                  </a:lnTo>
                  <a:lnTo>
                    <a:pt x="230" y="306"/>
                  </a:lnTo>
                  <a:lnTo>
                    <a:pt x="230" y="306"/>
                  </a:lnTo>
                  <a:lnTo>
                    <a:pt x="236" y="318"/>
                  </a:lnTo>
                  <a:lnTo>
                    <a:pt x="240" y="328"/>
                  </a:lnTo>
                  <a:lnTo>
                    <a:pt x="240" y="328"/>
                  </a:lnTo>
                  <a:lnTo>
                    <a:pt x="244" y="338"/>
                  </a:lnTo>
                  <a:lnTo>
                    <a:pt x="248" y="346"/>
                  </a:lnTo>
                  <a:lnTo>
                    <a:pt x="254" y="354"/>
                  </a:lnTo>
                  <a:lnTo>
                    <a:pt x="260" y="356"/>
                  </a:lnTo>
                  <a:lnTo>
                    <a:pt x="260" y="356"/>
                  </a:lnTo>
                  <a:lnTo>
                    <a:pt x="264" y="356"/>
                  </a:lnTo>
                  <a:lnTo>
                    <a:pt x="264" y="356"/>
                  </a:lnTo>
                  <a:lnTo>
                    <a:pt x="268" y="356"/>
                  </a:lnTo>
                  <a:lnTo>
                    <a:pt x="268" y="356"/>
                  </a:lnTo>
                  <a:lnTo>
                    <a:pt x="274" y="366"/>
                  </a:lnTo>
                  <a:lnTo>
                    <a:pt x="280" y="376"/>
                  </a:lnTo>
                  <a:lnTo>
                    <a:pt x="292" y="394"/>
                  </a:lnTo>
                  <a:lnTo>
                    <a:pt x="292" y="394"/>
                  </a:lnTo>
                  <a:lnTo>
                    <a:pt x="292" y="394"/>
                  </a:lnTo>
                  <a:lnTo>
                    <a:pt x="294" y="426"/>
                  </a:lnTo>
                  <a:lnTo>
                    <a:pt x="292" y="482"/>
                  </a:lnTo>
                  <a:lnTo>
                    <a:pt x="292" y="482"/>
                  </a:lnTo>
                  <a:lnTo>
                    <a:pt x="276" y="486"/>
                  </a:lnTo>
                  <a:lnTo>
                    <a:pt x="248" y="494"/>
                  </a:lnTo>
                  <a:lnTo>
                    <a:pt x="172" y="524"/>
                  </a:lnTo>
                  <a:lnTo>
                    <a:pt x="46" y="578"/>
                  </a:lnTo>
                  <a:lnTo>
                    <a:pt x="46" y="578"/>
                  </a:lnTo>
                  <a:lnTo>
                    <a:pt x="40" y="582"/>
                  </a:lnTo>
                  <a:lnTo>
                    <a:pt x="36" y="588"/>
                  </a:lnTo>
                  <a:lnTo>
                    <a:pt x="26" y="610"/>
                  </a:lnTo>
                  <a:lnTo>
                    <a:pt x="18" y="638"/>
                  </a:lnTo>
                  <a:lnTo>
                    <a:pt x="12" y="670"/>
                  </a:lnTo>
                  <a:lnTo>
                    <a:pt x="4" y="728"/>
                  </a:lnTo>
                  <a:lnTo>
                    <a:pt x="0" y="754"/>
                  </a:lnTo>
                  <a:lnTo>
                    <a:pt x="826" y="754"/>
                  </a:lnTo>
                  <a:lnTo>
                    <a:pt x="826" y="754"/>
                  </a:lnTo>
                  <a:lnTo>
                    <a:pt x="818" y="732"/>
                  </a:lnTo>
                  <a:lnTo>
                    <a:pt x="810" y="706"/>
                  </a:lnTo>
                  <a:lnTo>
                    <a:pt x="794" y="646"/>
                  </a:lnTo>
                  <a:lnTo>
                    <a:pt x="786" y="620"/>
                  </a:lnTo>
                  <a:lnTo>
                    <a:pt x="776" y="596"/>
                  </a:lnTo>
                  <a:lnTo>
                    <a:pt x="772" y="588"/>
                  </a:lnTo>
                  <a:lnTo>
                    <a:pt x="766" y="580"/>
                  </a:lnTo>
                  <a:lnTo>
                    <a:pt x="760" y="574"/>
                  </a:lnTo>
                  <a:lnTo>
                    <a:pt x="754" y="572"/>
                  </a:lnTo>
                  <a:lnTo>
                    <a:pt x="754" y="572"/>
                  </a:lnTo>
                  <a:close/>
                  <a:moveTo>
                    <a:pt x="558" y="246"/>
                  </a:moveTo>
                  <a:lnTo>
                    <a:pt x="558" y="246"/>
                  </a:lnTo>
                  <a:lnTo>
                    <a:pt x="558" y="242"/>
                  </a:lnTo>
                  <a:lnTo>
                    <a:pt x="558" y="234"/>
                  </a:lnTo>
                  <a:lnTo>
                    <a:pt x="558" y="234"/>
                  </a:lnTo>
                  <a:lnTo>
                    <a:pt x="558" y="230"/>
                  </a:lnTo>
                  <a:lnTo>
                    <a:pt x="560" y="232"/>
                  </a:lnTo>
                  <a:lnTo>
                    <a:pt x="560" y="232"/>
                  </a:lnTo>
                  <a:lnTo>
                    <a:pt x="564" y="230"/>
                  </a:lnTo>
                  <a:lnTo>
                    <a:pt x="570" y="228"/>
                  </a:lnTo>
                  <a:lnTo>
                    <a:pt x="574" y="226"/>
                  </a:lnTo>
                  <a:lnTo>
                    <a:pt x="580" y="230"/>
                  </a:lnTo>
                  <a:lnTo>
                    <a:pt x="580" y="230"/>
                  </a:lnTo>
                  <a:lnTo>
                    <a:pt x="584" y="234"/>
                  </a:lnTo>
                  <a:lnTo>
                    <a:pt x="586" y="242"/>
                  </a:lnTo>
                  <a:lnTo>
                    <a:pt x="588" y="256"/>
                  </a:lnTo>
                  <a:lnTo>
                    <a:pt x="590" y="278"/>
                  </a:lnTo>
                  <a:lnTo>
                    <a:pt x="590" y="278"/>
                  </a:lnTo>
                  <a:lnTo>
                    <a:pt x="588" y="284"/>
                  </a:lnTo>
                  <a:lnTo>
                    <a:pt x="586" y="290"/>
                  </a:lnTo>
                  <a:lnTo>
                    <a:pt x="580" y="304"/>
                  </a:lnTo>
                  <a:lnTo>
                    <a:pt x="580" y="304"/>
                  </a:lnTo>
                  <a:lnTo>
                    <a:pt x="574" y="316"/>
                  </a:lnTo>
                  <a:lnTo>
                    <a:pt x="570" y="328"/>
                  </a:lnTo>
                  <a:lnTo>
                    <a:pt x="570" y="328"/>
                  </a:lnTo>
                  <a:lnTo>
                    <a:pt x="568" y="336"/>
                  </a:lnTo>
                  <a:lnTo>
                    <a:pt x="564" y="342"/>
                  </a:lnTo>
                  <a:lnTo>
                    <a:pt x="558" y="346"/>
                  </a:lnTo>
                  <a:lnTo>
                    <a:pt x="554" y="350"/>
                  </a:lnTo>
                  <a:lnTo>
                    <a:pt x="554" y="350"/>
                  </a:lnTo>
                  <a:lnTo>
                    <a:pt x="550" y="350"/>
                  </a:lnTo>
                  <a:lnTo>
                    <a:pt x="548" y="348"/>
                  </a:lnTo>
                  <a:lnTo>
                    <a:pt x="548" y="348"/>
                  </a:lnTo>
                  <a:lnTo>
                    <a:pt x="552" y="332"/>
                  </a:lnTo>
                  <a:lnTo>
                    <a:pt x="554" y="318"/>
                  </a:lnTo>
                  <a:lnTo>
                    <a:pt x="552" y="304"/>
                  </a:lnTo>
                  <a:lnTo>
                    <a:pt x="550" y="294"/>
                  </a:lnTo>
                  <a:lnTo>
                    <a:pt x="550" y="294"/>
                  </a:lnTo>
                  <a:lnTo>
                    <a:pt x="548" y="278"/>
                  </a:lnTo>
                  <a:lnTo>
                    <a:pt x="548" y="272"/>
                  </a:lnTo>
                  <a:lnTo>
                    <a:pt x="550" y="266"/>
                  </a:lnTo>
                  <a:lnTo>
                    <a:pt x="550" y="266"/>
                  </a:lnTo>
                  <a:lnTo>
                    <a:pt x="552" y="250"/>
                  </a:lnTo>
                  <a:lnTo>
                    <a:pt x="552" y="250"/>
                  </a:lnTo>
                  <a:lnTo>
                    <a:pt x="558" y="246"/>
                  </a:lnTo>
                  <a:lnTo>
                    <a:pt x="558" y="246"/>
                  </a:lnTo>
                  <a:close/>
                  <a:moveTo>
                    <a:pt x="262" y="350"/>
                  </a:moveTo>
                  <a:lnTo>
                    <a:pt x="262" y="350"/>
                  </a:lnTo>
                  <a:lnTo>
                    <a:pt x="258" y="348"/>
                  </a:lnTo>
                  <a:lnTo>
                    <a:pt x="252" y="344"/>
                  </a:lnTo>
                  <a:lnTo>
                    <a:pt x="248" y="336"/>
                  </a:lnTo>
                  <a:lnTo>
                    <a:pt x="246" y="328"/>
                  </a:lnTo>
                  <a:lnTo>
                    <a:pt x="246" y="328"/>
                  </a:lnTo>
                  <a:lnTo>
                    <a:pt x="242" y="316"/>
                  </a:lnTo>
                  <a:lnTo>
                    <a:pt x="236" y="304"/>
                  </a:lnTo>
                  <a:lnTo>
                    <a:pt x="236" y="304"/>
                  </a:lnTo>
                  <a:lnTo>
                    <a:pt x="230" y="290"/>
                  </a:lnTo>
                  <a:lnTo>
                    <a:pt x="228" y="284"/>
                  </a:lnTo>
                  <a:lnTo>
                    <a:pt x="226" y="278"/>
                  </a:lnTo>
                  <a:lnTo>
                    <a:pt x="226" y="278"/>
                  </a:lnTo>
                  <a:lnTo>
                    <a:pt x="228" y="256"/>
                  </a:lnTo>
                  <a:lnTo>
                    <a:pt x="230" y="242"/>
                  </a:lnTo>
                  <a:lnTo>
                    <a:pt x="232" y="234"/>
                  </a:lnTo>
                  <a:lnTo>
                    <a:pt x="236" y="230"/>
                  </a:lnTo>
                  <a:lnTo>
                    <a:pt x="236" y="230"/>
                  </a:lnTo>
                  <a:lnTo>
                    <a:pt x="238" y="228"/>
                  </a:lnTo>
                  <a:lnTo>
                    <a:pt x="242" y="226"/>
                  </a:lnTo>
                  <a:lnTo>
                    <a:pt x="248" y="228"/>
                  </a:lnTo>
                  <a:lnTo>
                    <a:pt x="254" y="230"/>
                  </a:lnTo>
                  <a:lnTo>
                    <a:pt x="256" y="232"/>
                  </a:lnTo>
                  <a:lnTo>
                    <a:pt x="258" y="230"/>
                  </a:lnTo>
                  <a:lnTo>
                    <a:pt x="258" y="230"/>
                  </a:lnTo>
                  <a:lnTo>
                    <a:pt x="262" y="240"/>
                  </a:lnTo>
                  <a:lnTo>
                    <a:pt x="266" y="238"/>
                  </a:lnTo>
                  <a:lnTo>
                    <a:pt x="266" y="238"/>
                  </a:lnTo>
                  <a:lnTo>
                    <a:pt x="268" y="246"/>
                  </a:lnTo>
                  <a:lnTo>
                    <a:pt x="268" y="246"/>
                  </a:lnTo>
                  <a:lnTo>
                    <a:pt x="270" y="254"/>
                  </a:lnTo>
                  <a:lnTo>
                    <a:pt x="270" y="262"/>
                  </a:lnTo>
                  <a:lnTo>
                    <a:pt x="270" y="262"/>
                  </a:lnTo>
                  <a:lnTo>
                    <a:pt x="268" y="270"/>
                  </a:lnTo>
                  <a:lnTo>
                    <a:pt x="266" y="280"/>
                  </a:lnTo>
                  <a:lnTo>
                    <a:pt x="266" y="280"/>
                  </a:lnTo>
                  <a:lnTo>
                    <a:pt x="262" y="294"/>
                  </a:lnTo>
                  <a:lnTo>
                    <a:pt x="260" y="310"/>
                  </a:lnTo>
                  <a:lnTo>
                    <a:pt x="262" y="330"/>
                  </a:lnTo>
                  <a:lnTo>
                    <a:pt x="262" y="340"/>
                  </a:lnTo>
                  <a:lnTo>
                    <a:pt x="266" y="350"/>
                  </a:lnTo>
                  <a:lnTo>
                    <a:pt x="266" y="350"/>
                  </a:lnTo>
                  <a:lnTo>
                    <a:pt x="262" y="350"/>
                  </a:lnTo>
                  <a:lnTo>
                    <a:pt x="262" y="350"/>
                  </a:lnTo>
                  <a:close/>
                  <a:moveTo>
                    <a:pt x="272" y="280"/>
                  </a:moveTo>
                  <a:lnTo>
                    <a:pt x="272" y="280"/>
                  </a:lnTo>
                  <a:lnTo>
                    <a:pt x="274" y="270"/>
                  </a:lnTo>
                  <a:lnTo>
                    <a:pt x="276" y="262"/>
                  </a:lnTo>
                  <a:lnTo>
                    <a:pt x="276" y="262"/>
                  </a:lnTo>
                  <a:lnTo>
                    <a:pt x="274" y="252"/>
                  </a:lnTo>
                  <a:lnTo>
                    <a:pt x="274" y="244"/>
                  </a:lnTo>
                  <a:lnTo>
                    <a:pt x="274" y="244"/>
                  </a:lnTo>
                  <a:lnTo>
                    <a:pt x="270" y="232"/>
                  </a:lnTo>
                  <a:lnTo>
                    <a:pt x="270" y="214"/>
                  </a:lnTo>
                  <a:lnTo>
                    <a:pt x="270" y="214"/>
                  </a:lnTo>
                  <a:lnTo>
                    <a:pt x="276" y="194"/>
                  </a:lnTo>
                  <a:lnTo>
                    <a:pt x="282" y="174"/>
                  </a:lnTo>
                  <a:lnTo>
                    <a:pt x="282" y="174"/>
                  </a:lnTo>
                  <a:lnTo>
                    <a:pt x="282" y="160"/>
                  </a:lnTo>
                  <a:lnTo>
                    <a:pt x="284" y="146"/>
                  </a:lnTo>
                  <a:lnTo>
                    <a:pt x="288" y="118"/>
                  </a:lnTo>
                  <a:lnTo>
                    <a:pt x="288" y="118"/>
                  </a:lnTo>
                  <a:lnTo>
                    <a:pt x="290" y="110"/>
                  </a:lnTo>
                  <a:lnTo>
                    <a:pt x="294" y="104"/>
                  </a:lnTo>
                  <a:lnTo>
                    <a:pt x="300" y="98"/>
                  </a:lnTo>
                  <a:lnTo>
                    <a:pt x="306" y="92"/>
                  </a:lnTo>
                  <a:lnTo>
                    <a:pt x="322" y="84"/>
                  </a:lnTo>
                  <a:lnTo>
                    <a:pt x="336" y="80"/>
                  </a:lnTo>
                  <a:lnTo>
                    <a:pt x="336" y="80"/>
                  </a:lnTo>
                  <a:lnTo>
                    <a:pt x="346" y="80"/>
                  </a:lnTo>
                  <a:lnTo>
                    <a:pt x="356" y="80"/>
                  </a:lnTo>
                  <a:lnTo>
                    <a:pt x="374" y="84"/>
                  </a:lnTo>
                  <a:lnTo>
                    <a:pt x="390" y="86"/>
                  </a:lnTo>
                  <a:lnTo>
                    <a:pt x="410" y="88"/>
                  </a:lnTo>
                  <a:lnTo>
                    <a:pt x="410" y="88"/>
                  </a:lnTo>
                  <a:lnTo>
                    <a:pt x="430" y="86"/>
                  </a:lnTo>
                  <a:lnTo>
                    <a:pt x="446" y="84"/>
                  </a:lnTo>
                  <a:lnTo>
                    <a:pt x="462" y="80"/>
                  </a:lnTo>
                  <a:lnTo>
                    <a:pt x="484" y="80"/>
                  </a:lnTo>
                  <a:lnTo>
                    <a:pt x="484" y="80"/>
                  </a:lnTo>
                  <a:lnTo>
                    <a:pt x="496" y="80"/>
                  </a:lnTo>
                  <a:lnTo>
                    <a:pt x="506" y="84"/>
                  </a:lnTo>
                  <a:lnTo>
                    <a:pt x="516" y="88"/>
                  </a:lnTo>
                  <a:lnTo>
                    <a:pt x="522" y="96"/>
                  </a:lnTo>
                  <a:lnTo>
                    <a:pt x="528" y="102"/>
                  </a:lnTo>
                  <a:lnTo>
                    <a:pt x="532" y="108"/>
                  </a:lnTo>
                  <a:lnTo>
                    <a:pt x="536" y="120"/>
                  </a:lnTo>
                  <a:lnTo>
                    <a:pt x="536" y="120"/>
                  </a:lnTo>
                  <a:lnTo>
                    <a:pt x="538" y="132"/>
                  </a:lnTo>
                  <a:lnTo>
                    <a:pt x="538" y="150"/>
                  </a:lnTo>
                  <a:lnTo>
                    <a:pt x="536" y="170"/>
                  </a:lnTo>
                  <a:lnTo>
                    <a:pt x="534" y="182"/>
                  </a:lnTo>
                  <a:lnTo>
                    <a:pt x="534" y="182"/>
                  </a:lnTo>
                  <a:lnTo>
                    <a:pt x="540" y="202"/>
                  </a:lnTo>
                  <a:lnTo>
                    <a:pt x="546" y="224"/>
                  </a:lnTo>
                  <a:lnTo>
                    <a:pt x="546" y="224"/>
                  </a:lnTo>
                  <a:lnTo>
                    <a:pt x="546" y="250"/>
                  </a:lnTo>
                  <a:lnTo>
                    <a:pt x="546" y="250"/>
                  </a:lnTo>
                  <a:lnTo>
                    <a:pt x="544" y="264"/>
                  </a:lnTo>
                  <a:lnTo>
                    <a:pt x="544" y="264"/>
                  </a:lnTo>
                  <a:lnTo>
                    <a:pt x="542" y="272"/>
                  </a:lnTo>
                  <a:lnTo>
                    <a:pt x="542" y="278"/>
                  </a:lnTo>
                  <a:lnTo>
                    <a:pt x="544" y="294"/>
                  </a:lnTo>
                  <a:lnTo>
                    <a:pt x="544" y="294"/>
                  </a:lnTo>
                  <a:lnTo>
                    <a:pt x="546" y="306"/>
                  </a:lnTo>
                  <a:lnTo>
                    <a:pt x="548" y="320"/>
                  </a:lnTo>
                  <a:lnTo>
                    <a:pt x="546" y="334"/>
                  </a:lnTo>
                  <a:lnTo>
                    <a:pt x="540" y="350"/>
                  </a:lnTo>
                  <a:lnTo>
                    <a:pt x="540" y="350"/>
                  </a:lnTo>
                  <a:lnTo>
                    <a:pt x="532" y="364"/>
                  </a:lnTo>
                  <a:lnTo>
                    <a:pt x="522" y="380"/>
                  </a:lnTo>
                  <a:lnTo>
                    <a:pt x="522" y="380"/>
                  </a:lnTo>
                  <a:lnTo>
                    <a:pt x="504" y="404"/>
                  </a:lnTo>
                  <a:lnTo>
                    <a:pt x="494" y="420"/>
                  </a:lnTo>
                  <a:lnTo>
                    <a:pt x="486" y="440"/>
                  </a:lnTo>
                  <a:lnTo>
                    <a:pt x="486" y="440"/>
                  </a:lnTo>
                  <a:lnTo>
                    <a:pt x="478" y="458"/>
                  </a:lnTo>
                  <a:lnTo>
                    <a:pt x="468" y="472"/>
                  </a:lnTo>
                  <a:lnTo>
                    <a:pt x="458" y="484"/>
                  </a:lnTo>
                  <a:lnTo>
                    <a:pt x="448" y="492"/>
                  </a:lnTo>
                  <a:lnTo>
                    <a:pt x="438" y="498"/>
                  </a:lnTo>
                  <a:lnTo>
                    <a:pt x="426" y="502"/>
                  </a:lnTo>
                  <a:lnTo>
                    <a:pt x="412" y="504"/>
                  </a:lnTo>
                  <a:lnTo>
                    <a:pt x="400" y="506"/>
                  </a:lnTo>
                  <a:lnTo>
                    <a:pt x="400" y="506"/>
                  </a:lnTo>
                  <a:lnTo>
                    <a:pt x="386" y="504"/>
                  </a:lnTo>
                  <a:lnTo>
                    <a:pt x="374" y="502"/>
                  </a:lnTo>
                  <a:lnTo>
                    <a:pt x="364" y="498"/>
                  </a:lnTo>
                  <a:lnTo>
                    <a:pt x="356" y="490"/>
                  </a:lnTo>
                  <a:lnTo>
                    <a:pt x="348" y="482"/>
                  </a:lnTo>
                  <a:lnTo>
                    <a:pt x="342" y="470"/>
                  </a:lnTo>
                  <a:lnTo>
                    <a:pt x="330" y="442"/>
                  </a:lnTo>
                  <a:lnTo>
                    <a:pt x="330" y="442"/>
                  </a:lnTo>
                  <a:lnTo>
                    <a:pt x="322" y="426"/>
                  </a:lnTo>
                  <a:lnTo>
                    <a:pt x="316" y="412"/>
                  </a:lnTo>
                  <a:lnTo>
                    <a:pt x="298" y="392"/>
                  </a:lnTo>
                  <a:lnTo>
                    <a:pt x="298" y="392"/>
                  </a:lnTo>
                  <a:lnTo>
                    <a:pt x="284" y="374"/>
                  </a:lnTo>
                  <a:lnTo>
                    <a:pt x="278" y="362"/>
                  </a:lnTo>
                  <a:lnTo>
                    <a:pt x="272" y="350"/>
                  </a:lnTo>
                  <a:lnTo>
                    <a:pt x="272" y="350"/>
                  </a:lnTo>
                  <a:lnTo>
                    <a:pt x="270" y="340"/>
                  </a:lnTo>
                  <a:lnTo>
                    <a:pt x="268" y="330"/>
                  </a:lnTo>
                  <a:lnTo>
                    <a:pt x="266" y="312"/>
                  </a:lnTo>
                  <a:lnTo>
                    <a:pt x="268" y="296"/>
                  </a:lnTo>
                  <a:lnTo>
                    <a:pt x="272" y="280"/>
                  </a:lnTo>
                  <a:lnTo>
                    <a:pt x="272" y="280"/>
                  </a:lnTo>
                  <a:close/>
                  <a:moveTo>
                    <a:pt x="400" y="666"/>
                  </a:moveTo>
                  <a:lnTo>
                    <a:pt x="400" y="666"/>
                  </a:lnTo>
                  <a:lnTo>
                    <a:pt x="382" y="666"/>
                  </a:lnTo>
                  <a:lnTo>
                    <a:pt x="366" y="664"/>
                  </a:lnTo>
                  <a:lnTo>
                    <a:pt x="352" y="660"/>
                  </a:lnTo>
                  <a:lnTo>
                    <a:pt x="340" y="656"/>
                  </a:lnTo>
                  <a:lnTo>
                    <a:pt x="328" y="650"/>
                  </a:lnTo>
                  <a:lnTo>
                    <a:pt x="318" y="642"/>
                  </a:lnTo>
                  <a:lnTo>
                    <a:pt x="310" y="636"/>
                  </a:lnTo>
                  <a:lnTo>
                    <a:pt x="302" y="628"/>
                  </a:lnTo>
                  <a:lnTo>
                    <a:pt x="290" y="610"/>
                  </a:lnTo>
                  <a:lnTo>
                    <a:pt x="282" y="592"/>
                  </a:lnTo>
                  <a:lnTo>
                    <a:pt x="276" y="576"/>
                  </a:lnTo>
                  <a:lnTo>
                    <a:pt x="272" y="560"/>
                  </a:lnTo>
                  <a:lnTo>
                    <a:pt x="272" y="560"/>
                  </a:lnTo>
                  <a:lnTo>
                    <a:pt x="270" y="546"/>
                  </a:lnTo>
                  <a:lnTo>
                    <a:pt x="270" y="534"/>
                  </a:lnTo>
                  <a:lnTo>
                    <a:pt x="272" y="522"/>
                  </a:lnTo>
                  <a:lnTo>
                    <a:pt x="276" y="512"/>
                  </a:lnTo>
                  <a:lnTo>
                    <a:pt x="284" y="494"/>
                  </a:lnTo>
                  <a:lnTo>
                    <a:pt x="292" y="482"/>
                  </a:lnTo>
                  <a:lnTo>
                    <a:pt x="292" y="482"/>
                  </a:lnTo>
                  <a:lnTo>
                    <a:pt x="292" y="518"/>
                  </a:lnTo>
                  <a:lnTo>
                    <a:pt x="298" y="518"/>
                  </a:lnTo>
                  <a:lnTo>
                    <a:pt x="298" y="518"/>
                  </a:lnTo>
                  <a:lnTo>
                    <a:pt x="298" y="470"/>
                  </a:lnTo>
                  <a:lnTo>
                    <a:pt x="298" y="400"/>
                  </a:lnTo>
                  <a:lnTo>
                    <a:pt x="298" y="400"/>
                  </a:lnTo>
                  <a:lnTo>
                    <a:pt x="312" y="420"/>
                  </a:lnTo>
                  <a:lnTo>
                    <a:pt x="318" y="430"/>
                  </a:lnTo>
                  <a:lnTo>
                    <a:pt x="324" y="444"/>
                  </a:lnTo>
                  <a:lnTo>
                    <a:pt x="324" y="444"/>
                  </a:lnTo>
                  <a:lnTo>
                    <a:pt x="336" y="474"/>
                  </a:lnTo>
                  <a:lnTo>
                    <a:pt x="344" y="484"/>
                  </a:lnTo>
                  <a:lnTo>
                    <a:pt x="350" y="494"/>
                  </a:lnTo>
                  <a:lnTo>
                    <a:pt x="360" y="502"/>
                  </a:lnTo>
                  <a:lnTo>
                    <a:pt x="370" y="508"/>
                  </a:lnTo>
                  <a:lnTo>
                    <a:pt x="382" y="510"/>
                  </a:lnTo>
                  <a:lnTo>
                    <a:pt x="396" y="512"/>
                  </a:lnTo>
                  <a:lnTo>
                    <a:pt x="396" y="512"/>
                  </a:lnTo>
                  <a:lnTo>
                    <a:pt x="400" y="512"/>
                  </a:lnTo>
                  <a:lnTo>
                    <a:pt x="400" y="512"/>
                  </a:lnTo>
                  <a:lnTo>
                    <a:pt x="416" y="510"/>
                  </a:lnTo>
                  <a:lnTo>
                    <a:pt x="430" y="506"/>
                  </a:lnTo>
                  <a:lnTo>
                    <a:pt x="444" y="502"/>
                  </a:lnTo>
                  <a:lnTo>
                    <a:pt x="456" y="494"/>
                  </a:lnTo>
                  <a:lnTo>
                    <a:pt x="466" y="486"/>
                  </a:lnTo>
                  <a:lnTo>
                    <a:pt x="474" y="474"/>
                  </a:lnTo>
                  <a:lnTo>
                    <a:pt x="484" y="460"/>
                  </a:lnTo>
                  <a:lnTo>
                    <a:pt x="492" y="442"/>
                  </a:lnTo>
                  <a:lnTo>
                    <a:pt x="492" y="442"/>
                  </a:lnTo>
                  <a:lnTo>
                    <a:pt x="500" y="422"/>
                  </a:lnTo>
                  <a:lnTo>
                    <a:pt x="510" y="406"/>
                  </a:lnTo>
                  <a:lnTo>
                    <a:pt x="510" y="406"/>
                  </a:lnTo>
                  <a:lnTo>
                    <a:pt x="508" y="468"/>
                  </a:lnTo>
                  <a:lnTo>
                    <a:pt x="508" y="526"/>
                  </a:lnTo>
                  <a:lnTo>
                    <a:pt x="514" y="526"/>
                  </a:lnTo>
                  <a:lnTo>
                    <a:pt x="514" y="526"/>
                  </a:lnTo>
                  <a:lnTo>
                    <a:pt x="514" y="486"/>
                  </a:lnTo>
                  <a:lnTo>
                    <a:pt x="514" y="486"/>
                  </a:lnTo>
                  <a:lnTo>
                    <a:pt x="518" y="490"/>
                  </a:lnTo>
                  <a:lnTo>
                    <a:pt x="520" y="496"/>
                  </a:lnTo>
                  <a:lnTo>
                    <a:pt x="526" y="514"/>
                  </a:lnTo>
                  <a:lnTo>
                    <a:pt x="528" y="536"/>
                  </a:lnTo>
                  <a:lnTo>
                    <a:pt x="530" y="558"/>
                  </a:lnTo>
                  <a:lnTo>
                    <a:pt x="530" y="558"/>
                  </a:lnTo>
                  <a:lnTo>
                    <a:pt x="528" y="572"/>
                  </a:lnTo>
                  <a:lnTo>
                    <a:pt x="522" y="588"/>
                  </a:lnTo>
                  <a:lnTo>
                    <a:pt x="514" y="606"/>
                  </a:lnTo>
                  <a:lnTo>
                    <a:pt x="500" y="624"/>
                  </a:lnTo>
                  <a:lnTo>
                    <a:pt x="492" y="632"/>
                  </a:lnTo>
                  <a:lnTo>
                    <a:pt x="482" y="640"/>
                  </a:lnTo>
                  <a:lnTo>
                    <a:pt x="472" y="648"/>
                  </a:lnTo>
                  <a:lnTo>
                    <a:pt x="460" y="654"/>
                  </a:lnTo>
                  <a:lnTo>
                    <a:pt x="446" y="660"/>
                  </a:lnTo>
                  <a:lnTo>
                    <a:pt x="432" y="664"/>
                  </a:lnTo>
                  <a:lnTo>
                    <a:pt x="416" y="666"/>
                  </a:lnTo>
                  <a:lnTo>
                    <a:pt x="400" y="666"/>
                  </a:lnTo>
                  <a:lnTo>
                    <a:pt x="400" y="666"/>
                  </a:lnTo>
                  <a:close/>
                </a:path>
              </a:pathLst>
            </a:custGeom>
            <a:solidFill>
              <a:schemeClr val="accent3">
                <a:lumMod val="10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sp>
        <p:nvSpPr>
          <p:cNvPr id="44" name="Title 1"/>
          <p:cNvSpPr txBox="1">
            <a:spLocks/>
          </p:cNvSpPr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rgbClr val="7BAAA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要求</a:t>
            </a:r>
            <a:endParaRPr lang="en-GB" altLang="zh-CN" sz="1800" dirty="0">
              <a:solidFill>
                <a:srgbClr val="7BAAA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580525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fade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48"/>
          <p:cNvSpPr txBox="1"/>
          <p:nvPr/>
        </p:nvSpPr>
        <p:spPr>
          <a:xfrm>
            <a:off x="2483768" y="2188552"/>
            <a:ext cx="6264696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4400" dirty="0">
                <a:solidFill>
                  <a:srgbClr val="7BAAA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3  </a:t>
            </a:r>
            <a:r>
              <a:rPr lang="zh-CN" altLang="en-US" sz="4400" dirty="0">
                <a:solidFill>
                  <a:srgbClr val="7BAAA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新闻报道中的图片式样</a:t>
            </a:r>
            <a:endParaRPr lang="en-GB" altLang="zh-CN" sz="4400" dirty="0">
              <a:solidFill>
                <a:srgbClr val="7BAAA5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059582"/>
            <a:ext cx="2087168" cy="2534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8272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fade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51"/>
          <p:cNvSpPr txBox="1"/>
          <p:nvPr/>
        </p:nvSpPr>
        <p:spPr>
          <a:xfrm>
            <a:off x="2782185" y="1060995"/>
            <a:ext cx="1785925" cy="291169"/>
          </a:xfrm>
          <a:prstGeom prst="rect">
            <a:avLst/>
          </a:prstGeom>
          <a:noFill/>
        </p:spPr>
        <p:txBody>
          <a:bodyPr wrap="none" lIns="0" tIns="0" rIns="144000" bIns="0" anchor="b" anchorCtr="0">
            <a:noAutofit/>
          </a:bodyPr>
          <a:lstStyle/>
          <a:p>
            <a:pPr algn="r"/>
            <a:r>
              <a:rPr lang="zh-CN" altLang="en-US" sz="2800" b="1" dirty="0">
                <a:solidFill>
                  <a:schemeClr val="accent2">
                    <a:lumMod val="100000"/>
                  </a:schemeClr>
                </a:solidFill>
              </a:rPr>
              <a:t>图片清晰  ＋</a:t>
            </a:r>
          </a:p>
        </p:txBody>
      </p:sp>
      <p:sp>
        <p:nvSpPr>
          <p:cNvPr id="13" name="TextBox 54"/>
          <p:cNvSpPr txBox="1"/>
          <p:nvPr/>
        </p:nvSpPr>
        <p:spPr>
          <a:xfrm>
            <a:off x="4427984" y="1060995"/>
            <a:ext cx="1686743" cy="291169"/>
          </a:xfrm>
          <a:prstGeom prst="rect">
            <a:avLst/>
          </a:prstGeom>
          <a:noFill/>
        </p:spPr>
        <p:txBody>
          <a:bodyPr wrap="none" lIns="144000" tIns="0" rIns="0" bIns="0" anchor="b" anchorCtr="0">
            <a:noAutofit/>
          </a:bodyPr>
          <a:lstStyle/>
          <a:p>
            <a:r>
              <a:rPr lang="zh-CN" altLang="en-US" sz="2800" b="1" dirty="0">
                <a:solidFill>
                  <a:schemeClr val="accent3">
                    <a:lumMod val="100000"/>
                  </a:schemeClr>
                </a:solidFill>
              </a:rPr>
              <a:t>重要元素  </a:t>
            </a:r>
            <a:r>
              <a:rPr lang="en-US" altLang="zh-CN" sz="2800" b="1" dirty="0">
                <a:solidFill>
                  <a:schemeClr val="accent3">
                    <a:lumMod val="100000"/>
                  </a:schemeClr>
                </a:solidFill>
              </a:rPr>
              <a:t>=</a:t>
            </a:r>
            <a:endParaRPr lang="zh-CN" altLang="en-US" sz="2800" b="1" dirty="0">
              <a:solidFill>
                <a:schemeClr val="accent3">
                  <a:lumMod val="100000"/>
                </a:schemeClr>
              </a:solidFill>
            </a:endParaRPr>
          </a:p>
        </p:txBody>
      </p:sp>
      <p:sp>
        <p:nvSpPr>
          <p:cNvPr id="42" name="Freeform 27">
            <a:extLst>
              <a:ext uri="{FF2B5EF4-FFF2-40B4-BE49-F238E27FC236}">
                <a16:creationId xmlns:a16="http://schemas.microsoft.com/office/drawing/2014/main" id="{69CAA242-36FE-4D38-B6B1-90219E005DC0}"/>
              </a:ext>
            </a:extLst>
          </p:cNvPr>
          <p:cNvSpPr/>
          <p:nvPr/>
        </p:nvSpPr>
        <p:spPr>
          <a:xfrm>
            <a:off x="6519818" y="618628"/>
            <a:ext cx="1121896" cy="1130586"/>
          </a:xfrm>
          <a:custGeom>
            <a:avLst/>
            <a:gdLst>
              <a:gd name="connsiteX0" fmla="*/ 0 w 1811734"/>
              <a:gd name="connsiteY0" fmla="*/ 905867 h 1811734"/>
              <a:gd name="connsiteX1" fmla="*/ 905867 w 1811734"/>
              <a:gd name="connsiteY1" fmla="*/ 0 h 1811734"/>
              <a:gd name="connsiteX2" fmla="*/ 1811734 w 1811734"/>
              <a:gd name="connsiteY2" fmla="*/ 905867 h 1811734"/>
              <a:gd name="connsiteX3" fmla="*/ 905867 w 1811734"/>
              <a:gd name="connsiteY3" fmla="*/ 1811734 h 1811734"/>
              <a:gd name="connsiteX4" fmla="*/ 0 w 1811734"/>
              <a:gd name="connsiteY4" fmla="*/ 905867 h 1811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11734" h="1811734">
                <a:moveTo>
                  <a:pt x="0" y="905867"/>
                </a:moveTo>
                <a:cubicBezTo>
                  <a:pt x="0" y="405570"/>
                  <a:pt x="405570" y="0"/>
                  <a:pt x="905867" y="0"/>
                </a:cubicBezTo>
                <a:cubicBezTo>
                  <a:pt x="1406164" y="0"/>
                  <a:pt x="1811734" y="405570"/>
                  <a:pt x="1811734" y="905867"/>
                </a:cubicBezTo>
                <a:cubicBezTo>
                  <a:pt x="1811734" y="1406164"/>
                  <a:pt x="1406164" y="1811734"/>
                  <a:pt x="905867" y="1811734"/>
                </a:cubicBezTo>
                <a:cubicBezTo>
                  <a:pt x="405570" y="1811734"/>
                  <a:pt x="0" y="1406164"/>
                  <a:pt x="0" y="90586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89513" tIns="289513" rIns="289513" bIns="289513" numCol="1" spcCol="1270" anchor="ctr" anchorCtr="0">
            <a:noAutofit/>
          </a:bodyPr>
          <a:lstStyle/>
          <a:p>
            <a:pPr algn="just" defTabSz="1628140">
              <a:lnSpc>
                <a:spcPct val="120000"/>
              </a:lnSpc>
              <a:spcAft>
                <a:spcPct val="35000"/>
              </a:spcAft>
            </a:pPr>
            <a:endParaRPr lang="en-GB" sz="825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1" name="AutoShape 81">
            <a:extLst>
              <a:ext uri="{FF2B5EF4-FFF2-40B4-BE49-F238E27FC236}">
                <a16:creationId xmlns:a16="http://schemas.microsoft.com/office/drawing/2014/main" id="{F696F2FA-CFE7-49F7-885B-1949C0BB4732}"/>
              </a:ext>
            </a:extLst>
          </p:cNvPr>
          <p:cNvSpPr/>
          <p:nvPr/>
        </p:nvSpPr>
        <p:spPr bwMode="auto">
          <a:xfrm>
            <a:off x="6823485" y="853669"/>
            <a:ext cx="514562" cy="51456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235" y="9811"/>
                </a:moveTo>
                <a:cubicBezTo>
                  <a:pt x="20220" y="10144"/>
                  <a:pt x="20081" y="10800"/>
                  <a:pt x="18899" y="10800"/>
                </a:cubicBezTo>
                <a:lnTo>
                  <a:pt x="17549" y="10800"/>
                </a:lnTo>
                <a:cubicBezTo>
                  <a:pt x="17363" y="10800"/>
                  <a:pt x="17212" y="10950"/>
                  <a:pt x="17212" y="11137"/>
                </a:cubicBezTo>
                <a:cubicBezTo>
                  <a:pt x="17212" y="11324"/>
                  <a:pt x="17363" y="11475"/>
                  <a:pt x="17549" y="11475"/>
                </a:cubicBezTo>
                <a:lnTo>
                  <a:pt x="18858" y="11475"/>
                </a:lnTo>
                <a:cubicBezTo>
                  <a:pt x="19870" y="11475"/>
                  <a:pt x="20003" y="12314"/>
                  <a:pt x="19938" y="12719"/>
                </a:cubicBezTo>
                <a:cubicBezTo>
                  <a:pt x="19855" y="13223"/>
                  <a:pt x="19618" y="14175"/>
                  <a:pt x="18478" y="14175"/>
                </a:cubicBezTo>
                <a:lnTo>
                  <a:pt x="16874" y="14175"/>
                </a:lnTo>
                <a:cubicBezTo>
                  <a:pt x="16688" y="14175"/>
                  <a:pt x="16537" y="14325"/>
                  <a:pt x="16537" y="14512"/>
                </a:cubicBezTo>
                <a:cubicBezTo>
                  <a:pt x="16537" y="14699"/>
                  <a:pt x="16688" y="14850"/>
                  <a:pt x="16874" y="14850"/>
                </a:cubicBezTo>
                <a:lnTo>
                  <a:pt x="18203" y="14850"/>
                </a:lnTo>
                <a:cubicBezTo>
                  <a:pt x="19343" y="14850"/>
                  <a:pt x="19243" y="15718"/>
                  <a:pt x="19079" y="16237"/>
                </a:cubicBezTo>
                <a:cubicBezTo>
                  <a:pt x="18864" y="16918"/>
                  <a:pt x="18732" y="17549"/>
                  <a:pt x="17297" y="17549"/>
                </a:cubicBezTo>
                <a:lnTo>
                  <a:pt x="16196" y="17549"/>
                </a:lnTo>
                <a:cubicBezTo>
                  <a:pt x="16009" y="17549"/>
                  <a:pt x="15859" y="17700"/>
                  <a:pt x="15859" y="17887"/>
                </a:cubicBezTo>
                <a:cubicBezTo>
                  <a:pt x="15859" y="18073"/>
                  <a:pt x="16009" y="18225"/>
                  <a:pt x="16196" y="18225"/>
                </a:cubicBezTo>
                <a:lnTo>
                  <a:pt x="17255" y="18225"/>
                </a:lnTo>
                <a:cubicBezTo>
                  <a:pt x="17993" y="18225"/>
                  <a:pt x="18027" y="18923"/>
                  <a:pt x="17950" y="19174"/>
                </a:cubicBezTo>
                <a:cubicBezTo>
                  <a:pt x="17866" y="19448"/>
                  <a:pt x="17767" y="19651"/>
                  <a:pt x="17762" y="19660"/>
                </a:cubicBezTo>
                <a:cubicBezTo>
                  <a:pt x="17558" y="20028"/>
                  <a:pt x="17229" y="20249"/>
                  <a:pt x="16534" y="20249"/>
                </a:cubicBezTo>
                <a:lnTo>
                  <a:pt x="12844" y="20249"/>
                </a:lnTo>
                <a:cubicBezTo>
                  <a:pt x="10990" y="20249"/>
                  <a:pt x="9151" y="19829"/>
                  <a:pt x="9104" y="19818"/>
                </a:cubicBezTo>
                <a:cubicBezTo>
                  <a:pt x="6299" y="19172"/>
                  <a:pt x="6152" y="19122"/>
                  <a:pt x="5976" y="19072"/>
                </a:cubicBezTo>
                <a:cubicBezTo>
                  <a:pt x="5976" y="19072"/>
                  <a:pt x="5405" y="18976"/>
                  <a:pt x="5405" y="18478"/>
                </a:cubicBezTo>
                <a:lnTo>
                  <a:pt x="5399" y="9155"/>
                </a:lnTo>
                <a:cubicBezTo>
                  <a:pt x="5399" y="8839"/>
                  <a:pt x="5601" y="8552"/>
                  <a:pt x="5935" y="8452"/>
                </a:cubicBezTo>
                <a:cubicBezTo>
                  <a:pt x="5977" y="8435"/>
                  <a:pt x="6034" y="8419"/>
                  <a:pt x="6074" y="8401"/>
                </a:cubicBezTo>
                <a:cubicBezTo>
                  <a:pt x="9158" y="7125"/>
                  <a:pt x="10097" y="4324"/>
                  <a:pt x="10124" y="2025"/>
                </a:cubicBezTo>
                <a:cubicBezTo>
                  <a:pt x="10128" y="1702"/>
                  <a:pt x="10378" y="1350"/>
                  <a:pt x="10800" y="1350"/>
                </a:cubicBezTo>
                <a:cubicBezTo>
                  <a:pt x="11514" y="1350"/>
                  <a:pt x="12774" y="2782"/>
                  <a:pt x="12774" y="4554"/>
                </a:cubicBezTo>
                <a:cubicBezTo>
                  <a:pt x="12774" y="6155"/>
                  <a:pt x="12711" y="6432"/>
                  <a:pt x="12149" y="8100"/>
                </a:cubicBezTo>
                <a:cubicBezTo>
                  <a:pt x="18899" y="8100"/>
                  <a:pt x="18852" y="8196"/>
                  <a:pt x="19448" y="8353"/>
                </a:cubicBezTo>
                <a:cubicBezTo>
                  <a:pt x="20187" y="8564"/>
                  <a:pt x="20249" y="9175"/>
                  <a:pt x="20249" y="9386"/>
                </a:cubicBezTo>
                <a:cubicBezTo>
                  <a:pt x="20249" y="9618"/>
                  <a:pt x="20243" y="9584"/>
                  <a:pt x="20235" y="9811"/>
                </a:cubicBezTo>
                <a:moveTo>
                  <a:pt x="4724" y="19575"/>
                </a:moveTo>
                <a:cubicBezTo>
                  <a:pt x="4724" y="19948"/>
                  <a:pt x="4423" y="20249"/>
                  <a:pt x="4049" y="20249"/>
                </a:cubicBezTo>
                <a:lnTo>
                  <a:pt x="2024" y="20249"/>
                </a:lnTo>
                <a:cubicBezTo>
                  <a:pt x="1652" y="20249"/>
                  <a:pt x="1349" y="19948"/>
                  <a:pt x="1349" y="19575"/>
                </a:cubicBezTo>
                <a:lnTo>
                  <a:pt x="1349" y="8774"/>
                </a:lnTo>
                <a:cubicBezTo>
                  <a:pt x="1349" y="8401"/>
                  <a:pt x="1652" y="8100"/>
                  <a:pt x="2024" y="8100"/>
                </a:cubicBezTo>
                <a:lnTo>
                  <a:pt x="4049" y="8100"/>
                </a:lnTo>
                <a:cubicBezTo>
                  <a:pt x="4423" y="8100"/>
                  <a:pt x="4724" y="8401"/>
                  <a:pt x="4724" y="8774"/>
                </a:cubicBezTo>
                <a:cubicBezTo>
                  <a:pt x="4724" y="8774"/>
                  <a:pt x="4724" y="19575"/>
                  <a:pt x="4724" y="19575"/>
                </a:cubicBezTo>
                <a:close/>
                <a:moveTo>
                  <a:pt x="19686" y="7069"/>
                </a:moveTo>
                <a:cubicBezTo>
                  <a:pt x="18842" y="6846"/>
                  <a:pt x="16858" y="6849"/>
                  <a:pt x="13956" y="6773"/>
                </a:cubicBezTo>
                <a:cubicBezTo>
                  <a:pt x="14093" y="6139"/>
                  <a:pt x="14124" y="5568"/>
                  <a:pt x="14124" y="4554"/>
                </a:cubicBezTo>
                <a:cubicBezTo>
                  <a:pt x="14124" y="2133"/>
                  <a:pt x="12361" y="0"/>
                  <a:pt x="10800" y="0"/>
                </a:cubicBezTo>
                <a:cubicBezTo>
                  <a:pt x="9698" y="0"/>
                  <a:pt x="8789" y="901"/>
                  <a:pt x="8774" y="2009"/>
                </a:cubicBezTo>
                <a:cubicBezTo>
                  <a:pt x="8760" y="3368"/>
                  <a:pt x="8340" y="5716"/>
                  <a:pt x="6074" y="6906"/>
                </a:cubicBezTo>
                <a:cubicBezTo>
                  <a:pt x="5908" y="6994"/>
                  <a:pt x="5433" y="7228"/>
                  <a:pt x="5364" y="7259"/>
                </a:cubicBezTo>
                <a:lnTo>
                  <a:pt x="5399" y="7289"/>
                </a:lnTo>
                <a:cubicBezTo>
                  <a:pt x="5045" y="6984"/>
                  <a:pt x="4554" y="6750"/>
                  <a:pt x="4049" y="6750"/>
                </a:cubicBezTo>
                <a:lnTo>
                  <a:pt x="2024" y="6750"/>
                </a:lnTo>
                <a:cubicBezTo>
                  <a:pt x="908" y="6750"/>
                  <a:pt x="0" y="7658"/>
                  <a:pt x="0" y="8774"/>
                </a:cubicBezTo>
                <a:lnTo>
                  <a:pt x="0" y="19575"/>
                </a:lnTo>
                <a:cubicBezTo>
                  <a:pt x="0" y="20691"/>
                  <a:pt x="908" y="21599"/>
                  <a:pt x="2024" y="21599"/>
                </a:cubicBezTo>
                <a:lnTo>
                  <a:pt x="4049" y="21599"/>
                </a:lnTo>
                <a:cubicBezTo>
                  <a:pt x="4853" y="21599"/>
                  <a:pt x="5525" y="21114"/>
                  <a:pt x="5850" y="20434"/>
                </a:cubicBezTo>
                <a:cubicBezTo>
                  <a:pt x="5859" y="20437"/>
                  <a:pt x="5873" y="20441"/>
                  <a:pt x="5882" y="20442"/>
                </a:cubicBezTo>
                <a:cubicBezTo>
                  <a:pt x="5927" y="20454"/>
                  <a:pt x="5979" y="20467"/>
                  <a:pt x="6044" y="20485"/>
                </a:cubicBezTo>
                <a:cubicBezTo>
                  <a:pt x="6056" y="20487"/>
                  <a:pt x="6062" y="20488"/>
                  <a:pt x="6074" y="20492"/>
                </a:cubicBezTo>
                <a:cubicBezTo>
                  <a:pt x="6464" y="20588"/>
                  <a:pt x="7212" y="20768"/>
                  <a:pt x="8812" y="21135"/>
                </a:cubicBezTo>
                <a:cubicBezTo>
                  <a:pt x="9155" y="21213"/>
                  <a:pt x="10966" y="21599"/>
                  <a:pt x="12844" y="21599"/>
                </a:cubicBezTo>
                <a:lnTo>
                  <a:pt x="16534" y="21599"/>
                </a:lnTo>
                <a:cubicBezTo>
                  <a:pt x="17659" y="21599"/>
                  <a:pt x="18469" y="21167"/>
                  <a:pt x="18952" y="20298"/>
                </a:cubicBezTo>
                <a:cubicBezTo>
                  <a:pt x="18958" y="20285"/>
                  <a:pt x="19114" y="19982"/>
                  <a:pt x="19240" y="19572"/>
                </a:cubicBezTo>
                <a:cubicBezTo>
                  <a:pt x="19336" y="19263"/>
                  <a:pt x="19371" y="18827"/>
                  <a:pt x="19256" y="18384"/>
                </a:cubicBezTo>
                <a:cubicBezTo>
                  <a:pt x="19981" y="17886"/>
                  <a:pt x="20214" y="17133"/>
                  <a:pt x="20366" y="16643"/>
                </a:cubicBezTo>
                <a:cubicBezTo>
                  <a:pt x="20620" y="15838"/>
                  <a:pt x="20544" y="15235"/>
                  <a:pt x="20367" y="14803"/>
                </a:cubicBezTo>
                <a:cubicBezTo>
                  <a:pt x="20775" y="14418"/>
                  <a:pt x="21122" y="13831"/>
                  <a:pt x="21269" y="12935"/>
                </a:cubicBezTo>
                <a:cubicBezTo>
                  <a:pt x="21361" y="12380"/>
                  <a:pt x="21263" y="11809"/>
                  <a:pt x="21007" y="11334"/>
                </a:cubicBezTo>
                <a:cubicBezTo>
                  <a:pt x="21389" y="10905"/>
                  <a:pt x="21564" y="10365"/>
                  <a:pt x="21583" y="9865"/>
                </a:cubicBezTo>
                <a:lnTo>
                  <a:pt x="21591" y="9724"/>
                </a:lnTo>
                <a:cubicBezTo>
                  <a:pt x="21596" y="9635"/>
                  <a:pt x="21600" y="9581"/>
                  <a:pt x="21600" y="9386"/>
                </a:cubicBezTo>
                <a:cubicBezTo>
                  <a:pt x="21600" y="8533"/>
                  <a:pt x="21010" y="7446"/>
                  <a:pt x="19686" y="7069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7447" tIns="17447" rIns="17447" bIns="17447" anchor="ctr"/>
          <a:lstStyle/>
          <a:p>
            <a:pPr algn="just" defTabSz="209550" hangingPunct="0">
              <a:lnSpc>
                <a:spcPct val="120000"/>
              </a:lnSpc>
            </a:pPr>
            <a:endParaRPr lang="en-US" sz="825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pic>
        <p:nvPicPr>
          <p:cNvPr id="31" name="图片 4" descr="12">
            <a:extLst>
              <a:ext uri="{FF2B5EF4-FFF2-40B4-BE49-F238E27FC236}">
                <a16:creationId xmlns:a16="http://schemas.microsoft.com/office/drawing/2014/main" id="{2A9B697F-760B-402A-A1D7-D753E4D73C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18985" y="1368231"/>
            <a:ext cx="3449542" cy="221163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2" name="图片 3" descr="11">
            <a:extLst>
              <a:ext uri="{FF2B5EF4-FFF2-40B4-BE49-F238E27FC236}">
                <a16:creationId xmlns:a16="http://schemas.microsoft.com/office/drawing/2014/main" id="{DCF87F05-7458-4B6F-A440-358DAF6052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0190" y="3120554"/>
            <a:ext cx="2880320" cy="183786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" name="图片 5" descr="13">
            <a:extLst>
              <a:ext uri="{FF2B5EF4-FFF2-40B4-BE49-F238E27FC236}">
                <a16:creationId xmlns:a16="http://schemas.microsoft.com/office/drawing/2014/main" id="{5CC4E975-CA88-4B5F-9448-C972CEB3ADE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08343" y="3175833"/>
            <a:ext cx="3013083" cy="1813343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8407929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fade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48"/>
          <p:cNvSpPr txBox="1"/>
          <p:nvPr/>
        </p:nvSpPr>
        <p:spPr>
          <a:xfrm>
            <a:off x="3059832" y="2233196"/>
            <a:ext cx="4176464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4400" dirty="0">
                <a:solidFill>
                  <a:srgbClr val="7BAAA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4  </a:t>
            </a:r>
            <a:r>
              <a:rPr lang="zh-CN" altLang="en-US" sz="4400" dirty="0">
                <a:solidFill>
                  <a:srgbClr val="7BAAA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通知的写法</a:t>
            </a:r>
            <a:endParaRPr lang="en-GB" altLang="zh-CN" sz="4400" dirty="0">
              <a:solidFill>
                <a:srgbClr val="7BAAA5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059582"/>
            <a:ext cx="2087168" cy="2534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3904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fade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组合 28"/>
          <p:cNvGrpSpPr/>
          <p:nvPr/>
        </p:nvGrpSpPr>
        <p:grpSpPr>
          <a:xfrm>
            <a:off x="4308468" y="1981527"/>
            <a:ext cx="1611824" cy="1611824"/>
            <a:chOff x="4308468" y="1981527"/>
            <a:chExt cx="1611824" cy="1611824"/>
          </a:xfrm>
          <a:noFill/>
        </p:grpSpPr>
        <p:sp>
          <p:nvSpPr>
            <p:cNvPr id="5" name="Freeform: Shape 4"/>
            <p:cNvSpPr>
              <a:spLocks/>
            </p:cNvSpPr>
            <p:nvPr/>
          </p:nvSpPr>
          <p:spPr bwMode="auto">
            <a:xfrm>
              <a:off x="5248946" y="2562186"/>
              <a:ext cx="287155" cy="282993"/>
            </a:xfrm>
            <a:custGeom>
              <a:avLst/>
              <a:gdLst/>
              <a:ahLst/>
              <a:cxnLst>
                <a:cxn ang="0">
                  <a:pos x="59" y="63"/>
                </a:cxn>
                <a:cxn ang="0">
                  <a:pos x="55" y="61"/>
                </a:cxn>
                <a:cxn ang="0">
                  <a:pos x="42" y="48"/>
                </a:cxn>
                <a:cxn ang="0">
                  <a:pos x="27" y="53"/>
                </a:cxn>
                <a:cxn ang="0">
                  <a:pos x="0" y="26"/>
                </a:cxn>
                <a:cxn ang="0">
                  <a:pos x="27" y="0"/>
                </a:cxn>
                <a:cxn ang="0">
                  <a:pos x="54" y="26"/>
                </a:cxn>
                <a:cxn ang="0">
                  <a:pos x="49" y="41"/>
                </a:cxn>
                <a:cxn ang="0">
                  <a:pos x="62" y="54"/>
                </a:cxn>
                <a:cxn ang="0">
                  <a:pos x="64" y="58"/>
                </a:cxn>
                <a:cxn ang="0">
                  <a:pos x="59" y="63"/>
                </a:cxn>
                <a:cxn ang="0">
                  <a:pos x="27" y="9"/>
                </a:cxn>
                <a:cxn ang="0">
                  <a:pos x="10" y="26"/>
                </a:cxn>
                <a:cxn ang="0">
                  <a:pos x="27" y="43"/>
                </a:cxn>
                <a:cxn ang="0">
                  <a:pos x="44" y="26"/>
                </a:cxn>
                <a:cxn ang="0">
                  <a:pos x="27" y="9"/>
                </a:cxn>
              </a:cxnLst>
              <a:rect l="0" t="0" r="r" b="b"/>
              <a:pathLst>
                <a:path w="64" h="63">
                  <a:moveTo>
                    <a:pt x="59" y="63"/>
                  </a:moveTo>
                  <a:cubicBezTo>
                    <a:pt x="57" y="63"/>
                    <a:pt x="56" y="62"/>
                    <a:pt x="55" y="61"/>
                  </a:cubicBezTo>
                  <a:cubicBezTo>
                    <a:pt x="42" y="48"/>
                    <a:pt x="42" y="48"/>
                    <a:pt x="42" y="48"/>
                  </a:cubicBezTo>
                  <a:cubicBezTo>
                    <a:pt x="38" y="51"/>
                    <a:pt x="33" y="53"/>
                    <a:pt x="27" y="53"/>
                  </a:cubicBezTo>
                  <a:cubicBezTo>
                    <a:pt x="12" y="53"/>
                    <a:pt x="0" y="41"/>
                    <a:pt x="0" y="26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2" y="0"/>
                    <a:pt x="54" y="12"/>
                    <a:pt x="54" y="26"/>
                  </a:cubicBezTo>
                  <a:cubicBezTo>
                    <a:pt x="54" y="32"/>
                    <a:pt x="52" y="37"/>
                    <a:pt x="49" y="41"/>
                  </a:cubicBezTo>
                  <a:cubicBezTo>
                    <a:pt x="62" y="54"/>
                    <a:pt x="62" y="54"/>
                    <a:pt x="62" y="54"/>
                  </a:cubicBezTo>
                  <a:cubicBezTo>
                    <a:pt x="63" y="55"/>
                    <a:pt x="64" y="57"/>
                    <a:pt x="64" y="58"/>
                  </a:cubicBezTo>
                  <a:cubicBezTo>
                    <a:pt x="64" y="61"/>
                    <a:pt x="61" y="63"/>
                    <a:pt x="59" y="63"/>
                  </a:cubicBezTo>
                  <a:close/>
                  <a:moveTo>
                    <a:pt x="27" y="9"/>
                  </a:moveTo>
                  <a:cubicBezTo>
                    <a:pt x="18" y="9"/>
                    <a:pt x="10" y="17"/>
                    <a:pt x="10" y="26"/>
                  </a:cubicBezTo>
                  <a:cubicBezTo>
                    <a:pt x="10" y="36"/>
                    <a:pt x="18" y="43"/>
                    <a:pt x="27" y="43"/>
                  </a:cubicBezTo>
                  <a:cubicBezTo>
                    <a:pt x="37" y="43"/>
                    <a:pt x="44" y="36"/>
                    <a:pt x="44" y="26"/>
                  </a:cubicBezTo>
                  <a:cubicBezTo>
                    <a:pt x="44" y="17"/>
                    <a:pt x="37" y="9"/>
                    <a:pt x="27" y="9"/>
                  </a:cubicBezTo>
                  <a:close/>
                </a:path>
              </a:pathLst>
            </a:custGeom>
            <a:grpFill/>
            <a:ln w="9525">
              <a:solidFill>
                <a:srgbClr val="7BAAA5"/>
              </a:solidFill>
              <a:prstDash val="lgDash"/>
              <a:round/>
              <a:headEnd/>
              <a:tailEnd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" name="Freeform: Shape 7"/>
            <p:cNvSpPr/>
            <p:nvPr/>
          </p:nvSpPr>
          <p:spPr>
            <a:xfrm rot="7768221">
              <a:off x="4308468" y="1981527"/>
              <a:ext cx="1611824" cy="1611824"/>
            </a:xfrm>
            <a:custGeom>
              <a:avLst/>
              <a:gdLst>
                <a:gd name="connsiteX0" fmla="*/ 888570 w 1611824"/>
                <a:gd name="connsiteY0" fmla="*/ 258306 h 1611824"/>
                <a:gd name="connsiteX1" fmla="*/ 227309 w 1611824"/>
                <a:gd name="connsiteY1" fmla="*/ 919567 h 1611824"/>
                <a:gd name="connsiteX2" fmla="*/ 888570 w 1611824"/>
                <a:gd name="connsiteY2" fmla="*/ 1580828 h 1611824"/>
                <a:gd name="connsiteX3" fmla="*/ 1549831 w 1611824"/>
                <a:gd name="connsiteY3" fmla="*/ 919567 h 1611824"/>
                <a:gd name="connsiteX4" fmla="*/ 888570 w 1611824"/>
                <a:gd name="connsiteY4" fmla="*/ 258306 h 1611824"/>
                <a:gd name="connsiteX5" fmla="*/ 805912 w 1611824"/>
                <a:gd name="connsiteY5" fmla="*/ 0 h 1611824"/>
                <a:gd name="connsiteX6" fmla="*/ 1611824 w 1611824"/>
                <a:gd name="connsiteY6" fmla="*/ 805912 h 1611824"/>
                <a:gd name="connsiteX7" fmla="*/ 805912 w 1611824"/>
                <a:gd name="connsiteY7" fmla="*/ 1611824 h 1611824"/>
                <a:gd name="connsiteX8" fmla="*/ 0 w 1611824"/>
                <a:gd name="connsiteY8" fmla="*/ 805912 h 1611824"/>
                <a:gd name="connsiteX9" fmla="*/ 805912 w 1611824"/>
                <a:gd name="connsiteY9" fmla="*/ 0 h 1611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11824" h="1611824">
                  <a:moveTo>
                    <a:pt x="888570" y="258306"/>
                  </a:moveTo>
                  <a:cubicBezTo>
                    <a:pt x="523366" y="258306"/>
                    <a:pt x="227309" y="554363"/>
                    <a:pt x="227309" y="919567"/>
                  </a:cubicBezTo>
                  <a:cubicBezTo>
                    <a:pt x="227309" y="1284771"/>
                    <a:pt x="523366" y="1580828"/>
                    <a:pt x="888570" y="1580828"/>
                  </a:cubicBezTo>
                  <a:cubicBezTo>
                    <a:pt x="1253774" y="1580828"/>
                    <a:pt x="1549831" y="1284771"/>
                    <a:pt x="1549831" y="919567"/>
                  </a:cubicBezTo>
                  <a:cubicBezTo>
                    <a:pt x="1549831" y="554363"/>
                    <a:pt x="1253774" y="258306"/>
                    <a:pt x="888570" y="258306"/>
                  </a:cubicBezTo>
                  <a:close/>
                  <a:moveTo>
                    <a:pt x="805912" y="0"/>
                  </a:moveTo>
                  <a:cubicBezTo>
                    <a:pt x="1251005" y="0"/>
                    <a:pt x="1611824" y="360819"/>
                    <a:pt x="1611824" y="805912"/>
                  </a:cubicBezTo>
                  <a:cubicBezTo>
                    <a:pt x="1611824" y="1251005"/>
                    <a:pt x="1251005" y="1611824"/>
                    <a:pt x="805912" y="1611824"/>
                  </a:cubicBezTo>
                  <a:cubicBezTo>
                    <a:pt x="360819" y="1611824"/>
                    <a:pt x="0" y="1251005"/>
                    <a:pt x="0" y="805912"/>
                  </a:cubicBezTo>
                  <a:cubicBezTo>
                    <a:pt x="0" y="360819"/>
                    <a:pt x="360819" y="0"/>
                    <a:pt x="805912" y="0"/>
                  </a:cubicBezTo>
                  <a:close/>
                </a:path>
              </a:pathLst>
            </a:custGeom>
            <a:grpFill/>
            <a:ln>
              <a:solidFill>
                <a:srgbClr val="7BAAA5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3056041" y="1980704"/>
            <a:ext cx="1611824" cy="1611824"/>
            <a:chOff x="3056041" y="1980704"/>
            <a:chExt cx="1611824" cy="1611824"/>
          </a:xfrm>
          <a:noFill/>
        </p:grpSpPr>
        <p:sp>
          <p:nvSpPr>
            <p:cNvPr id="4" name="Freeform: Shape 3"/>
            <p:cNvSpPr>
              <a:spLocks/>
            </p:cNvSpPr>
            <p:nvPr/>
          </p:nvSpPr>
          <p:spPr bwMode="auto">
            <a:xfrm>
              <a:off x="3413084" y="2644974"/>
              <a:ext cx="247781" cy="364863"/>
            </a:xfrm>
            <a:custGeom>
              <a:avLst/>
              <a:gdLst/>
              <a:ahLst/>
              <a:cxnLst>
                <a:cxn ang="0">
                  <a:pos x="37" y="29"/>
                </a:cxn>
                <a:cxn ang="0">
                  <a:pos x="31" y="41"/>
                </a:cxn>
                <a:cxn ang="0">
                  <a:pos x="33" y="44"/>
                </a:cxn>
                <a:cxn ang="0">
                  <a:pos x="32" y="47"/>
                </a:cxn>
                <a:cxn ang="0">
                  <a:pos x="33" y="49"/>
                </a:cxn>
                <a:cxn ang="0">
                  <a:pos x="31" y="53"/>
                </a:cxn>
                <a:cxn ang="0">
                  <a:pos x="31" y="54"/>
                </a:cxn>
                <a:cxn ang="0">
                  <a:pos x="27" y="58"/>
                </a:cxn>
                <a:cxn ang="0">
                  <a:pos x="21" y="62"/>
                </a:cxn>
                <a:cxn ang="0">
                  <a:pos x="15" y="58"/>
                </a:cxn>
                <a:cxn ang="0">
                  <a:pos x="11" y="54"/>
                </a:cxn>
                <a:cxn ang="0">
                  <a:pos x="11" y="53"/>
                </a:cxn>
                <a:cxn ang="0">
                  <a:pos x="9" y="49"/>
                </a:cxn>
                <a:cxn ang="0">
                  <a:pos x="10" y="47"/>
                </a:cxn>
                <a:cxn ang="0">
                  <a:pos x="9" y="44"/>
                </a:cxn>
                <a:cxn ang="0">
                  <a:pos x="11" y="41"/>
                </a:cxn>
                <a:cxn ang="0">
                  <a:pos x="5" y="29"/>
                </a:cxn>
                <a:cxn ang="0">
                  <a:pos x="0" y="18"/>
                </a:cxn>
                <a:cxn ang="0">
                  <a:pos x="21" y="0"/>
                </a:cxn>
                <a:cxn ang="0">
                  <a:pos x="42" y="18"/>
                </a:cxn>
                <a:cxn ang="0">
                  <a:pos x="37" y="29"/>
                </a:cxn>
                <a:cxn ang="0">
                  <a:pos x="21" y="6"/>
                </a:cxn>
                <a:cxn ang="0">
                  <a:pos x="6" y="18"/>
                </a:cxn>
                <a:cxn ang="0">
                  <a:pos x="8" y="26"/>
                </a:cxn>
                <a:cxn ang="0">
                  <a:pos x="11" y="28"/>
                </a:cxn>
                <a:cxn ang="0">
                  <a:pos x="16" y="40"/>
                </a:cxn>
                <a:cxn ang="0">
                  <a:pos x="26" y="40"/>
                </a:cxn>
                <a:cxn ang="0">
                  <a:pos x="31" y="28"/>
                </a:cxn>
                <a:cxn ang="0">
                  <a:pos x="34" y="26"/>
                </a:cxn>
                <a:cxn ang="0">
                  <a:pos x="36" y="18"/>
                </a:cxn>
                <a:cxn ang="0">
                  <a:pos x="21" y="6"/>
                </a:cxn>
                <a:cxn ang="0">
                  <a:pos x="29" y="20"/>
                </a:cxn>
                <a:cxn ang="0">
                  <a:pos x="27" y="18"/>
                </a:cxn>
                <a:cxn ang="0">
                  <a:pos x="21" y="15"/>
                </a:cxn>
                <a:cxn ang="0">
                  <a:pos x="20" y="13"/>
                </a:cxn>
                <a:cxn ang="0">
                  <a:pos x="21" y="12"/>
                </a:cxn>
                <a:cxn ang="0">
                  <a:pos x="30" y="18"/>
                </a:cxn>
                <a:cxn ang="0">
                  <a:pos x="29" y="20"/>
                </a:cxn>
              </a:cxnLst>
              <a:rect l="0" t="0" r="r" b="b"/>
              <a:pathLst>
                <a:path w="42" h="62">
                  <a:moveTo>
                    <a:pt x="37" y="29"/>
                  </a:moveTo>
                  <a:cubicBezTo>
                    <a:pt x="35" y="32"/>
                    <a:pt x="31" y="37"/>
                    <a:pt x="31" y="41"/>
                  </a:cubicBezTo>
                  <a:cubicBezTo>
                    <a:pt x="32" y="42"/>
                    <a:pt x="33" y="43"/>
                    <a:pt x="33" y="44"/>
                  </a:cubicBezTo>
                  <a:cubicBezTo>
                    <a:pt x="33" y="45"/>
                    <a:pt x="32" y="46"/>
                    <a:pt x="32" y="47"/>
                  </a:cubicBezTo>
                  <a:cubicBezTo>
                    <a:pt x="32" y="47"/>
                    <a:pt x="33" y="48"/>
                    <a:pt x="33" y="49"/>
                  </a:cubicBezTo>
                  <a:cubicBezTo>
                    <a:pt x="33" y="51"/>
                    <a:pt x="32" y="52"/>
                    <a:pt x="31" y="53"/>
                  </a:cubicBezTo>
                  <a:cubicBezTo>
                    <a:pt x="31" y="53"/>
                    <a:pt x="31" y="54"/>
                    <a:pt x="31" y="54"/>
                  </a:cubicBezTo>
                  <a:cubicBezTo>
                    <a:pt x="31" y="57"/>
                    <a:pt x="29" y="58"/>
                    <a:pt x="27" y="58"/>
                  </a:cubicBezTo>
                  <a:cubicBezTo>
                    <a:pt x="26" y="61"/>
                    <a:pt x="24" y="62"/>
                    <a:pt x="21" y="62"/>
                  </a:cubicBezTo>
                  <a:cubicBezTo>
                    <a:pt x="19" y="62"/>
                    <a:pt x="16" y="61"/>
                    <a:pt x="15" y="58"/>
                  </a:cubicBezTo>
                  <a:cubicBezTo>
                    <a:pt x="13" y="58"/>
                    <a:pt x="11" y="57"/>
                    <a:pt x="11" y="54"/>
                  </a:cubicBezTo>
                  <a:cubicBezTo>
                    <a:pt x="11" y="54"/>
                    <a:pt x="11" y="53"/>
                    <a:pt x="11" y="53"/>
                  </a:cubicBezTo>
                  <a:cubicBezTo>
                    <a:pt x="10" y="52"/>
                    <a:pt x="9" y="51"/>
                    <a:pt x="9" y="49"/>
                  </a:cubicBezTo>
                  <a:cubicBezTo>
                    <a:pt x="9" y="48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3"/>
                    <a:pt x="10" y="42"/>
                    <a:pt x="11" y="41"/>
                  </a:cubicBezTo>
                  <a:cubicBezTo>
                    <a:pt x="11" y="37"/>
                    <a:pt x="7" y="32"/>
                    <a:pt x="5" y="29"/>
                  </a:cubicBezTo>
                  <a:cubicBezTo>
                    <a:pt x="2" y="26"/>
                    <a:pt x="0" y="23"/>
                    <a:pt x="0" y="18"/>
                  </a:cubicBezTo>
                  <a:cubicBezTo>
                    <a:pt x="0" y="8"/>
                    <a:pt x="11" y="0"/>
                    <a:pt x="21" y="0"/>
                  </a:cubicBezTo>
                  <a:cubicBezTo>
                    <a:pt x="31" y="0"/>
                    <a:pt x="42" y="8"/>
                    <a:pt x="42" y="18"/>
                  </a:cubicBezTo>
                  <a:cubicBezTo>
                    <a:pt x="42" y="23"/>
                    <a:pt x="40" y="26"/>
                    <a:pt x="37" y="29"/>
                  </a:cubicBezTo>
                  <a:close/>
                  <a:moveTo>
                    <a:pt x="21" y="6"/>
                  </a:moveTo>
                  <a:cubicBezTo>
                    <a:pt x="14" y="6"/>
                    <a:pt x="6" y="10"/>
                    <a:pt x="6" y="18"/>
                  </a:cubicBezTo>
                  <a:cubicBezTo>
                    <a:pt x="6" y="21"/>
                    <a:pt x="7" y="24"/>
                    <a:pt x="8" y="26"/>
                  </a:cubicBezTo>
                  <a:cubicBezTo>
                    <a:pt x="9" y="27"/>
                    <a:pt x="10" y="27"/>
                    <a:pt x="11" y="28"/>
                  </a:cubicBezTo>
                  <a:cubicBezTo>
                    <a:pt x="14" y="32"/>
                    <a:pt x="16" y="36"/>
                    <a:pt x="16" y="40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6" y="36"/>
                    <a:pt x="28" y="32"/>
                    <a:pt x="31" y="28"/>
                  </a:cubicBezTo>
                  <a:cubicBezTo>
                    <a:pt x="32" y="27"/>
                    <a:pt x="33" y="27"/>
                    <a:pt x="34" y="26"/>
                  </a:cubicBezTo>
                  <a:cubicBezTo>
                    <a:pt x="35" y="24"/>
                    <a:pt x="36" y="21"/>
                    <a:pt x="36" y="18"/>
                  </a:cubicBezTo>
                  <a:cubicBezTo>
                    <a:pt x="36" y="10"/>
                    <a:pt x="28" y="6"/>
                    <a:pt x="21" y="6"/>
                  </a:cubicBezTo>
                  <a:close/>
                  <a:moveTo>
                    <a:pt x="29" y="20"/>
                  </a:moveTo>
                  <a:cubicBezTo>
                    <a:pt x="28" y="20"/>
                    <a:pt x="27" y="19"/>
                    <a:pt x="27" y="18"/>
                  </a:cubicBezTo>
                  <a:cubicBezTo>
                    <a:pt x="27" y="16"/>
                    <a:pt x="23" y="15"/>
                    <a:pt x="21" y="15"/>
                  </a:cubicBezTo>
                  <a:cubicBezTo>
                    <a:pt x="20" y="15"/>
                    <a:pt x="20" y="14"/>
                    <a:pt x="20" y="13"/>
                  </a:cubicBezTo>
                  <a:cubicBezTo>
                    <a:pt x="20" y="13"/>
                    <a:pt x="20" y="12"/>
                    <a:pt x="21" y="12"/>
                  </a:cubicBezTo>
                  <a:cubicBezTo>
                    <a:pt x="25" y="12"/>
                    <a:pt x="30" y="14"/>
                    <a:pt x="30" y="18"/>
                  </a:cubicBezTo>
                  <a:cubicBezTo>
                    <a:pt x="30" y="19"/>
                    <a:pt x="29" y="20"/>
                    <a:pt x="29" y="20"/>
                  </a:cubicBezTo>
                  <a:close/>
                </a:path>
              </a:pathLst>
            </a:custGeom>
            <a:grpFill/>
            <a:ln w="9525">
              <a:solidFill>
                <a:srgbClr val="7BAAA5"/>
              </a:solidFill>
              <a:prstDash val="lgDash"/>
              <a:round/>
              <a:headEnd/>
              <a:tailEnd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" name="Freeform: Shape 8"/>
            <p:cNvSpPr/>
            <p:nvPr/>
          </p:nvSpPr>
          <p:spPr>
            <a:xfrm rot="18235072">
              <a:off x="3056041" y="1980704"/>
              <a:ext cx="1611824" cy="1611824"/>
            </a:xfrm>
            <a:custGeom>
              <a:avLst/>
              <a:gdLst>
                <a:gd name="connsiteX0" fmla="*/ 888570 w 1611824"/>
                <a:gd name="connsiteY0" fmla="*/ 258306 h 1611824"/>
                <a:gd name="connsiteX1" fmla="*/ 227309 w 1611824"/>
                <a:gd name="connsiteY1" fmla="*/ 919567 h 1611824"/>
                <a:gd name="connsiteX2" fmla="*/ 888570 w 1611824"/>
                <a:gd name="connsiteY2" fmla="*/ 1580828 h 1611824"/>
                <a:gd name="connsiteX3" fmla="*/ 1549831 w 1611824"/>
                <a:gd name="connsiteY3" fmla="*/ 919567 h 1611824"/>
                <a:gd name="connsiteX4" fmla="*/ 888570 w 1611824"/>
                <a:gd name="connsiteY4" fmla="*/ 258306 h 1611824"/>
                <a:gd name="connsiteX5" fmla="*/ 805912 w 1611824"/>
                <a:gd name="connsiteY5" fmla="*/ 0 h 1611824"/>
                <a:gd name="connsiteX6" fmla="*/ 1611824 w 1611824"/>
                <a:gd name="connsiteY6" fmla="*/ 805912 h 1611824"/>
                <a:gd name="connsiteX7" fmla="*/ 805912 w 1611824"/>
                <a:gd name="connsiteY7" fmla="*/ 1611824 h 1611824"/>
                <a:gd name="connsiteX8" fmla="*/ 0 w 1611824"/>
                <a:gd name="connsiteY8" fmla="*/ 805912 h 1611824"/>
                <a:gd name="connsiteX9" fmla="*/ 805912 w 1611824"/>
                <a:gd name="connsiteY9" fmla="*/ 0 h 1611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11824" h="1611824">
                  <a:moveTo>
                    <a:pt x="888570" y="258306"/>
                  </a:moveTo>
                  <a:cubicBezTo>
                    <a:pt x="523366" y="258306"/>
                    <a:pt x="227309" y="554363"/>
                    <a:pt x="227309" y="919567"/>
                  </a:cubicBezTo>
                  <a:cubicBezTo>
                    <a:pt x="227309" y="1284771"/>
                    <a:pt x="523366" y="1580828"/>
                    <a:pt x="888570" y="1580828"/>
                  </a:cubicBezTo>
                  <a:cubicBezTo>
                    <a:pt x="1253774" y="1580828"/>
                    <a:pt x="1549831" y="1284771"/>
                    <a:pt x="1549831" y="919567"/>
                  </a:cubicBezTo>
                  <a:cubicBezTo>
                    <a:pt x="1549831" y="554363"/>
                    <a:pt x="1253774" y="258306"/>
                    <a:pt x="888570" y="258306"/>
                  </a:cubicBezTo>
                  <a:close/>
                  <a:moveTo>
                    <a:pt x="805912" y="0"/>
                  </a:moveTo>
                  <a:cubicBezTo>
                    <a:pt x="1251005" y="0"/>
                    <a:pt x="1611824" y="360819"/>
                    <a:pt x="1611824" y="805912"/>
                  </a:cubicBezTo>
                  <a:cubicBezTo>
                    <a:pt x="1611824" y="1251005"/>
                    <a:pt x="1251005" y="1611824"/>
                    <a:pt x="805912" y="1611824"/>
                  </a:cubicBezTo>
                  <a:cubicBezTo>
                    <a:pt x="360819" y="1611824"/>
                    <a:pt x="0" y="1251005"/>
                    <a:pt x="0" y="805912"/>
                  </a:cubicBezTo>
                  <a:cubicBezTo>
                    <a:pt x="0" y="360819"/>
                    <a:pt x="360819" y="0"/>
                    <a:pt x="805912" y="0"/>
                  </a:cubicBezTo>
                  <a:close/>
                </a:path>
              </a:pathLst>
            </a:custGeom>
            <a:grpFill/>
            <a:ln>
              <a:solidFill>
                <a:srgbClr val="7BAAA5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3640027" y="1359944"/>
            <a:ext cx="1611824" cy="1611824"/>
            <a:chOff x="3640027" y="1359944"/>
            <a:chExt cx="1611824" cy="1611824"/>
          </a:xfrm>
        </p:grpSpPr>
        <p:sp>
          <p:nvSpPr>
            <p:cNvPr id="7" name="Freeform: Shape 6"/>
            <p:cNvSpPr>
              <a:spLocks/>
            </p:cNvSpPr>
            <p:nvPr/>
          </p:nvSpPr>
          <p:spPr bwMode="auto">
            <a:xfrm>
              <a:off x="4305950" y="1712923"/>
              <a:ext cx="302603" cy="236819"/>
            </a:xfrm>
            <a:custGeom>
              <a:avLst/>
              <a:gdLst/>
              <a:ahLst/>
              <a:cxnLst>
                <a:cxn ang="0">
                  <a:pos x="64" y="48"/>
                </a:cxn>
                <a:cxn ang="0">
                  <a:pos x="61" y="50"/>
                </a:cxn>
                <a:cxn ang="0">
                  <a:pos x="2" y="50"/>
                </a:cxn>
                <a:cxn ang="0">
                  <a:pos x="0" y="48"/>
                </a:cxn>
                <a:cxn ang="0">
                  <a:pos x="0" y="43"/>
                </a:cxn>
                <a:cxn ang="0">
                  <a:pos x="2" y="41"/>
                </a:cxn>
                <a:cxn ang="0">
                  <a:pos x="61" y="41"/>
                </a:cxn>
                <a:cxn ang="0">
                  <a:pos x="64" y="43"/>
                </a:cxn>
                <a:cxn ang="0">
                  <a:pos x="64" y="48"/>
                </a:cxn>
                <a:cxn ang="0">
                  <a:pos x="59" y="20"/>
                </a:cxn>
                <a:cxn ang="0">
                  <a:pos x="57" y="23"/>
                </a:cxn>
                <a:cxn ang="0">
                  <a:pos x="7" y="23"/>
                </a:cxn>
                <a:cxn ang="0">
                  <a:pos x="4" y="20"/>
                </a:cxn>
                <a:cxn ang="0">
                  <a:pos x="4" y="16"/>
                </a:cxn>
                <a:cxn ang="0">
                  <a:pos x="7" y="13"/>
                </a:cxn>
                <a:cxn ang="0">
                  <a:pos x="57" y="13"/>
                </a:cxn>
                <a:cxn ang="0">
                  <a:pos x="59" y="16"/>
                </a:cxn>
                <a:cxn ang="0">
                  <a:pos x="59" y="20"/>
                </a:cxn>
                <a:cxn ang="0">
                  <a:pos x="50" y="34"/>
                </a:cxn>
                <a:cxn ang="0">
                  <a:pos x="48" y="36"/>
                </a:cxn>
                <a:cxn ang="0">
                  <a:pos x="16" y="36"/>
                </a:cxn>
                <a:cxn ang="0">
                  <a:pos x="13" y="34"/>
                </a:cxn>
                <a:cxn ang="0">
                  <a:pos x="13" y="29"/>
                </a:cxn>
                <a:cxn ang="0">
                  <a:pos x="16" y="27"/>
                </a:cxn>
                <a:cxn ang="0">
                  <a:pos x="48" y="27"/>
                </a:cxn>
                <a:cxn ang="0">
                  <a:pos x="50" y="29"/>
                </a:cxn>
                <a:cxn ang="0">
                  <a:pos x="50" y="34"/>
                </a:cxn>
                <a:cxn ang="0">
                  <a:pos x="45" y="7"/>
                </a:cxn>
                <a:cxn ang="0">
                  <a:pos x="43" y="9"/>
                </a:cxn>
                <a:cxn ang="0">
                  <a:pos x="20" y="9"/>
                </a:cxn>
                <a:cxn ang="0">
                  <a:pos x="18" y="7"/>
                </a:cxn>
                <a:cxn ang="0">
                  <a:pos x="18" y="2"/>
                </a:cxn>
                <a:cxn ang="0">
                  <a:pos x="20" y="0"/>
                </a:cxn>
                <a:cxn ang="0">
                  <a:pos x="43" y="0"/>
                </a:cxn>
                <a:cxn ang="0">
                  <a:pos x="45" y="2"/>
                </a:cxn>
                <a:cxn ang="0">
                  <a:pos x="45" y="7"/>
                </a:cxn>
              </a:cxnLst>
              <a:rect l="0" t="0" r="r" b="b"/>
              <a:pathLst>
                <a:path w="64" h="50">
                  <a:moveTo>
                    <a:pt x="64" y="48"/>
                  </a:moveTo>
                  <a:cubicBezTo>
                    <a:pt x="64" y="49"/>
                    <a:pt x="63" y="50"/>
                    <a:pt x="61" y="50"/>
                  </a:cubicBezTo>
                  <a:cubicBezTo>
                    <a:pt x="2" y="50"/>
                    <a:pt x="2" y="50"/>
                    <a:pt x="2" y="50"/>
                  </a:cubicBezTo>
                  <a:cubicBezTo>
                    <a:pt x="1" y="50"/>
                    <a:pt x="0" y="49"/>
                    <a:pt x="0" y="48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42"/>
                    <a:pt x="1" y="41"/>
                    <a:pt x="2" y="41"/>
                  </a:cubicBezTo>
                  <a:cubicBezTo>
                    <a:pt x="61" y="41"/>
                    <a:pt x="61" y="41"/>
                    <a:pt x="61" y="41"/>
                  </a:cubicBezTo>
                  <a:cubicBezTo>
                    <a:pt x="63" y="41"/>
                    <a:pt x="64" y="42"/>
                    <a:pt x="64" y="43"/>
                  </a:cubicBezTo>
                  <a:lnTo>
                    <a:pt x="64" y="48"/>
                  </a:lnTo>
                  <a:close/>
                  <a:moveTo>
                    <a:pt x="59" y="20"/>
                  </a:moveTo>
                  <a:cubicBezTo>
                    <a:pt x="59" y="22"/>
                    <a:pt x="58" y="23"/>
                    <a:pt x="57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5" y="23"/>
                    <a:pt x="4" y="22"/>
                    <a:pt x="4" y="20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14"/>
                    <a:pt x="5" y="13"/>
                    <a:pt x="7" y="13"/>
                  </a:cubicBezTo>
                  <a:cubicBezTo>
                    <a:pt x="57" y="13"/>
                    <a:pt x="57" y="13"/>
                    <a:pt x="57" y="13"/>
                  </a:cubicBezTo>
                  <a:cubicBezTo>
                    <a:pt x="58" y="13"/>
                    <a:pt x="59" y="14"/>
                    <a:pt x="59" y="16"/>
                  </a:cubicBezTo>
                  <a:lnTo>
                    <a:pt x="59" y="20"/>
                  </a:lnTo>
                  <a:close/>
                  <a:moveTo>
                    <a:pt x="50" y="34"/>
                  </a:moveTo>
                  <a:cubicBezTo>
                    <a:pt x="50" y="35"/>
                    <a:pt x="49" y="36"/>
                    <a:pt x="48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5" y="36"/>
                    <a:pt x="13" y="35"/>
                    <a:pt x="13" y="34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3" y="28"/>
                    <a:pt x="15" y="27"/>
                    <a:pt x="16" y="27"/>
                  </a:cubicBezTo>
                  <a:cubicBezTo>
                    <a:pt x="48" y="27"/>
                    <a:pt x="48" y="27"/>
                    <a:pt x="48" y="27"/>
                  </a:cubicBezTo>
                  <a:cubicBezTo>
                    <a:pt x="49" y="27"/>
                    <a:pt x="50" y="28"/>
                    <a:pt x="50" y="29"/>
                  </a:cubicBezTo>
                  <a:lnTo>
                    <a:pt x="50" y="34"/>
                  </a:lnTo>
                  <a:close/>
                  <a:moveTo>
                    <a:pt x="45" y="7"/>
                  </a:moveTo>
                  <a:cubicBezTo>
                    <a:pt x="45" y="8"/>
                    <a:pt x="44" y="9"/>
                    <a:pt x="43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19" y="9"/>
                    <a:pt x="18" y="8"/>
                    <a:pt x="18" y="7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8" y="1"/>
                    <a:pt x="19" y="0"/>
                    <a:pt x="20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4" y="0"/>
                    <a:pt x="45" y="1"/>
                    <a:pt x="45" y="2"/>
                  </a:cubicBezTo>
                  <a:lnTo>
                    <a:pt x="45" y="7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" name="Freeform: Shape 9"/>
            <p:cNvSpPr/>
            <p:nvPr/>
          </p:nvSpPr>
          <p:spPr>
            <a:xfrm rot="2018970">
              <a:off x="3640027" y="1359944"/>
              <a:ext cx="1611824" cy="1611824"/>
            </a:xfrm>
            <a:custGeom>
              <a:avLst/>
              <a:gdLst>
                <a:gd name="connsiteX0" fmla="*/ 888570 w 1611824"/>
                <a:gd name="connsiteY0" fmla="*/ 258306 h 1611824"/>
                <a:gd name="connsiteX1" fmla="*/ 227309 w 1611824"/>
                <a:gd name="connsiteY1" fmla="*/ 919567 h 1611824"/>
                <a:gd name="connsiteX2" fmla="*/ 888570 w 1611824"/>
                <a:gd name="connsiteY2" fmla="*/ 1580828 h 1611824"/>
                <a:gd name="connsiteX3" fmla="*/ 1549831 w 1611824"/>
                <a:gd name="connsiteY3" fmla="*/ 919567 h 1611824"/>
                <a:gd name="connsiteX4" fmla="*/ 888570 w 1611824"/>
                <a:gd name="connsiteY4" fmla="*/ 258306 h 1611824"/>
                <a:gd name="connsiteX5" fmla="*/ 805912 w 1611824"/>
                <a:gd name="connsiteY5" fmla="*/ 0 h 1611824"/>
                <a:gd name="connsiteX6" fmla="*/ 1611824 w 1611824"/>
                <a:gd name="connsiteY6" fmla="*/ 805912 h 1611824"/>
                <a:gd name="connsiteX7" fmla="*/ 805912 w 1611824"/>
                <a:gd name="connsiteY7" fmla="*/ 1611824 h 1611824"/>
                <a:gd name="connsiteX8" fmla="*/ 0 w 1611824"/>
                <a:gd name="connsiteY8" fmla="*/ 805912 h 1611824"/>
                <a:gd name="connsiteX9" fmla="*/ 805912 w 1611824"/>
                <a:gd name="connsiteY9" fmla="*/ 0 h 1611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11824" h="1611824">
                  <a:moveTo>
                    <a:pt x="888570" y="258306"/>
                  </a:moveTo>
                  <a:cubicBezTo>
                    <a:pt x="523366" y="258306"/>
                    <a:pt x="227309" y="554363"/>
                    <a:pt x="227309" y="919567"/>
                  </a:cubicBezTo>
                  <a:cubicBezTo>
                    <a:pt x="227309" y="1284771"/>
                    <a:pt x="523366" y="1580828"/>
                    <a:pt x="888570" y="1580828"/>
                  </a:cubicBezTo>
                  <a:cubicBezTo>
                    <a:pt x="1253774" y="1580828"/>
                    <a:pt x="1549831" y="1284771"/>
                    <a:pt x="1549831" y="919567"/>
                  </a:cubicBezTo>
                  <a:cubicBezTo>
                    <a:pt x="1549831" y="554363"/>
                    <a:pt x="1253774" y="258306"/>
                    <a:pt x="888570" y="258306"/>
                  </a:cubicBezTo>
                  <a:close/>
                  <a:moveTo>
                    <a:pt x="805912" y="0"/>
                  </a:moveTo>
                  <a:cubicBezTo>
                    <a:pt x="1251005" y="0"/>
                    <a:pt x="1611824" y="360819"/>
                    <a:pt x="1611824" y="805912"/>
                  </a:cubicBezTo>
                  <a:cubicBezTo>
                    <a:pt x="1611824" y="1251005"/>
                    <a:pt x="1251005" y="1611824"/>
                    <a:pt x="805912" y="1611824"/>
                  </a:cubicBezTo>
                  <a:cubicBezTo>
                    <a:pt x="360819" y="1611824"/>
                    <a:pt x="0" y="1251005"/>
                    <a:pt x="0" y="805912"/>
                  </a:cubicBezTo>
                  <a:cubicBezTo>
                    <a:pt x="0" y="360819"/>
                    <a:pt x="360819" y="0"/>
                    <a:pt x="8059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3686325" y="2509166"/>
            <a:ext cx="1611824" cy="1611824"/>
            <a:chOff x="3686325" y="2509166"/>
            <a:chExt cx="1611824" cy="1611824"/>
          </a:xfrm>
        </p:grpSpPr>
        <p:sp>
          <p:nvSpPr>
            <p:cNvPr id="6" name="Freeform: Shape 5"/>
            <p:cNvSpPr>
              <a:spLocks/>
            </p:cNvSpPr>
            <p:nvPr/>
          </p:nvSpPr>
          <p:spPr bwMode="auto">
            <a:xfrm>
              <a:off x="4337971" y="3479957"/>
              <a:ext cx="307958" cy="307958"/>
            </a:xfrm>
            <a:custGeom>
              <a:avLst/>
              <a:gdLst/>
              <a:ahLst/>
              <a:cxnLst>
                <a:cxn ang="0">
                  <a:pos x="64" y="42"/>
                </a:cxn>
                <a:cxn ang="0">
                  <a:pos x="63" y="44"/>
                </a:cxn>
                <a:cxn ang="0">
                  <a:pos x="33" y="64"/>
                </a:cxn>
                <a:cxn ang="0">
                  <a:pos x="32" y="64"/>
                </a:cxn>
                <a:cxn ang="0">
                  <a:pos x="30" y="64"/>
                </a:cxn>
                <a:cxn ang="0">
                  <a:pos x="1" y="44"/>
                </a:cxn>
                <a:cxn ang="0">
                  <a:pos x="0" y="42"/>
                </a:cxn>
                <a:cxn ang="0">
                  <a:pos x="0" y="23"/>
                </a:cxn>
                <a:cxn ang="0">
                  <a:pos x="1" y="20"/>
                </a:cxn>
                <a:cxn ang="0">
                  <a:pos x="30" y="1"/>
                </a:cxn>
                <a:cxn ang="0">
                  <a:pos x="32" y="0"/>
                </a:cxn>
                <a:cxn ang="0">
                  <a:pos x="33" y="1"/>
                </a:cxn>
                <a:cxn ang="0">
                  <a:pos x="63" y="20"/>
                </a:cxn>
                <a:cxn ang="0">
                  <a:pos x="64" y="23"/>
                </a:cxn>
                <a:cxn ang="0">
                  <a:pos x="64" y="42"/>
                </a:cxn>
                <a:cxn ang="0">
                  <a:pos x="12" y="32"/>
                </a:cxn>
                <a:cxn ang="0">
                  <a:pos x="5" y="28"/>
                </a:cxn>
                <a:cxn ang="0">
                  <a:pos x="5" y="37"/>
                </a:cxn>
                <a:cxn ang="0">
                  <a:pos x="12" y="32"/>
                </a:cxn>
                <a:cxn ang="0">
                  <a:pos x="29" y="21"/>
                </a:cxn>
                <a:cxn ang="0">
                  <a:pos x="29" y="8"/>
                </a:cxn>
                <a:cxn ang="0">
                  <a:pos x="7" y="23"/>
                </a:cxn>
                <a:cxn ang="0">
                  <a:pos x="17" y="29"/>
                </a:cxn>
                <a:cxn ang="0">
                  <a:pos x="29" y="21"/>
                </a:cxn>
                <a:cxn ang="0">
                  <a:pos x="29" y="56"/>
                </a:cxn>
                <a:cxn ang="0">
                  <a:pos x="29" y="44"/>
                </a:cxn>
                <a:cxn ang="0">
                  <a:pos x="17" y="36"/>
                </a:cxn>
                <a:cxn ang="0">
                  <a:pos x="7" y="42"/>
                </a:cxn>
                <a:cxn ang="0">
                  <a:pos x="29" y="56"/>
                </a:cxn>
                <a:cxn ang="0">
                  <a:pos x="41" y="32"/>
                </a:cxn>
                <a:cxn ang="0">
                  <a:pos x="32" y="26"/>
                </a:cxn>
                <a:cxn ang="0">
                  <a:pos x="22" y="32"/>
                </a:cxn>
                <a:cxn ang="0">
                  <a:pos x="32" y="39"/>
                </a:cxn>
                <a:cxn ang="0">
                  <a:pos x="41" y="32"/>
                </a:cxn>
                <a:cxn ang="0">
                  <a:pos x="56" y="23"/>
                </a:cxn>
                <a:cxn ang="0">
                  <a:pos x="35" y="8"/>
                </a:cxn>
                <a:cxn ang="0">
                  <a:pos x="35" y="21"/>
                </a:cxn>
                <a:cxn ang="0">
                  <a:pos x="46" y="29"/>
                </a:cxn>
                <a:cxn ang="0">
                  <a:pos x="56" y="23"/>
                </a:cxn>
                <a:cxn ang="0">
                  <a:pos x="56" y="42"/>
                </a:cxn>
                <a:cxn ang="0">
                  <a:pos x="46" y="36"/>
                </a:cxn>
                <a:cxn ang="0">
                  <a:pos x="35" y="44"/>
                </a:cxn>
                <a:cxn ang="0">
                  <a:pos x="35" y="56"/>
                </a:cxn>
                <a:cxn ang="0">
                  <a:pos x="56" y="42"/>
                </a:cxn>
                <a:cxn ang="0">
                  <a:pos x="58" y="37"/>
                </a:cxn>
                <a:cxn ang="0">
                  <a:pos x="58" y="28"/>
                </a:cxn>
                <a:cxn ang="0">
                  <a:pos x="51" y="32"/>
                </a:cxn>
                <a:cxn ang="0">
                  <a:pos x="58" y="37"/>
                </a:cxn>
              </a:cxnLst>
              <a:rect l="0" t="0" r="r" b="b"/>
              <a:pathLst>
                <a:path w="64" h="64">
                  <a:moveTo>
                    <a:pt x="64" y="42"/>
                  </a:moveTo>
                  <a:cubicBezTo>
                    <a:pt x="64" y="43"/>
                    <a:pt x="63" y="44"/>
                    <a:pt x="63" y="44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4"/>
                    <a:pt x="32" y="64"/>
                  </a:cubicBezTo>
                  <a:cubicBezTo>
                    <a:pt x="31" y="64"/>
                    <a:pt x="31" y="64"/>
                    <a:pt x="30" y="64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0" y="44"/>
                    <a:pt x="0" y="43"/>
                    <a:pt x="0" y="42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2"/>
                    <a:pt x="0" y="21"/>
                    <a:pt x="1" y="20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1" y="1"/>
                    <a:pt x="31" y="0"/>
                    <a:pt x="32" y="0"/>
                  </a:cubicBezTo>
                  <a:cubicBezTo>
                    <a:pt x="32" y="0"/>
                    <a:pt x="33" y="1"/>
                    <a:pt x="33" y="1"/>
                  </a:cubicBezTo>
                  <a:cubicBezTo>
                    <a:pt x="63" y="20"/>
                    <a:pt x="63" y="20"/>
                    <a:pt x="63" y="20"/>
                  </a:cubicBezTo>
                  <a:cubicBezTo>
                    <a:pt x="63" y="21"/>
                    <a:pt x="64" y="22"/>
                    <a:pt x="64" y="23"/>
                  </a:cubicBezTo>
                  <a:lnTo>
                    <a:pt x="64" y="42"/>
                  </a:lnTo>
                  <a:close/>
                  <a:moveTo>
                    <a:pt x="12" y="32"/>
                  </a:moveTo>
                  <a:cubicBezTo>
                    <a:pt x="5" y="28"/>
                    <a:pt x="5" y="28"/>
                    <a:pt x="5" y="28"/>
                  </a:cubicBezTo>
                  <a:cubicBezTo>
                    <a:pt x="5" y="37"/>
                    <a:pt x="5" y="37"/>
                    <a:pt x="5" y="37"/>
                  </a:cubicBezTo>
                  <a:lnTo>
                    <a:pt x="12" y="32"/>
                  </a:lnTo>
                  <a:close/>
                  <a:moveTo>
                    <a:pt x="29" y="21"/>
                  </a:moveTo>
                  <a:cubicBezTo>
                    <a:pt x="29" y="8"/>
                    <a:pt x="29" y="8"/>
                    <a:pt x="29" y="8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17" y="29"/>
                    <a:pt x="17" y="29"/>
                    <a:pt x="17" y="29"/>
                  </a:cubicBezTo>
                  <a:lnTo>
                    <a:pt x="29" y="21"/>
                  </a:lnTo>
                  <a:close/>
                  <a:moveTo>
                    <a:pt x="29" y="56"/>
                  </a:moveTo>
                  <a:cubicBezTo>
                    <a:pt x="29" y="44"/>
                    <a:pt x="29" y="44"/>
                    <a:pt x="29" y="44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7" y="42"/>
                    <a:pt x="7" y="42"/>
                    <a:pt x="7" y="42"/>
                  </a:cubicBezTo>
                  <a:lnTo>
                    <a:pt x="29" y="56"/>
                  </a:lnTo>
                  <a:close/>
                  <a:moveTo>
                    <a:pt x="41" y="32"/>
                  </a:moveTo>
                  <a:cubicBezTo>
                    <a:pt x="32" y="26"/>
                    <a:pt x="32" y="26"/>
                    <a:pt x="32" y="26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32" y="39"/>
                    <a:pt x="32" y="39"/>
                    <a:pt x="32" y="39"/>
                  </a:cubicBezTo>
                  <a:lnTo>
                    <a:pt x="41" y="32"/>
                  </a:lnTo>
                  <a:close/>
                  <a:moveTo>
                    <a:pt x="56" y="23"/>
                  </a:moveTo>
                  <a:cubicBezTo>
                    <a:pt x="35" y="8"/>
                    <a:pt x="35" y="8"/>
                    <a:pt x="35" y="8"/>
                  </a:cubicBezTo>
                  <a:cubicBezTo>
                    <a:pt x="35" y="21"/>
                    <a:pt x="35" y="21"/>
                    <a:pt x="35" y="21"/>
                  </a:cubicBezTo>
                  <a:cubicBezTo>
                    <a:pt x="46" y="29"/>
                    <a:pt x="46" y="29"/>
                    <a:pt x="46" y="29"/>
                  </a:cubicBezTo>
                  <a:lnTo>
                    <a:pt x="56" y="23"/>
                  </a:lnTo>
                  <a:close/>
                  <a:moveTo>
                    <a:pt x="56" y="42"/>
                  </a:moveTo>
                  <a:cubicBezTo>
                    <a:pt x="46" y="36"/>
                    <a:pt x="46" y="36"/>
                    <a:pt x="46" y="36"/>
                  </a:cubicBezTo>
                  <a:cubicBezTo>
                    <a:pt x="35" y="44"/>
                    <a:pt x="35" y="44"/>
                    <a:pt x="35" y="44"/>
                  </a:cubicBezTo>
                  <a:cubicBezTo>
                    <a:pt x="35" y="56"/>
                    <a:pt x="35" y="56"/>
                    <a:pt x="35" y="56"/>
                  </a:cubicBezTo>
                  <a:lnTo>
                    <a:pt x="56" y="42"/>
                  </a:lnTo>
                  <a:close/>
                  <a:moveTo>
                    <a:pt x="58" y="37"/>
                  </a:moveTo>
                  <a:cubicBezTo>
                    <a:pt x="58" y="28"/>
                    <a:pt x="58" y="28"/>
                    <a:pt x="58" y="28"/>
                  </a:cubicBezTo>
                  <a:cubicBezTo>
                    <a:pt x="51" y="32"/>
                    <a:pt x="51" y="32"/>
                    <a:pt x="51" y="32"/>
                  </a:cubicBezTo>
                  <a:lnTo>
                    <a:pt x="58" y="37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" name="Freeform: Shape 10"/>
            <p:cNvSpPr/>
            <p:nvPr/>
          </p:nvSpPr>
          <p:spPr>
            <a:xfrm rot="12594151">
              <a:off x="3686325" y="2509166"/>
              <a:ext cx="1611824" cy="1611824"/>
            </a:xfrm>
            <a:custGeom>
              <a:avLst/>
              <a:gdLst>
                <a:gd name="connsiteX0" fmla="*/ 888570 w 1611824"/>
                <a:gd name="connsiteY0" fmla="*/ 258306 h 1611824"/>
                <a:gd name="connsiteX1" fmla="*/ 227309 w 1611824"/>
                <a:gd name="connsiteY1" fmla="*/ 919567 h 1611824"/>
                <a:gd name="connsiteX2" fmla="*/ 888570 w 1611824"/>
                <a:gd name="connsiteY2" fmla="*/ 1580828 h 1611824"/>
                <a:gd name="connsiteX3" fmla="*/ 1549831 w 1611824"/>
                <a:gd name="connsiteY3" fmla="*/ 919567 h 1611824"/>
                <a:gd name="connsiteX4" fmla="*/ 888570 w 1611824"/>
                <a:gd name="connsiteY4" fmla="*/ 258306 h 1611824"/>
                <a:gd name="connsiteX5" fmla="*/ 805912 w 1611824"/>
                <a:gd name="connsiteY5" fmla="*/ 0 h 1611824"/>
                <a:gd name="connsiteX6" fmla="*/ 1611824 w 1611824"/>
                <a:gd name="connsiteY6" fmla="*/ 805912 h 1611824"/>
                <a:gd name="connsiteX7" fmla="*/ 805912 w 1611824"/>
                <a:gd name="connsiteY7" fmla="*/ 1611824 h 1611824"/>
                <a:gd name="connsiteX8" fmla="*/ 0 w 1611824"/>
                <a:gd name="connsiteY8" fmla="*/ 805912 h 1611824"/>
                <a:gd name="connsiteX9" fmla="*/ 805912 w 1611824"/>
                <a:gd name="connsiteY9" fmla="*/ 0 h 1611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11824" h="1611824">
                  <a:moveTo>
                    <a:pt x="888570" y="258306"/>
                  </a:moveTo>
                  <a:cubicBezTo>
                    <a:pt x="523366" y="258306"/>
                    <a:pt x="227309" y="554363"/>
                    <a:pt x="227309" y="919567"/>
                  </a:cubicBezTo>
                  <a:cubicBezTo>
                    <a:pt x="227309" y="1284771"/>
                    <a:pt x="523366" y="1580828"/>
                    <a:pt x="888570" y="1580828"/>
                  </a:cubicBezTo>
                  <a:cubicBezTo>
                    <a:pt x="1253774" y="1580828"/>
                    <a:pt x="1549831" y="1284771"/>
                    <a:pt x="1549831" y="919567"/>
                  </a:cubicBezTo>
                  <a:cubicBezTo>
                    <a:pt x="1549831" y="554363"/>
                    <a:pt x="1253774" y="258306"/>
                    <a:pt x="888570" y="258306"/>
                  </a:cubicBezTo>
                  <a:close/>
                  <a:moveTo>
                    <a:pt x="805912" y="0"/>
                  </a:moveTo>
                  <a:cubicBezTo>
                    <a:pt x="1251005" y="0"/>
                    <a:pt x="1611824" y="360819"/>
                    <a:pt x="1611824" y="805912"/>
                  </a:cubicBezTo>
                  <a:cubicBezTo>
                    <a:pt x="1611824" y="1251005"/>
                    <a:pt x="1251005" y="1611824"/>
                    <a:pt x="805912" y="1611824"/>
                  </a:cubicBezTo>
                  <a:cubicBezTo>
                    <a:pt x="360819" y="1611824"/>
                    <a:pt x="0" y="1251005"/>
                    <a:pt x="0" y="805912"/>
                  </a:cubicBezTo>
                  <a:cubicBezTo>
                    <a:pt x="0" y="360819"/>
                    <a:pt x="360819" y="0"/>
                    <a:pt x="805912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</p:grpSp>
      <p:cxnSp>
        <p:nvCxnSpPr>
          <p:cNvPr id="12" name="Straight Arrow Connector 11"/>
          <p:cNvCxnSpPr>
            <a:stCxn id="10" idx="8"/>
          </p:cNvCxnSpPr>
          <p:nvPr/>
        </p:nvCxnSpPr>
        <p:spPr>
          <a:xfrm flipH="1" flipV="1">
            <a:off x="2802231" y="1427603"/>
            <a:ext cx="972833" cy="291688"/>
          </a:xfrm>
          <a:prstGeom prst="straightConnector1">
            <a:avLst/>
          </a:prstGeom>
          <a:ln>
            <a:solidFill>
              <a:schemeClr val="accent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2743599" y="3318627"/>
            <a:ext cx="780128" cy="166924"/>
          </a:xfrm>
          <a:prstGeom prst="straightConnector1">
            <a:avLst/>
          </a:prstGeom>
          <a:ln>
            <a:solidFill>
              <a:schemeClr val="accent4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25"/>
          <p:cNvCxnSpPr/>
          <p:nvPr/>
        </p:nvCxnSpPr>
        <p:spPr>
          <a:xfrm flipH="1">
            <a:off x="5563381" y="1427601"/>
            <a:ext cx="683722" cy="800498"/>
          </a:xfrm>
          <a:prstGeom prst="straightConnector1">
            <a:avLst/>
          </a:prstGeom>
          <a:ln>
            <a:solidFill>
              <a:schemeClr val="accent3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26"/>
          <p:cNvCxnSpPr/>
          <p:nvPr/>
        </p:nvCxnSpPr>
        <p:spPr>
          <a:xfrm flipH="1">
            <a:off x="5093426" y="3498675"/>
            <a:ext cx="1164710" cy="218066"/>
          </a:xfrm>
          <a:prstGeom prst="straightConnector1">
            <a:avLst/>
          </a:prstGeom>
          <a:ln>
            <a:solidFill>
              <a:schemeClr val="accent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8"/>
          <p:cNvSpPr txBox="1"/>
          <p:nvPr/>
        </p:nvSpPr>
        <p:spPr>
          <a:xfrm>
            <a:off x="890345" y="1191018"/>
            <a:ext cx="1911886" cy="291169"/>
          </a:xfrm>
          <a:prstGeom prst="rect">
            <a:avLst/>
          </a:prstGeom>
          <a:noFill/>
        </p:spPr>
        <p:txBody>
          <a:bodyPr wrap="none" lIns="0" tIns="0" rIns="0" bIns="0" anchor="b" anchorCtr="1">
            <a:noAutofit/>
          </a:bodyPr>
          <a:lstStyle/>
          <a:p>
            <a:pPr algn="ctr"/>
            <a:r>
              <a:rPr lang="zh-CN" altLang="en-US" sz="2800" b="1" dirty="0">
                <a:solidFill>
                  <a:schemeClr val="accent4">
                    <a:lumMod val="100000"/>
                  </a:schemeClr>
                </a:solidFill>
              </a:rPr>
              <a:t>标题</a:t>
            </a:r>
          </a:p>
        </p:txBody>
      </p:sp>
      <p:sp>
        <p:nvSpPr>
          <p:cNvPr id="24" name="TextBox 31"/>
          <p:cNvSpPr txBox="1"/>
          <p:nvPr/>
        </p:nvSpPr>
        <p:spPr>
          <a:xfrm>
            <a:off x="831713" y="3294517"/>
            <a:ext cx="1911886" cy="291169"/>
          </a:xfrm>
          <a:prstGeom prst="rect">
            <a:avLst/>
          </a:prstGeom>
          <a:noFill/>
        </p:spPr>
        <p:txBody>
          <a:bodyPr wrap="none" lIns="0" tIns="0" rIns="0" bIns="0" anchor="b" anchorCtr="1">
            <a:noAutofit/>
          </a:bodyPr>
          <a:lstStyle/>
          <a:p>
            <a:pPr algn="ctr"/>
            <a:r>
              <a:rPr lang="zh-CN" altLang="en-US" sz="2800" b="1" dirty="0">
                <a:solidFill>
                  <a:schemeClr val="accent1">
                    <a:lumMod val="100000"/>
                  </a:schemeClr>
                </a:solidFill>
              </a:rPr>
              <a:t>正文</a:t>
            </a:r>
          </a:p>
        </p:txBody>
      </p:sp>
      <p:sp>
        <p:nvSpPr>
          <p:cNvPr id="22" name="TextBox 34"/>
          <p:cNvSpPr txBox="1"/>
          <p:nvPr/>
        </p:nvSpPr>
        <p:spPr>
          <a:xfrm>
            <a:off x="6247103" y="1151822"/>
            <a:ext cx="1911886" cy="291169"/>
          </a:xfrm>
          <a:prstGeom prst="rect">
            <a:avLst/>
          </a:prstGeom>
          <a:noFill/>
        </p:spPr>
        <p:txBody>
          <a:bodyPr wrap="none" lIns="0" tIns="0" rIns="0" bIns="0" anchor="b" anchorCtr="1">
            <a:noAutofit/>
          </a:bodyPr>
          <a:lstStyle/>
          <a:p>
            <a:pPr algn="ctr"/>
            <a:r>
              <a:rPr lang="zh-CN" altLang="en-US" sz="2800" b="1" dirty="0">
                <a:solidFill>
                  <a:schemeClr val="accent3">
                    <a:lumMod val="100000"/>
                  </a:schemeClr>
                </a:solidFill>
              </a:rPr>
              <a:t>称呼</a:t>
            </a:r>
          </a:p>
        </p:txBody>
      </p:sp>
      <p:sp>
        <p:nvSpPr>
          <p:cNvPr id="20" name="TextBox 37"/>
          <p:cNvSpPr txBox="1"/>
          <p:nvPr/>
        </p:nvSpPr>
        <p:spPr>
          <a:xfrm>
            <a:off x="6258136" y="3278388"/>
            <a:ext cx="1911886" cy="291169"/>
          </a:xfrm>
          <a:prstGeom prst="rect">
            <a:avLst/>
          </a:prstGeom>
          <a:noFill/>
        </p:spPr>
        <p:txBody>
          <a:bodyPr wrap="none" lIns="0" tIns="0" rIns="0" bIns="0" anchor="b" anchorCtr="1">
            <a:noAutofit/>
          </a:bodyPr>
          <a:lstStyle/>
          <a:p>
            <a:pPr algn="ctr"/>
            <a:r>
              <a:rPr lang="zh-CN" altLang="en-US" sz="2800" b="1" dirty="0">
                <a:solidFill>
                  <a:schemeClr val="accent2">
                    <a:lumMod val="100000"/>
                  </a:schemeClr>
                </a:solidFill>
              </a:rPr>
              <a:t>落款</a:t>
            </a:r>
          </a:p>
        </p:txBody>
      </p:sp>
      <p:sp>
        <p:nvSpPr>
          <p:cNvPr id="33" name="Title 1"/>
          <p:cNvSpPr txBox="1">
            <a:spLocks/>
          </p:cNvSpPr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endParaRPr lang="en-GB" altLang="zh-CN" sz="1800" dirty="0">
              <a:solidFill>
                <a:srgbClr val="7BAAA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923496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fade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组合 32"/>
          <p:cNvGrpSpPr/>
          <p:nvPr/>
        </p:nvGrpSpPr>
        <p:grpSpPr>
          <a:xfrm>
            <a:off x="3820427" y="1005576"/>
            <a:ext cx="4135949" cy="1162516"/>
            <a:chOff x="3820427" y="1005576"/>
            <a:chExt cx="4135949" cy="1162516"/>
          </a:xfrm>
        </p:grpSpPr>
        <p:grpSp>
          <p:nvGrpSpPr>
            <p:cNvPr id="31" name="组合 30"/>
            <p:cNvGrpSpPr/>
            <p:nvPr/>
          </p:nvGrpSpPr>
          <p:grpSpPr>
            <a:xfrm>
              <a:off x="3820427" y="1005576"/>
              <a:ext cx="4135949" cy="1162516"/>
              <a:chOff x="3820427" y="1005576"/>
              <a:chExt cx="4135949" cy="1162516"/>
            </a:xfrm>
          </p:grpSpPr>
          <p:sp>
            <p:nvSpPr>
              <p:cNvPr id="4" name="任意多边形: 形状 3">
                <a:extLst>
                  <a:ext uri="{FF2B5EF4-FFF2-40B4-BE49-F238E27FC236}">
                    <a16:creationId xmlns:a16="http://schemas.microsoft.com/office/drawing/2014/main" id="{576456E1-C604-4774-8149-F2329C2DC9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20427" y="1033426"/>
                <a:ext cx="1594247" cy="1134666"/>
              </a:xfrm>
              <a:custGeom>
                <a:avLst/>
                <a:gdLst>
                  <a:gd name="T0" fmla="*/ 1339 w 1339"/>
                  <a:gd name="T1" fmla="*/ 953 h 953"/>
                  <a:gd name="T2" fmla="*/ 670 w 1339"/>
                  <a:gd name="T3" fmla="*/ 0 h 953"/>
                  <a:gd name="T4" fmla="*/ 0 w 1339"/>
                  <a:gd name="T5" fmla="*/ 953 h 953"/>
                  <a:gd name="T6" fmla="*/ 1339 w 1339"/>
                  <a:gd name="T7" fmla="*/ 953 h 9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39" h="953">
                    <a:moveTo>
                      <a:pt x="1339" y="953"/>
                    </a:moveTo>
                    <a:lnTo>
                      <a:pt x="670" y="0"/>
                    </a:lnTo>
                    <a:lnTo>
                      <a:pt x="0" y="953"/>
                    </a:lnTo>
                    <a:lnTo>
                      <a:pt x="1339" y="953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" name="任意多边形: 形状 11">
                <a:extLst>
                  <a:ext uri="{FF2B5EF4-FFF2-40B4-BE49-F238E27FC236}">
                    <a16:creationId xmlns:a16="http://schemas.microsoft.com/office/drawing/2014/main" id="{CF5046E7-27E8-434F-A0AA-2FBE91E216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98417" y="1411610"/>
                <a:ext cx="444815" cy="304098"/>
              </a:xfrm>
              <a:custGeom>
                <a:avLst/>
                <a:gdLst>
                  <a:gd name="T0" fmla="*/ 99 w 199"/>
                  <a:gd name="T1" fmla="*/ 101 h 136"/>
                  <a:gd name="T2" fmla="*/ 0 w 199"/>
                  <a:gd name="T3" fmla="*/ 51 h 136"/>
                  <a:gd name="T4" fmla="*/ 99 w 199"/>
                  <a:gd name="T5" fmla="*/ 0 h 136"/>
                  <a:gd name="T6" fmla="*/ 199 w 199"/>
                  <a:gd name="T7" fmla="*/ 51 h 136"/>
                  <a:gd name="T8" fmla="*/ 157 w 199"/>
                  <a:gd name="T9" fmla="*/ 72 h 136"/>
                  <a:gd name="T10" fmla="*/ 157 w 199"/>
                  <a:gd name="T11" fmla="*/ 71 h 136"/>
                  <a:gd name="T12" fmla="*/ 107 w 199"/>
                  <a:gd name="T13" fmla="*/ 46 h 136"/>
                  <a:gd name="T14" fmla="*/ 101 w 199"/>
                  <a:gd name="T15" fmla="*/ 44 h 136"/>
                  <a:gd name="T16" fmla="*/ 95 w 199"/>
                  <a:gd name="T17" fmla="*/ 46 h 136"/>
                  <a:gd name="T18" fmla="*/ 93 w 199"/>
                  <a:gd name="T19" fmla="*/ 52 h 136"/>
                  <a:gd name="T20" fmla="*/ 97 w 199"/>
                  <a:gd name="T21" fmla="*/ 59 h 136"/>
                  <a:gd name="T22" fmla="*/ 140 w 199"/>
                  <a:gd name="T23" fmla="*/ 80 h 136"/>
                  <a:gd name="T24" fmla="*/ 99 w 199"/>
                  <a:gd name="T25" fmla="*/ 101 h 136"/>
                  <a:gd name="T26" fmla="*/ 153 w 199"/>
                  <a:gd name="T27" fmla="*/ 117 h 136"/>
                  <a:gd name="T28" fmla="*/ 155 w 199"/>
                  <a:gd name="T29" fmla="*/ 114 h 136"/>
                  <a:gd name="T30" fmla="*/ 153 w 199"/>
                  <a:gd name="T31" fmla="*/ 111 h 136"/>
                  <a:gd name="T32" fmla="*/ 153 w 199"/>
                  <a:gd name="T33" fmla="*/ 74 h 136"/>
                  <a:gd name="T34" fmla="*/ 105 w 199"/>
                  <a:gd name="T35" fmla="*/ 49 h 136"/>
                  <a:gd name="T36" fmla="*/ 98 w 199"/>
                  <a:gd name="T37" fmla="*/ 49 h 136"/>
                  <a:gd name="T38" fmla="*/ 99 w 199"/>
                  <a:gd name="T39" fmla="*/ 55 h 136"/>
                  <a:gd name="T40" fmla="*/ 145 w 199"/>
                  <a:gd name="T41" fmla="*/ 78 h 136"/>
                  <a:gd name="T42" fmla="*/ 145 w 199"/>
                  <a:gd name="T43" fmla="*/ 111 h 136"/>
                  <a:gd name="T44" fmla="*/ 143 w 199"/>
                  <a:gd name="T45" fmla="*/ 114 h 136"/>
                  <a:gd name="T46" fmla="*/ 145 w 199"/>
                  <a:gd name="T47" fmla="*/ 117 h 136"/>
                  <a:gd name="T48" fmla="*/ 142 w 199"/>
                  <a:gd name="T49" fmla="*/ 125 h 136"/>
                  <a:gd name="T50" fmla="*/ 147 w 199"/>
                  <a:gd name="T51" fmla="*/ 132 h 136"/>
                  <a:gd name="T52" fmla="*/ 146 w 199"/>
                  <a:gd name="T53" fmla="*/ 136 h 136"/>
                  <a:gd name="T54" fmla="*/ 157 w 199"/>
                  <a:gd name="T55" fmla="*/ 124 h 136"/>
                  <a:gd name="T56" fmla="*/ 153 w 199"/>
                  <a:gd name="T57" fmla="*/ 117 h 136"/>
                  <a:gd name="T58" fmla="*/ 34 w 199"/>
                  <a:gd name="T59" fmla="*/ 75 h 136"/>
                  <a:gd name="T60" fmla="*/ 34 w 199"/>
                  <a:gd name="T61" fmla="*/ 117 h 136"/>
                  <a:gd name="T62" fmla="*/ 35 w 199"/>
                  <a:gd name="T63" fmla="*/ 117 h 136"/>
                  <a:gd name="T64" fmla="*/ 100 w 199"/>
                  <a:gd name="T65" fmla="*/ 135 h 136"/>
                  <a:gd name="T66" fmla="*/ 139 w 199"/>
                  <a:gd name="T67" fmla="*/ 129 h 136"/>
                  <a:gd name="T68" fmla="*/ 138 w 199"/>
                  <a:gd name="T69" fmla="*/ 125 h 136"/>
                  <a:gd name="T70" fmla="*/ 140 w 199"/>
                  <a:gd name="T71" fmla="*/ 117 h 136"/>
                  <a:gd name="T72" fmla="*/ 139 w 199"/>
                  <a:gd name="T73" fmla="*/ 114 h 136"/>
                  <a:gd name="T74" fmla="*/ 141 w 199"/>
                  <a:gd name="T75" fmla="*/ 109 h 136"/>
                  <a:gd name="T76" fmla="*/ 141 w 199"/>
                  <a:gd name="T77" fmla="*/ 87 h 136"/>
                  <a:gd name="T78" fmla="*/ 99 w 199"/>
                  <a:gd name="T79" fmla="*/ 108 h 136"/>
                  <a:gd name="T80" fmla="*/ 34 w 199"/>
                  <a:gd name="T81" fmla="*/ 75 h 136"/>
                  <a:gd name="T82" fmla="*/ 157 w 199"/>
                  <a:gd name="T83" fmla="*/ 109 h 136"/>
                  <a:gd name="T84" fmla="*/ 159 w 199"/>
                  <a:gd name="T85" fmla="*/ 114 h 136"/>
                  <a:gd name="T86" fmla="*/ 158 w 199"/>
                  <a:gd name="T87" fmla="*/ 117 h 136"/>
                  <a:gd name="T88" fmla="*/ 160 w 199"/>
                  <a:gd name="T89" fmla="*/ 120 h 136"/>
                  <a:gd name="T90" fmla="*/ 164 w 199"/>
                  <a:gd name="T91" fmla="*/ 117 h 136"/>
                  <a:gd name="T92" fmla="*/ 165 w 199"/>
                  <a:gd name="T93" fmla="*/ 117 h 136"/>
                  <a:gd name="T94" fmla="*/ 165 w 199"/>
                  <a:gd name="T95" fmla="*/ 75 h 136"/>
                  <a:gd name="T96" fmla="*/ 157 w 199"/>
                  <a:gd name="T97" fmla="*/ 79 h 136"/>
                  <a:gd name="T98" fmla="*/ 157 w 199"/>
                  <a:gd name="T99" fmla="*/ 109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99" h="136">
                    <a:moveTo>
                      <a:pt x="99" y="101"/>
                    </a:moveTo>
                    <a:cubicBezTo>
                      <a:pt x="0" y="51"/>
                      <a:pt x="0" y="51"/>
                      <a:pt x="0" y="51"/>
                    </a:cubicBezTo>
                    <a:cubicBezTo>
                      <a:pt x="99" y="0"/>
                      <a:pt x="99" y="0"/>
                      <a:pt x="99" y="0"/>
                    </a:cubicBezTo>
                    <a:cubicBezTo>
                      <a:pt x="199" y="51"/>
                      <a:pt x="199" y="51"/>
                      <a:pt x="199" y="51"/>
                    </a:cubicBezTo>
                    <a:cubicBezTo>
                      <a:pt x="157" y="72"/>
                      <a:pt x="157" y="72"/>
                      <a:pt x="157" y="72"/>
                    </a:cubicBezTo>
                    <a:cubicBezTo>
                      <a:pt x="157" y="71"/>
                      <a:pt x="157" y="71"/>
                      <a:pt x="157" y="71"/>
                    </a:cubicBezTo>
                    <a:cubicBezTo>
                      <a:pt x="107" y="46"/>
                      <a:pt x="107" y="46"/>
                      <a:pt x="107" y="46"/>
                    </a:cubicBezTo>
                    <a:cubicBezTo>
                      <a:pt x="106" y="45"/>
                      <a:pt x="104" y="44"/>
                      <a:pt x="101" y="44"/>
                    </a:cubicBezTo>
                    <a:cubicBezTo>
                      <a:pt x="99" y="44"/>
                      <a:pt x="97" y="44"/>
                      <a:pt x="95" y="46"/>
                    </a:cubicBezTo>
                    <a:cubicBezTo>
                      <a:pt x="93" y="48"/>
                      <a:pt x="92" y="51"/>
                      <a:pt x="93" y="52"/>
                    </a:cubicBezTo>
                    <a:cubicBezTo>
                      <a:pt x="93" y="56"/>
                      <a:pt x="96" y="58"/>
                      <a:pt x="97" y="59"/>
                    </a:cubicBezTo>
                    <a:cubicBezTo>
                      <a:pt x="140" y="80"/>
                      <a:pt x="140" y="80"/>
                      <a:pt x="140" y="80"/>
                    </a:cubicBezTo>
                    <a:lnTo>
                      <a:pt x="99" y="101"/>
                    </a:lnTo>
                    <a:close/>
                    <a:moveTo>
                      <a:pt x="153" y="117"/>
                    </a:moveTo>
                    <a:cubicBezTo>
                      <a:pt x="154" y="117"/>
                      <a:pt x="155" y="115"/>
                      <a:pt x="155" y="114"/>
                    </a:cubicBezTo>
                    <a:cubicBezTo>
                      <a:pt x="155" y="113"/>
                      <a:pt x="154" y="112"/>
                      <a:pt x="153" y="111"/>
                    </a:cubicBezTo>
                    <a:cubicBezTo>
                      <a:pt x="153" y="74"/>
                      <a:pt x="153" y="74"/>
                      <a:pt x="153" y="74"/>
                    </a:cubicBezTo>
                    <a:cubicBezTo>
                      <a:pt x="105" y="49"/>
                      <a:pt x="105" y="49"/>
                      <a:pt x="105" y="49"/>
                    </a:cubicBezTo>
                    <a:cubicBezTo>
                      <a:pt x="105" y="49"/>
                      <a:pt x="101" y="46"/>
                      <a:pt x="98" y="49"/>
                    </a:cubicBezTo>
                    <a:cubicBezTo>
                      <a:pt x="94" y="52"/>
                      <a:pt x="99" y="55"/>
                      <a:pt x="99" y="55"/>
                    </a:cubicBezTo>
                    <a:cubicBezTo>
                      <a:pt x="145" y="78"/>
                      <a:pt x="145" y="78"/>
                      <a:pt x="145" y="78"/>
                    </a:cubicBezTo>
                    <a:cubicBezTo>
                      <a:pt x="145" y="111"/>
                      <a:pt x="145" y="111"/>
                      <a:pt x="145" y="111"/>
                    </a:cubicBezTo>
                    <a:cubicBezTo>
                      <a:pt x="144" y="112"/>
                      <a:pt x="143" y="113"/>
                      <a:pt x="143" y="114"/>
                    </a:cubicBezTo>
                    <a:cubicBezTo>
                      <a:pt x="143" y="115"/>
                      <a:pt x="144" y="117"/>
                      <a:pt x="145" y="117"/>
                    </a:cubicBezTo>
                    <a:cubicBezTo>
                      <a:pt x="144" y="118"/>
                      <a:pt x="142" y="121"/>
                      <a:pt x="142" y="125"/>
                    </a:cubicBezTo>
                    <a:cubicBezTo>
                      <a:pt x="142" y="129"/>
                      <a:pt x="147" y="129"/>
                      <a:pt x="147" y="132"/>
                    </a:cubicBezTo>
                    <a:cubicBezTo>
                      <a:pt x="147" y="134"/>
                      <a:pt x="146" y="136"/>
                      <a:pt x="146" y="136"/>
                    </a:cubicBezTo>
                    <a:cubicBezTo>
                      <a:pt x="146" y="136"/>
                      <a:pt x="157" y="132"/>
                      <a:pt x="157" y="124"/>
                    </a:cubicBezTo>
                    <a:cubicBezTo>
                      <a:pt x="157" y="120"/>
                      <a:pt x="154" y="118"/>
                      <a:pt x="153" y="117"/>
                    </a:cubicBezTo>
                    <a:close/>
                    <a:moveTo>
                      <a:pt x="34" y="75"/>
                    </a:moveTo>
                    <a:cubicBezTo>
                      <a:pt x="34" y="117"/>
                      <a:pt x="34" y="117"/>
                      <a:pt x="34" y="117"/>
                    </a:cubicBezTo>
                    <a:cubicBezTo>
                      <a:pt x="35" y="117"/>
                      <a:pt x="35" y="117"/>
                      <a:pt x="35" y="117"/>
                    </a:cubicBezTo>
                    <a:cubicBezTo>
                      <a:pt x="53" y="129"/>
                      <a:pt x="76" y="135"/>
                      <a:pt x="100" y="135"/>
                    </a:cubicBezTo>
                    <a:cubicBezTo>
                      <a:pt x="113" y="135"/>
                      <a:pt x="127" y="133"/>
                      <a:pt x="139" y="129"/>
                    </a:cubicBezTo>
                    <a:cubicBezTo>
                      <a:pt x="138" y="128"/>
                      <a:pt x="138" y="126"/>
                      <a:pt x="138" y="125"/>
                    </a:cubicBezTo>
                    <a:cubicBezTo>
                      <a:pt x="138" y="122"/>
                      <a:pt x="139" y="119"/>
                      <a:pt x="140" y="117"/>
                    </a:cubicBezTo>
                    <a:cubicBezTo>
                      <a:pt x="139" y="116"/>
                      <a:pt x="139" y="115"/>
                      <a:pt x="139" y="114"/>
                    </a:cubicBezTo>
                    <a:cubicBezTo>
                      <a:pt x="139" y="112"/>
                      <a:pt x="140" y="110"/>
                      <a:pt x="141" y="109"/>
                    </a:cubicBezTo>
                    <a:cubicBezTo>
                      <a:pt x="141" y="87"/>
                      <a:pt x="141" y="87"/>
                      <a:pt x="141" y="87"/>
                    </a:cubicBezTo>
                    <a:cubicBezTo>
                      <a:pt x="99" y="108"/>
                      <a:pt x="99" y="108"/>
                      <a:pt x="99" y="108"/>
                    </a:cubicBezTo>
                    <a:lnTo>
                      <a:pt x="34" y="75"/>
                    </a:lnTo>
                    <a:close/>
                    <a:moveTo>
                      <a:pt x="157" y="109"/>
                    </a:moveTo>
                    <a:cubicBezTo>
                      <a:pt x="158" y="111"/>
                      <a:pt x="159" y="112"/>
                      <a:pt x="159" y="114"/>
                    </a:cubicBezTo>
                    <a:cubicBezTo>
                      <a:pt x="159" y="115"/>
                      <a:pt x="159" y="116"/>
                      <a:pt x="158" y="117"/>
                    </a:cubicBezTo>
                    <a:cubicBezTo>
                      <a:pt x="159" y="118"/>
                      <a:pt x="159" y="119"/>
                      <a:pt x="160" y="120"/>
                    </a:cubicBezTo>
                    <a:cubicBezTo>
                      <a:pt x="161" y="119"/>
                      <a:pt x="163" y="118"/>
                      <a:pt x="164" y="117"/>
                    </a:cubicBezTo>
                    <a:cubicBezTo>
                      <a:pt x="165" y="117"/>
                      <a:pt x="165" y="117"/>
                      <a:pt x="165" y="117"/>
                    </a:cubicBezTo>
                    <a:cubicBezTo>
                      <a:pt x="165" y="75"/>
                      <a:pt x="165" y="75"/>
                      <a:pt x="165" y="75"/>
                    </a:cubicBezTo>
                    <a:cubicBezTo>
                      <a:pt x="157" y="79"/>
                      <a:pt x="157" y="79"/>
                      <a:pt x="157" y="79"/>
                    </a:cubicBezTo>
                    <a:lnTo>
                      <a:pt x="157" y="109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2" name="文本框 19">
                <a:extLst>
                  <a:ext uri="{FF2B5EF4-FFF2-40B4-BE49-F238E27FC236}">
                    <a16:creationId xmlns:a16="http://schemas.microsoft.com/office/drawing/2014/main" id="{EE477EA0-1DF3-4680-9B76-711AFE153328}"/>
                  </a:ext>
                </a:extLst>
              </p:cNvPr>
              <p:cNvSpPr txBox="1"/>
              <p:nvPr/>
            </p:nvSpPr>
            <p:spPr>
              <a:xfrm>
                <a:off x="5606021" y="1249748"/>
                <a:ext cx="1763039" cy="796372"/>
              </a:xfrm>
              <a:prstGeom prst="rect">
                <a:avLst/>
              </a:prstGeom>
              <a:noFill/>
            </p:spPr>
            <p:txBody>
              <a:bodyPr wrap="square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endParaRPr lang="zh-CN" altLang="en-US" sz="1100" dirty="0"/>
              </a:p>
            </p:txBody>
          </p:sp>
          <p:sp>
            <p:nvSpPr>
              <p:cNvPr id="23" name="文本框 20">
                <a:extLst>
                  <a:ext uri="{FF2B5EF4-FFF2-40B4-BE49-F238E27FC236}">
                    <a16:creationId xmlns:a16="http://schemas.microsoft.com/office/drawing/2014/main" id="{29A1314A-44BC-4598-ADF3-784E5042A1B8}"/>
                  </a:ext>
                </a:extLst>
              </p:cNvPr>
              <p:cNvSpPr txBox="1"/>
              <p:nvPr/>
            </p:nvSpPr>
            <p:spPr>
              <a:xfrm>
                <a:off x="5606020" y="1005576"/>
                <a:ext cx="2350356" cy="796372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b="1" dirty="0">
                    <a:solidFill>
                      <a:schemeClr val="accent3">
                        <a:lumMod val="100000"/>
                      </a:schemeClr>
                    </a:solidFill>
                  </a:rPr>
                  <a:t>通知、紧急通知、重要通知，</a:t>
                </a:r>
                <a:endParaRPr lang="en-US" altLang="zh-CN" b="1" dirty="0">
                  <a:solidFill>
                    <a:schemeClr val="accent3">
                      <a:lumMod val="100000"/>
                    </a:schemeClr>
                  </a:solidFill>
                </a:endParaRPr>
              </a:p>
              <a:p>
                <a:pPr>
                  <a:lnSpc>
                    <a:spcPct val="120000"/>
                  </a:lnSpc>
                </a:pPr>
                <a:r>
                  <a:rPr lang="zh-CN" altLang="en-US" b="1" dirty="0">
                    <a:solidFill>
                      <a:schemeClr val="accent3">
                        <a:lumMod val="100000"/>
                      </a:schemeClr>
                    </a:solidFill>
                  </a:rPr>
                  <a:t>在通知前面写发通知单位的名称</a:t>
                </a:r>
              </a:p>
              <a:p>
                <a:pPr>
                  <a:lnSpc>
                    <a:spcPct val="120000"/>
                  </a:lnSpc>
                </a:pPr>
                <a:endParaRPr lang="zh-CN" altLang="en-US" b="1" dirty="0">
                  <a:solidFill>
                    <a:schemeClr val="accent3">
                      <a:lumMod val="100000"/>
                    </a:schemeClr>
                  </a:solidFill>
                </a:endParaRPr>
              </a:p>
            </p:txBody>
          </p:sp>
          <p:cxnSp>
            <p:nvCxnSpPr>
              <p:cNvPr id="27" name="直接箭头连接符 26">
                <a:extLst>
                  <a:ext uri="{FF2B5EF4-FFF2-40B4-BE49-F238E27FC236}">
                    <a16:creationId xmlns:a16="http://schemas.microsoft.com/office/drawing/2014/main" id="{CC304862-01E7-4627-AF59-33A7AA9C76F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736391" y="1302059"/>
                <a:ext cx="761411" cy="0"/>
              </a:xfrm>
              <a:prstGeom prst="straightConnector1">
                <a:avLst/>
              </a:prstGeom>
              <a:ln w="15875">
                <a:solidFill>
                  <a:schemeClr val="accent3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" name="文本框 8">
              <a:extLst>
                <a:ext uri="{FF2B5EF4-FFF2-40B4-BE49-F238E27FC236}">
                  <a16:creationId xmlns:a16="http://schemas.microsoft.com/office/drawing/2014/main" id="{D71373EB-D061-4083-843F-7337E65120B1}"/>
                </a:ext>
              </a:extLst>
            </p:cNvPr>
            <p:cNvSpPr txBox="1"/>
            <p:nvPr/>
          </p:nvSpPr>
          <p:spPr>
            <a:xfrm>
              <a:off x="4147618" y="1836428"/>
              <a:ext cx="946414" cy="230833"/>
            </a:xfrm>
            <a:prstGeom prst="rect">
              <a:avLst/>
            </a:prstGeom>
            <a:noFill/>
          </p:spPr>
          <p:txBody>
            <a:bodyPr wrap="none">
              <a:noAutofit/>
            </a:bodyPr>
            <a:lstStyle/>
            <a:p>
              <a:pPr algn="ctr"/>
              <a:r>
                <a:rPr lang="zh-CN" altLang="en-US" sz="1600" b="1" dirty="0">
                  <a:solidFill>
                    <a:schemeClr val="bg1"/>
                  </a:solidFill>
                </a:rPr>
                <a:t>通知的标题</a:t>
              </a: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1126465" y="2048547"/>
            <a:ext cx="5094263" cy="1267308"/>
            <a:chOff x="1126465" y="2048547"/>
            <a:chExt cx="5094263" cy="1267308"/>
          </a:xfrm>
        </p:grpSpPr>
        <p:sp>
          <p:nvSpPr>
            <p:cNvPr id="5" name="任意多边形: 形状 4">
              <a:extLst>
                <a:ext uri="{FF2B5EF4-FFF2-40B4-BE49-F238E27FC236}">
                  <a16:creationId xmlns:a16="http://schemas.microsoft.com/office/drawing/2014/main" id="{BB6FF004-1EF8-4113-A4D4-C5E4467CDDA6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4374" y="2193095"/>
              <a:ext cx="3206354" cy="1122760"/>
            </a:xfrm>
            <a:custGeom>
              <a:avLst/>
              <a:gdLst>
                <a:gd name="T0" fmla="*/ 0 w 2693"/>
                <a:gd name="T1" fmla="*/ 943 h 943"/>
                <a:gd name="T2" fmla="*/ 1336 w 2693"/>
                <a:gd name="T3" fmla="*/ 943 h 943"/>
                <a:gd name="T4" fmla="*/ 1358 w 2693"/>
                <a:gd name="T5" fmla="*/ 943 h 943"/>
                <a:gd name="T6" fmla="*/ 2693 w 2693"/>
                <a:gd name="T7" fmla="*/ 943 h 943"/>
                <a:gd name="T8" fmla="*/ 2031 w 2693"/>
                <a:gd name="T9" fmla="*/ 0 h 943"/>
                <a:gd name="T10" fmla="*/ 662 w 2693"/>
                <a:gd name="T11" fmla="*/ 0 h 943"/>
                <a:gd name="T12" fmla="*/ 0 w 2693"/>
                <a:gd name="T13" fmla="*/ 943 h 9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93" h="943">
                  <a:moveTo>
                    <a:pt x="0" y="943"/>
                  </a:moveTo>
                  <a:lnTo>
                    <a:pt x="1336" y="943"/>
                  </a:lnTo>
                  <a:lnTo>
                    <a:pt x="1358" y="943"/>
                  </a:lnTo>
                  <a:lnTo>
                    <a:pt x="2693" y="943"/>
                  </a:lnTo>
                  <a:lnTo>
                    <a:pt x="2031" y="0"/>
                  </a:lnTo>
                  <a:lnTo>
                    <a:pt x="662" y="0"/>
                  </a:lnTo>
                  <a:lnTo>
                    <a:pt x="0" y="94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" name="文本框 7">
              <a:extLst>
                <a:ext uri="{FF2B5EF4-FFF2-40B4-BE49-F238E27FC236}">
                  <a16:creationId xmlns:a16="http://schemas.microsoft.com/office/drawing/2014/main" id="{0DE8651B-129D-42AE-853D-4126377F67A2}"/>
                </a:ext>
              </a:extLst>
            </p:cNvPr>
            <p:cNvSpPr txBox="1"/>
            <p:nvPr/>
          </p:nvSpPr>
          <p:spPr>
            <a:xfrm>
              <a:off x="4147618" y="2843771"/>
              <a:ext cx="946414" cy="230833"/>
            </a:xfrm>
            <a:prstGeom prst="rect">
              <a:avLst/>
            </a:prstGeom>
            <a:noFill/>
          </p:spPr>
          <p:txBody>
            <a:bodyPr wrap="none">
              <a:noAutofit/>
            </a:bodyPr>
            <a:lstStyle/>
            <a:p>
              <a:pPr algn="ctr"/>
              <a:r>
                <a:rPr lang="zh-CN" altLang="en-US" sz="1600" b="1" dirty="0">
                  <a:solidFill>
                    <a:schemeClr val="bg1"/>
                  </a:solidFill>
                </a:rPr>
                <a:t>称呼</a:t>
              </a:r>
            </a:p>
          </p:txBody>
        </p:sp>
        <p:sp>
          <p:nvSpPr>
            <p:cNvPr id="14" name="任意多边形: 形状 13">
              <a:extLst>
                <a:ext uri="{FF2B5EF4-FFF2-40B4-BE49-F238E27FC236}">
                  <a16:creationId xmlns:a16="http://schemas.microsoft.com/office/drawing/2014/main" id="{CC4EEE0C-E7A4-48EE-A167-91F05A4515F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7610" y="2388939"/>
              <a:ext cx="366429" cy="413649"/>
            </a:xfrm>
            <a:custGeom>
              <a:avLst/>
              <a:gdLst>
                <a:gd name="T0" fmla="*/ 50 w 164"/>
                <a:gd name="T1" fmla="*/ 67 h 185"/>
                <a:gd name="T2" fmla="*/ 46 w 164"/>
                <a:gd name="T3" fmla="*/ 67 h 185"/>
                <a:gd name="T4" fmla="*/ 42 w 164"/>
                <a:gd name="T5" fmla="*/ 59 h 185"/>
                <a:gd name="T6" fmla="*/ 50 w 164"/>
                <a:gd name="T7" fmla="*/ 63 h 185"/>
                <a:gd name="T8" fmla="*/ 79 w 164"/>
                <a:gd name="T9" fmla="*/ 148 h 185"/>
                <a:gd name="T10" fmla="*/ 82 w 164"/>
                <a:gd name="T11" fmla="*/ 156 h 185"/>
                <a:gd name="T12" fmla="*/ 85 w 164"/>
                <a:gd name="T13" fmla="*/ 148 h 185"/>
                <a:gd name="T14" fmla="*/ 46 w 164"/>
                <a:gd name="T15" fmla="*/ 132 h 185"/>
                <a:gd name="T16" fmla="*/ 42 w 164"/>
                <a:gd name="T17" fmla="*/ 140 h 185"/>
                <a:gd name="T18" fmla="*/ 46 w 164"/>
                <a:gd name="T19" fmla="*/ 140 h 185"/>
                <a:gd name="T20" fmla="*/ 50 w 164"/>
                <a:gd name="T21" fmla="*/ 132 h 185"/>
                <a:gd name="T22" fmla="*/ 33 w 164"/>
                <a:gd name="T23" fmla="*/ 97 h 185"/>
                <a:gd name="T24" fmla="*/ 25 w 164"/>
                <a:gd name="T25" fmla="*/ 100 h 185"/>
                <a:gd name="T26" fmla="*/ 33 w 164"/>
                <a:gd name="T27" fmla="*/ 102 h 185"/>
                <a:gd name="T28" fmla="*/ 33 w 164"/>
                <a:gd name="T29" fmla="*/ 97 h 185"/>
                <a:gd name="T30" fmla="*/ 85 w 164"/>
                <a:gd name="T31" fmla="*/ 51 h 185"/>
                <a:gd name="T32" fmla="*/ 82 w 164"/>
                <a:gd name="T33" fmla="*/ 43 h 185"/>
                <a:gd name="T34" fmla="*/ 79 w 164"/>
                <a:gd name="T35" fmla="*/ 51 h 185"/>
                <a:gd name="T36" fmla="*/ 119 w 164"/>
                <a:gd name="T37" fmla="*/ 132 h 185"/>
                <a:gd name="T38" fmla="*/ 114 w 164"/>
                <a:gd name="T39" fmla="*/ 136 h 185"/>
                <a:gd name="T40" fmla="*/ 120 w 164"/>
                <a:gd name="T41" fmla="*/ 141 h 185"/>
                <a:gd name="T42" fmla="*/ 122 w 164"/>
                <a:gd name="T43" fmla="*/ 136 h 185"/>
                <a:gd name="T44" fmla="*/ 131 w 164"/>
                <a:gd name="T45" fmla="*/ 102 h 185"/>
                <a:gd name="T46" fmla="*/ 139 w 164"/>
                <a:gd name="T47" fmla="*/ 100 h 185"/>
                <a:gd name="T48" fmla="*/ 131 w 164"/>
                <a:gd name="T49" fmla="*/ 97 h 185"/>
                <a:gd name="T50" fmla="*/ 131 w 164"/>
                <a:gd name="T51" fmla="*/ 102 h 185"/>
                <a:gd name="T52" fmla="*/ 111 w 164"/>
                <a:gd name="T53" fmla="*/ 97 h 185"/>
                <a:gd name="T54" fmla="*/ 84 w 164"/>
                <a:gd name="T55" fmla="*/ 95 h 185"/>
                <a:gd name="T56" fmla="*/ 82 w 164"/>
                <a:gd name="T57" fmla="*/ 59 h 185"/>
                <a:gd name="T58" fmla="*/ 80 w 164"/>
                <a:gd name="T59" fmla="*/ 95 h 185"/>
                <a:gd name="T60" fmla="*/ 82 w 164"/>
                <a:gd name="T61" fmla="*/ 105 h 185"/>
                <a:gd name="T62" fmla="*/ 111 w 164"/>
                <a:gd name="T63" fmla="*/ 102 h 185"/>
                <a:gd name="T64" fmla="*/ 159 w 164"/>
                <a:gd name="T65" fmla="*/ 100 h 185"/>
                <a:gd name="T66" fmla="*/ 148 w 164"/>
                <a:gd name="T67" fmla="*/ 170 h 185"/>
                <a:gd name="T68" fmla="*/ 142 w 164"/>
                <a:gd name="T69" fmla="*/ 184 h 185"/>
                <a:gd name="T70" fmla="*/ 128 w 164"/>
                <a:gd name="T71" fmla="*/ 179 h 185"/>
                <a:gd name="T72" fmla="*/ 82 w 164"/>
                <a:gd name="T73" fmla="*/ 177 h 185"/>
                <a:gd name="T74" fmla="*/ 36 w 164"/>
                <a:gd name="T75" fmla="*/ 179 h 185"/>
                <a:gd name="T76" fmla="*/ 22 w 164"/>
                <a:gd name="T77" fmla="*/ 184 h 185"/>
                <a:gd name="T78" fmla="*/ 16 w 164"/>
                <a:gd name="T79" fmla="*/ 170 h 185"/>
                <a:gd name="T80" fmla="*/ 5 w 164"/>
                <a:gd name="T81" fmla="*/ 100 h 185"/>
                <a:gd name="T82" fmla="*/ 159 w 164"/>
                <a:gd name="T83" fmla="*/ 100 h 185"/>
                <a:gd name="T84" fmla="*/ 148 w 164"/>
                <a:gd name="T85" fmla="*/ 100 h 185"/>
                <a:gd name="T86" fmla="*/ 16 w 164"/>
                <a:gd name="T87" fmla="*/ 100 h 185"/>
                <a:gd name="T88" fmla="*/ 118 w 164"/>
                <a:gd name="T89" fmla="*/ 59 h 185"/>
                <a:gd name="T90" fmla="*/ 114 w 164"/>
                <a:gd name="T91" fmla="*/ 67 h 185"/>
                <a:gd name="T92" fmla="*/ 119 w 164"/>
                <a:gd name="T93" fmla="*/ 67 h 185"/>
                <a:gd name="T94" fmla="*/ 122 w 164"/>
                <a:gd name="T95" fmla="*/ 59 h 185"/>
                <a:gd name="T96" fmla="*/ 156 w 164"/>
                <a:gd name="T97" fmla="*/ 47 h 185"/>
                <a:gd name="T98" fmla="*/ 141 w 164"/>
                <a:gd name="T99" fmla="*/ 7 h 185"/>
                <a:gd name="T100" fmla="*/ 110 w 164"/>
                <a:gd name="T101" fmla="*/ 17 h 185"/>
                <a:gd name="T102" fmla="*/ 156 w 164"/>
                <a:gd name="T103" fmla="*/ 47 h 185"/>
                <a:gd name="T104" fmla="*/ 54 w 164"/>
                <a:gd name="T105" fmla="*/ 17 h 185"/>
                <a:gd name="T106" fmla="*/ 23 w 164"/>
                <a:gd name="T107" fmla="*/ 7 h 185"/>
                <a:gd name="T108" fmla="*/ 8 w 164"/>
                <a:gd name="T109" fmla="*/ 47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64" h="185">
                  <a:moveTo>
                    <a:pt x="50" y="63"/>
                  </a:moveTo>
                  <a:cubicBezTo>
                    <a:pt x="51" y="64"/>
                    <a:pt x="51" y="66"/>
                    <a:pt x="50" y="67"/>
                  </a:cubicBezTo>
                  <a:cubicBezTo>
                    <a:pt x="49" y="68"/>
                    <a:pt x="48" y="68"/>
                    <a:pt x="48" y="68"/>
                  </a:cubicBezTo>
                  <a:cubicBezTo>
                    <a:pt x="47" y="68"/>
                    <a:pt x="46" y="68"/>
                    <a:pt x="46" y="67"/>
                  </a:cubicBezTo>
                  <a:cubicBezTo>
                    <a:pt x="42" y="63"/>
                    <a:pt x="42" y="63"/>
                    <a:pt x="42" y="63"/>
                  </a:cubicBezTo>
                  <a:cubicBezTo>
                    <a:pt x="41" y="62"/>
                    <a:pt x="41" y="60"/>
                    <a:pt x="42" y="59"/>
                  </a:cubicBezTo>
                  <a:cubicBezTo>
                    <a:pt x="43" y="58"/>
                    <a:pt x="45" y="58"/>
                    <a:pt x="46" y="59"/>
                  </a:cubicBezTo>
                  <a:lnTo>
                    <a:pt x="50" y="63"/>
                  </a:lnTo>
                  <a:close/>
                  <a:moveTo>
                    <a:pt x="82" y="145"/>
                  </a:moveTo>
                  <a:cubicBezTo>
                    <a:pt x="80" y="145"/>
                    <a:pt x="79" y="147"/>
                    <a:pt x="79" y="148"/>
                  </a:cubicBezTo>
                  <a:cubicBezTo>
                    <a:pt x="79" y="153"/>
                    <a:pt x="79" y="153"/>
                    <a:pt x="79" y="153"/>
                  </a:cubicBezTo>
                  <a:cubicBezTo>
                    <a:pt x="79" y="155"/>
                    <a:pt x="80" y="156"/>
                    <a:pt x="82" y="156"/>
                  </a:cubicBezTo>
                  <a:cubicBezTo>
                    <a:pt x="84" y="156"/>
                    <a:pt x="85" y="155"/>
                    <a:pt x="85" y="153"/>
                  </a:cubicBezTo>
                  <a:cubicBezTo>
                    <a:pt x="85" y="148"/>
                    <a:pt x="85" y="148"/>
                    <a:pt x="85" y="148"/>
                  </a:cubicBezTo>
                  <a:cubicBezTo>
                    <a:pt x="85" y="147"/>
                    <a:pt x="84" y="145"/>
                    <a:pt x="82" y="145"/>
                  </a:cubicBezTo>
                  <a:close/>
                  <a:moveTo>
                    <a:pt x="46" y="132"/>
                  </a:moveTo>
                  <a:cubicBezTo>
                    <a:pt x="42" y="136"/>
                    <a:pt x="42" y="136"/>
                    <a:pt x="42" y="136"/>
                  </a:cubicBezTo>
                  <a:cubicBezTo>
                    <a:pt x="41" y="137"/>
                    <a:pt x="41" y="139"/>
                    <a:pt x="42" y="140"/>
                  </a:cubicBezTo>
                  <a:cubicBezTo>
                    <a:pt x="42" y="140"/>
                    <a:pt x="43" y="141"/>
                    <a:pt x="44" y="141"/>
                  </a:cubicBezTo>
                  <a:cubicBezTo>
                    <a:pt x="45" y="141"/>
                    <a:pt x="45" y="140"/>
                    <a:pt x="46" y="140"/>
                  </a:cubicBezTo>
                  <a:cubicBezTo>
                    <a:pt x="50" y="136"/>
                    <a:pt x="50" y="136"/>
                    <a:pt x="50" y="136"/>
                  </a:cubicBezTo>
                  <a:cubicBezTo>
                    <a:pt x="51" y="135"/>
                    <a:pt x="51" y="133"/>
                    <a:pt x="50" y="132"/>
                  </a:cubicBezTo>
                  <a:cubicBezTo>
                    <a:pt x="49" y="131"/>
                    <a:pt x="47" y="131"/>
                    <a:pt x="46" y="132"/>
                  </a:cubicBezTo>
                  <a:close/>
                  <a:moveTo>
                    <a:pt x="33" y="97"/>
                  </a:moveTo>
                  <a:cubicBezTo>
                    <a:pt x="28" y="97"/>
                    <a:pt x="28" y="97"/>
                    <a:pt x="28" y="97"/>
                  </a:cubicBezTo>
                  <a:cubicBezTo>
                    <a:pt x="26" y="97"/>
                    <a:pt x="25" y="98"/>
                    <a:pt x="25" y="100"/>
                  </a:cubicBezTo>
                  <a:cubicBezTo>
                    <a:pt x="25" y="101"/>
                    <a:pt x="26" y="102"/>
                    <a:pt x="28" y="102"/>
                  </a:cubicBezTo>
                  <a:cubicBezTo>
                    <a:pt x="33" y="102"/>
                    <a:pt x="33" y="102"/>
                    <a:pt x="33" y="102"/>
                  </a:cubicBezTo>
                  <a:cubicBezTo>
                    <a:pt x="35" y="102"/>
                    <a:pt x="36" y="101"/>
                    <a:pt x="36" y="100"/>
                  </a:cubicBezTo>
                  <a:cubicBezTo>
                    <a:pt x="36" y="98"/>
                    <a:pt x="35" y="97"/>
                    <a:pt x="33" y="97"/>
                  </a:cubicBezTo>
                  <a:close/>
                  <a:moveTo>
                    <a:pt x="82" y="54"/>
                  </a:moveTo>
                  <a:cubicBezTo>
                    <a:pt x="84" y="54"/>
                    <a:pt x="85" y="52"/>
                    <a:pt x="85" y="51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5" y="44"/>
                    <a:pt x="84" y="43"/>
                    <a:pt x="82" y="43"/>
                  </a:cubicBezTo>
                  <a:cubicBezTo>
                    <a:pt x="80" y="43"/>
                    <a:pt x="79" y="44"/>
                    <a:pt x="79" y="46"/>
                  </a:cubicBezTo>
                  <a:cubicBezTo>
                    <a:pt x="79" y="51"/>
                    <a:pt x="79" y="51"/>
                    <a:pt x="79" y="51"/>
                  </a:cubicBezTo>
                  <a:cubicBezTo>
                    <a:pt x="79" y="52"/>
                    <a:pt x="80" y="54"/>
                    <a:pt x="82" y="54"/>
                  </a:cubicBezTo>
                  <a:close/>
                  <a:moveTo>
                    <a:pt x="119" y="132"/>
                  </a:moveTo>
                  <a:cubicBezTo>
                    <a:pt x="117" y="131"/>
                    <a:pt x="116" y="131"/>
                    <a:pt x="114" y="132"/>
                  </a:cubicBezTo>
                  <a:cubicBezTo>
                    <a:pt x="113" y="133"/>
                    <a:pt x="113" y="135"/>
                    <a:pt x="114" y="136"/>
                  </a:cubicBezTo>
                  <a:cubicBezTo>
                    <a:pt x="118" y="140"/>
                    <a:pt x="118" y="140"/>
                    <a:pt x="118" y="140"/>
                  </a:cubicBezTo>
                  <a:cubicBezTo>
                    <a:pt x="119" y="140"/>
                    <a:pt x="119" y="141"/>
                    <a:pt x="120" y="141"/>
                  </a:cubicBezTo>
                  <a:cubicBezTo>
                    <a:pt x="121" y="141"/>
                    <a:pt x="122" y="140"/>
                    <a:pt x="122" y="140"/>
                  </a:cubicBezTo>
                  <a:cubicBezTo>
                    <a:pt x="123" y="139"/>
                    <a:pt x="123" y="137"/>
                    <a:pt x="122" y="136"/>
                  </a:cubicBezTo>
                  <a:lnTo>
                    <a:pt x="119" y="132"/>
                  </a:lnTo>
                  <a:close/>
                  <a:moveTo>
                    <a:pt x="131" y="102"/>
                  </a:moveTo>
                  <a:cubicBezTo>
                    <a:pt x="136" y="102"/>
                    <a:pt x="136" y="102"/>
                    <a:pt x="136" y="102"/>
                  </a:cubicBezTo>
                  <a:cubicBezTo>
                    <a:pt x="138" y="102"/>
                    <a:pt x="139" y="101"/>
                    <a:pt x="139" y="100"/>
                  </a:cubicBezTo>
                  <a:cubicBezTo>
                    <a:pt x="139" y="98"/>
                    <a:pt x="138" y="97"/>
                    <a:pt x="136" y="97"/>
                  </a:cubicBezTo>
                  <a:cubicBezTo>
                    <a:pt x="131" y="97"/>
                    <a:pt x="131" y="97"/>
                    <a:pt x="131" y="97"/>
                  </a:cubicBezTo>
                  <a:cubicBezTo>
                    <a:pt x="129" y="97"/>
                    <a:pt x="128" y="98"/>
                    <a:pt x="128" y="100"/>
                  </a:cubicBezTo>
                  <a:cubicBezTo>
                    <a:pt x="128" y="101"/>
                    <a:pt x="129" y="102"/>
                    <a:pt x="131" y="102"/>
                  </a:cubicBezTo>
                  <a:close/>
                  <a:moveTo>
                    <a:pt x="114" y="100"/>
                  </a:moveTo>
                  <a:cubicBezTo>
                    <a:pt x="114" y="98"/>
                    <a:pt x="113" y="97"/>
                    <a:pt x="111" y="97"/>
                  </a:cubicBezTo>
                  <a:cubicBezTo>
                    <a:pt x="87" y="97"/>
                    <a:pt x="87" y="97"/>
                    <a:pt x="87" y="97"/>
                  </a:cubicBezTo>
                  <a:cubicBezTo>
                    <a:pt x="86" y="96"/>
                    <a:pt x="85" y="95"/>
                    <a:pt x="84" y="95"/>
                  </a:cubicBezTo>
                  <a:cubicBezTo>
                    <a:pt x="84" y="61"/>
                    <a:pt x="84" y="61"/>
                    <a:pt x="84" y="61"/>
                  </a:cubicBezTo>
                  <a:cubicBezTo>
                    <a:pt x="84" y="60"/>
                    <a:pt x="83" y="59"/>
                    <a:pt x="82" y="59"/>
                  </a:cubicBezTo>
                  <a:cubicBezTo>
                    <a:pt x="81" y="59"/>
                    <a:pt x="80" y="60"/>
                    <a:pt x="80" y="61"/>
                  </a:cubicBezTo>
                  <a:cubicBezTo>
                    <a:pt x="80" y="95"/>
                    <a:pt x="80" y="95"/>
                    <a:pt x="80" y="95"/>
                  </a:cubicBezTo>
                  <a:cubicBezTo>
                    <a:pt x="78" y="95"/>
                    <a:pt x="77" y="97"/>
                    <a:pt x="77" y="100"/>
                  </a:cubicBezTo>
                  <a:cubicBezTo>
                    <a:pt x="77" y="103"/>
                    <a:pt x="79" y="105"/>
                    <a:pt x="82" y="105"/>
                  </a:cubicBezTo>
                  <a:cubicBezTo>
                    <a:pt x="84" y="105"/>
                    <a:pt x="86" y="104"/>
                    <a:pt x="87" y="102"/>
                  </a:cubicBezTo>
                  <a:cubicBezTo>
                    <a:pt x="111" y="102"/>
                    <a:pt x="111" y="102"/>
                    <a:pt x="111" y="102"/>
                  </a:cubicBezTo>
                  <a:cubicBezTo>
                    <a:pt x="113" y="102"/>
                    <a:pt x="114" y="101"/>
                    <a:pt x="114" y="100"/>
                  </a:cubicBezTo>
                  <a:close/>
                  <a:moveTo>
                    <a:pt x="159" y="100"/>
                  </a:moveTo>
                  <a:cubicBezTo>
                    <a:pt x="159" y="119"/>
                    <a:pt x="152" y="138"/>
                    <a:pt x="139" y="151"/>
                  </a:cubicBezTo>
                  <a:cubicBezTo>
                    <a:pt x="148" y="170"/>
                    <a:pt x="148" y="170"/>
                    <a:pt x="148" y="170"/>
                  </a:cubicBezTo>
                  <a:cubicBezTo>
                    <a:pt x="149" y="172"/>
                    <a:pt x="149" y="175"/>
                    <a:pt x="148" y="178"/>
                  </a:cubicBezTo>
                  <a:cubicBezTo>
                    <a:pt x="147" y="181"/>
                    <a:pt x="145" y="183"/>
                    <a:pt x="142" y="184"/>
                  </a:cubicBezTo>
                  <a:cubicBezTo>
                    <a:pt x="141" y="184"/>
                    <a:pt x="139" y="185"/>
                    <a:pt x="138" y="185"/>
                  </a:cubicBezTo>
                  <a:cubicBezTo>
                    <a:pt x="134" y="185"/>
                    <a:pt x="130" y="182"/>
                    <a:pt x="128" y="179"/>
                  </a:cubicBezTo>
                  <a:cubicBezTo>
                    <a:pt x="122" y="165"/>
                    <a:pt x="122" y="165"/>
                    <a:pt x="122" y="165"/>
                  </a:cubicBezTo>
                  <a:cubicBezTo>
                    <a:pt x="111" y="172"/>
                    <a:pt x="97" y="177"/>
                    <a:pt x="82" y="177"/>
                  </a:cubicBezTo>
                  <a:cubicBezTo>
                    <a:pt x="67" y="177"/>
                    <a:pt x="53" y="172"/>
                    <a:pt x="42" y="165"/>
                  </a:cubicBezTo>
                  <a:cubicBezTo>
                    <a:pt x="36" y="179"/>
                    <a:pt x="36" y="179"/>
                    <a:pt x="36" y="179"/>
                  </a:cubicBezTo>
                  <a:cubicBezTo>
                    <a:pt x="34" y="182"/>
                    <a:pt x="30" y="185"/>
                    <a:pt x="26" y="185"/>
                  </a:cubicBezTo>
                  <a:cubicBezTo>
                    <a:pt x="25" y="185"/>
                    <a:pt x="23" y="184"/>
                    <a:pt x="22" y="184"/>
                  </a:cubicBezTo>
                  <a:cubicBezTo>
                    <a:pt x="19" y="183"/>
                    <a:pt x="17" y="181"/>
                    <a:pt x="16" y="178"/>
                  </a:cubicBezTo>
                  <a:cubicBezTo>
                    <a:pt x="15" y="175"/>
                    <a:pt x="15" y="172"/>
                    <a:pt x="16" y="170"/>
                  </a:cubicBezTo>
                  <a:cubicBezTo>
                    <a:pt x="25" y="151"/>
                    <a:pt x="25" y="151"/>
                    <a:pt x="25" y="151"/>
                  </a:cubicBezTo>
                  <a:cubicBezTo>
                    <a:pt x="12" y="138"/>
                    <a:pt x="5" y="119"/>
                    <a:pt x="5" y="100"/>
                  </a:cubicBezTo>
                  <a:cubicBezTo>
                    <a:pt x="5" y="57"/>
                    <a:pt x="39" y="22"/>
                    <a:pt x="82" y="22"/>
                  </a:cubicBezTo>
                  <a:cubicBezTo>
                    <a:pt x="125" y="22"/>
                    <a:pt x="159" y="57"/>
                    <a:pt x="159" y="100"/>
                  </a:cubicBezTo>
                  <a:close/>
                  <a:moveTo>
                    <a:pt x="82" y="165"/>
                  </a:moveTo>
                  <a:cubicBezTo>
                    <a:pt x="118" y="165"/>
                    <a:pt x="148" y="136"/>
                    <a:pt x="148" y="100"/>
                  </a:cubicBezTo>
                  <a:cubicBezTo>
                    <a:pt x="148" y="63"/>
                    <a:pt x="118" y="34"/>
                    <a:pt x="82" y="34"/>
                  </a:cubicBezTo>
                  <a:cubicBezTo>
                    <a:pt x="46" y="34"/>
                    <a:pt x="16" y="63"/>
                    <a:pt x="16" y="100"/>
                  </a:cubicBezTo>
                  <a:cubicBezTo>
                    <a:pt x="16" y="136"/>
                    <a:pt x="46" y="165"/>
                    <a:pt x="82" y="165"/>
                  </a:cubicBezTo>
                  <a:close/>
                  <a:moveTo>
                    <a:pt x="118" y="59"/>
                  </a:moveTo>
                  <a:cubicBezTo>
                    <a:pt x="114" y="63"/>
                    <a:pt x="114" y="63"/>
                    <a:pt x="114" y="63"/>
                  </a:cubicBezTo>
                  <a:cubicBezTo>
                    <a:pt x="113" y="64"/>
                    <a:pt x="113" y="66"/>
                    <a:pt x="114" y="67"/>
                  </a:cubicBezTo>
                  <a:cubicBezTo>
                    <a:pt x="115" y="68"/>
                    <a:pt x="116" y="68"/>
                    <a:pt x="116" y="68"/>
                  </a:cubicBezTo>
                  <a:cubicBezTo>
                    <a:pt x="117" y="68"/>
                    <a:pt x="118" y="68"/>
                    <a:pt x="119" y="67"/>
                  </a:cubicBezTo>
                  <a:cubicBezTo>
                    <a:pt x="122" y="63"/>
                    <a:pt x="122" y="63"/>
                    <a:pt x="122" y="63"/>
                  </a:cubicBezTo>
                  <a:cubicBezTo>
                    <a:pt x="123" y="62"/>
                    <a:pt x="123" y="60"/>
                    <a:pt x="122" y="59"/>
                  </a:cubicBezTo>
                  <a:cubicBezTo>
                    <a:pt x="121" y="58"/>
                    <a:pt x="119" y="58"/>
                    <a:pt x="118" y="59"/>
                  </a:cubicBezTo>
                  <a:close/>
                  <a:moveTo>
                    <a:pt x="156" y="47"/>
                  </a:moveTo>
                  <a:cubicBezTo>
                    <a:pt x="164" y="37"/>
                    <a:pt x="163" y="24"/>
                    <a:pt x="155" y="17"/>
                  </a:cubicBezTo>
                  <a:cubicBezTo>
                    <a:pt x="141" y="7"/>
                    <a:pt x="141" y="7"/>
                    <a:pt x="141" y="7"/>
                  </a:cubicBezTo>
                  <a:cubicBezTo>
                    <a:pt x="132" y="0"/>
                    <a:pt x="119" y="4"/>
                    <a:pt x="112" y="14"/>
                  </a:cubicBezTo>
                  <a:cubicBezTo>
                    <a:pt x="110" y="17"/>
                    <a:pt x="110" y="17"/>
                    <a:pt x="110" y="17"/>
                  </a:cubicBezTo>
                  <a:cubicBezTo>
                    <a:pt x="154" y="50"/>
                    <a:pt x="154" y="50"/>
                    <a:pt x="154" y="50"/>
                  </a:cubicBezTo>
                  <a:lnTo>
                    <a:pt x="156" y="47"/>
                  </a:lnTo>
                  <a:close/>
                  <a:moveTo>
                    <a:pt x="10" y="50"/>
                  </a:moveTo>
                  <a:cubicBezTo>
                    <a:pt x="54" y="17"/>
                    <a:pt x="54" y="17"/>
                    <a:pt x="54" y="17"/>
                  </a:cubicBezTo>
                  <a:cubicBezTo>
                    <a:pt x="52" y="14"/>
                    <a:pt x="52" y="14"/>
                    <a:pt x="52" y="14"/>
                  </a:cubicBezTo>
                  <a:cubicBezTo>
                    <a:pt x="45" y="4"/>
                    <a:pt x="32" y="0"/>
                    <a:pt x="23" y="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1" y="24"/>
                    <a:pt x="0" y="37"/>
                    <a:pt x="8" y="47"/>
                  </a:cubicBezTo>
                  <a:lnTo>
                    <a:pt x="10" y="5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" name="文本框 14">
              <a:extLst>
                <a:ext uri="{FF2B5EF4-FFF2-40B4-BE49-F238E27FC236}">
                  <a16:creationId xmlns:a16="http://schemas.microsoft.com/office/drawing/2014/main" id="{34ABF14E-F72D-4D80-B32B-7E5EEE65413D}"/>
                </a:ext>
              </a:extLst>
            </p:cNvPr>
            <p:cNvSpPr txBox="1"/>
            <p:nvPr/>
          </p:nvSpPr>
          <p:spPr>
            <a:xfrm>
              <a:off x="1126465" y="2048547"/>
              <a:ext cx="2147041" cy="555626"/>
            </a:xfrm>
            <a:prstGeom prst="rect">
              <a:avLst/>
            </a:prstGeom>
            <a:noFill/>
          </p:spPr>
          <p:txBody>
            <a:bodyPr wrap="none" lIns="0" tIns="0" rIns="0" bIns="0">
              <a:norm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b="1" dirty="0">
                  <a:solidFill>
                    <a:schemeClr val="accent2">
                      <a:lumMod val="100000"/>
                    </a:schemeClr>
                  </a:solidFill>
                </a:rPr>
                <a:t>被通知者的姓名或单位的名称</a:t>
              </a:r>
            </a:p>
          </p:txBody>
        </p:sp>
        <p:cxnSp>
          <p:nvCxnSpPr>
            <p:cNvPr id="24" name="直接箭头连接符 23">
              <a:extLst>
                <a:ext uri="{FF2B5EF4-FFF2-40B4-BE49-F238E27FC236}">
                  <a16:creationId xmlns:a16="http://schemas.microsoft.com/office/drawing/2014/main" id="{61C0FDDD-317E-4EE6-BCA6-AE217175258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067625" y="2388939"/>
              <a:ext cx="761411" cy="0"/>
            </a:xfrm>
            <a:prstGeom prst="straightConnector1">
              <a:avLst/>
            </a:prstGeom>
            <a:ln w="15875">
              <a:solidFill>
                <a:schemeClr val="accent2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组合 28"/>
          <p:cNvGrpSpPr/>
          <p:nvPr/>
        </p:nvGrpSpPr>
        <p:grpSpPr>
          <a:xfrm>
            <a:off x="576676" y="3340857"/>
            <a:ext cx="4028373" cy="1134666"/>
            <a:chOff x="576676" y="3340857"/>
            <a:chExt cx="4028373" cy="1134666"/>
          </a:xfrm>
        </p:grpSpPr>
        <p:sp>
          <p:nvSpPr>
            <p:cNvPr id="6" name="任意多边形: 形状 5">
              <a:extLst>
                <a:ext uri="{FF2B5EF4-FFF2-40B4-BE49-F238E27FC236}">
                  <a16:creationId xmlns:a16="http://schemas.microsoft.com/office/drawing/2014/main" id="{346B48C2-0A58-4289-BDB0-3B208AD27F97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9986" y="3340857"/>
              <a:ext cx="2405063" cy="1134666"/>
            </a:xfrm>
            <a:custGeom>
              <a:avLst/>
              <a:gdLst>
                <a:gd name="T0" fmla="*/ 2020 w 2020"/>
                <a:gd name="T1" fmla="*/ 0 h 953"/>
                <a:gd name="T2" fmla="*/ 669 w 2020"/>
                <a:gd name="T3" fmla="*/ 0 h 953"/>
                <a:gd name="T4" fmla="*/ 0 w 2020"/>
                <a:gd name="T5" fmla="*/ 953 h 953"/>
                <a:gd name="T6" fmla="*/ 2020 w 2020"/>
                <a:gd name="T7" fmla="*/ 953 h 953"/>
                <a:gd name="T8" fmla="*/ 2020 w 2020"/>
                <a:gd name="T9" fmla="*/ 0 h 9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0" h="953">
                  <a:moveTo>
                    <a:pt x="2020" y="0"/>
                  </a:moveTo>
                  <a:lnTo>
                    <a:pt x="669" y="0"/>
                  </a:lnTo>
                  <a:lnTo>
                    <a:pt x="0" y="953"/>
                  </a:lnTo>
                  <a:lnTo>
                    <a:pt x="2020" y="953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" name="文本框 5">
              <a:extLst>
                <a:ext uri="{FF2B5EF4-FFF2-40B4-BE49-F238E27FC236}">
                  <a16:creationId xmlns:a16="http://schemas.microsoft.com/office/drawing/2014/main" id="{C701E410-DB19-43BE-9DEF-F150E97F70F4}"/>
                </a:ext>
              </a:extLst>
            </p:cNvPr>
            <p:cNvSpPr txBox="1"/>
            <p:nvPr/>
          </p:nvSpPr>
          <p:spPr>
            <a:xfrm>
              <a:off x="3139245" y="3936765"/>
              <a:ext cx="946414" cy="230833"/>
            </a:xfrm>
            <a:prstGeom prst="rect">
              <a:avLst/>
            </a:prstGeom>
            <a:noFill/>
          </p:spPr>
          <p:txBody>
            <a:bodyPr wrap="none">
              <a:noAutofit/>
            </a:bodyPr>
            <a:lstStyle/>
            <a:p>
              <a:pPr algn="ctr"/>
              <a:r>
                <a:rPr lang="zh-CN" altLang="en-US" sz="1600" b="1" dirty="0">
                  <a:solidFill>
                    <a:schemeClr val="bg1"/>
                  </a:solidFill>
                </a:rPr>
                <a:t>正文</a:t>
              </a:r>
            </a:p>
          </p:txBody>
        </p:sp>
        <p:sp>
          <p:nvSpPr>
            <p:cNvPr id="15" name="任意多边形: 形状 14">
              <a:extLst>
                <a:ext uri="{FF2B5EF4-FFF2-40B4-BE49-F238E27FC236}">
                  <a16:creationId xmlns:a16="http://schemas.microsoft.com/office/drawing/2014/main" id="{C0D4AAB9-0B48-4988-BFD1-28BAB3D057C1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8331" y="3532364"/>
              <a:ext cx="372096" cy="318265"/>
            </a:xfrm>
            <a:custGeom>
              <a:avLst/>
              <a:gdLst>
                <a:gd name="T0" fmla="*/ 394 w 394"/>
                <a:gd name="T1" fmla="*/ 0 h 337"/>
                <a:gd name="T2" fmla="*/ 298 w 394"/>
                <a:gd name="T3" fmla="*/ 337 h 337"/>
                <a:gd name="T4" fmla="*/ 132 w 394"/>
                <a:gd name="T5" fmla="*/ 218 h 337"/>
                <a:gd name="T6" fmla="*/ 394 w 394"/>
                <a:gd name="T7" fmla="*/ 0 h 337"/>
                <a:gd name="T8" fmla="*/ 113 w 394"/>
                <a:gd name="T9" fmla="*/ 204 h 337"/>
                <a:gd name="T10" fmla="*/ 394 w 394"/>
                <a:gd name="T11" fmla="*/ 0 h 337"/>
                <a:gd name="T12" fmla="*/ 0 w 394"/>
                <a:gd name="T13" fmla="*/ 123 h 337"/>
                <a:gd name="T14" fmla="*/ 113 w 394"/>
                <a:gd name="T15" fmla="*/ 204 h 337"/>
                <a:gd name="T16" fmla="*/ 132 w 394"/>
                <a:gd name="T17" fmla="*/ 322 h 337"/>
                <a:gd name="T18" fmla="*/ 177 w 394"/>
                <a:gd name="T19" fmla="*/ 268 h 337"/>
                <a:gd name="T20" fmla="*/ 132 w 394"/>
                <a:gd name="T21" fmla="*/ 237 h 337"/>
                <a:gd name="T22" fmla="*/ 132 w 394"/>
                <a:gd name="T23" fmla="*/ 322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94" h="337">
                  <a:moveTo>
                    <a:pt x="394" y="0"/>
                  </a:moveTo>
                  <a:lnTo>
                    <a:pt x="298" y="337"/>
                  </a:lnTo>
                  <a:lnTo>
                    <a:pt x="132" y="218"/>
                  </a:lnTo>
                  <a:lnTo>
                    <a:pt x="394" y="0"/>
                  </a:lnTo>
                  <a:close/>
                  <a:moveTo>
                    <a:pt x="113" y="204"/>
                  </a:moveTo>
                  <a:lnTo>
                    <a:pt x="394" y="0"/>
                  </a:lnTo>
                  <a:lnTo>
                    <a:pt x="0" y="123"/>
                  </a:lnTo>
                  <a:lnTo>
                    <a:pt x="113" y="204"/>
                  </a:lnTo>
                  <a:close/>
                  <a:moveTo>
                    <a:pt x="132" y="322"/>
                  </a:moveTo>
                  <a:lnTo>
                    <a:pt x="177" y="268"/>
                  </a:lnTo>
                  <a:lnTo>
                    <a:pt x="132" y="237"/>
                  </a:lnTo>
                  <a:lnTo>
                    <a:pt x="132" y="322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" name="文本框 16">
              <a:extLst>
                <a:ext uri="{FF2B5EF4-FFF2-40B4-BE49-F238E27FC236}">
                  <a16:creationId xmlns:a16="http://schemas.microsoft.com/office/drawing/2014/main" id="{F5190061-E1B2-4683-BE12-D2F6D42AE9AB}"/>
                </a:ext>
              </a:extLst>
            </p:cNvPr>
            <p:cNvSpPr txBox="1"/>
            <p:nvPr/>
          </p:nvSpPr>
          <p:spPr>
            <a:xfrm>
              <a:off x="576676" y="3421405"/>
              <a:ext cx="1763039" cy="950545"/>
            </a:xfrm>
            <a:prstGeom prst="rect">
              <a:avLst/>
            </a:prstGeom>
            <a:noFill/>
          </p:spPr>
          <p:txBody>
            <a:bodyPr wrap="none" lIns="0" tIns="0" rIns="0" bIns="0">
              <a:norm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b="1" dirty="0">
                  <a:solidFill>
                    <a:schemeClr val="accent1">
                      <a:lumMod val="100000"/>
                    </a:schemeClr>
                  </a:solidFill>
                </a:rPr>
                <a:t>另起一行，空两格。</a:t>
              </a:r>
              <a:endParaRPr lang="en-US" altLang="zh-CN" b="1" dirty="0">
                <a:solidFill>
                  <a:schemeClr val="accent1">
                    <a:lumMod val="100000"/>
                  </a:schemeClr>
                </a:solidFill>
              </a:endParaRPr>
            </a:p>
            <a:p>
              <a:pPr algn="r">
                <a:lnSpc>
                  <a:spcPct val="120000"/>
                </a:lnSpc>
              </a:pPr>
              <a:r>
                <a:rPr lang="zh-CN" altLang="en-US" b="1" dirty="0">
                  <a:solidFill>
                    <a:schemeClr val="accent1">
                      <a:lumMod val="100000"/>
                    </a:schemeClr>
                  </a:solidFill>
                </a:rPr>
                <a:t>正文因内容而异。</a:t>
              </a:r>
            </a:p>
          </p:txBody>
        </p:sp>
        <p:cxnSp>
          <p:nvCxnSpPr>
            <p:cNvPr id="25" name="直接箭头连接符 24">
              <a:extLst>
                <a:ext uri="{FF2B5EF4-FFF2-40B4-BE49-F238E27FC236}">
                  <a16:creationId xmlns:a16="http://schemas.microsoft.com/office/drawing/2014/main" id="{BD1A6C6A-44EE-4B2F-B9C7-3CFEB56DB88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06215" y="3704976"/>
              <a:ext cx="761411" cy="0"/>
            </a:xfrm>
            <a:prstGeom prst="straightConnector1">
              <a:avLst/>
            </a:prstGeom>
            <a:ln w="15875">
              <a:solidFill>
                <a:schemeClr val="accent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组合 27"/>
          <p:cNvGrpSpPr/>
          <p:nvPr/>
        </p:nvGrpSpPr>
        <p:grpSpPr>
          <a:xfrm>
            <a:off x="4631243" y="3335663"/>
            <a:ext cx="3848066" cy="1139860"/>
            <a:chOff x="4631243" y="3335663"/>
            <a:chExt cx="3848066" cy="1139860"/>
          </a:xfrm>
        </p:grpSpPr>
        <p:sp>
          <p:nvSpPr>
            <p:cNvPr id="7" name="任意多边形: 形状 6">
              <a:extLst>
                <a:ext uri="{FF2B5EF4-FFF2-40B4-BE49-F238E27FC236}">
                  <a16:creationId xmlns:a16="http://schemas.microsoft.com/office/drawing/2014/main" id="{EC13E3F7-0D7C-4F22-9280-8DBABC6282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1243" y="3340857"/>
              <a:ext cx="2405063" cy="1134666"/>
            </a:xfrm>
            <a:custGeom>
              <a:avLst/>
              <a:gdLst>
                <a:gd name="T0" fmla="*/ 0 w 2020"/>
                <a:gd name="T1" fmla="*/ 0 h 953"/>
                <a:gd name="T2" fmla="*/ 0 w 2020"/>
                <a:gd name="T3" fmla="*/ 953 h 953"/>
                <a:gd name="T4" fmla="*/ 2020 w 2020"/>
                <a:gd name="T5" fmla="*/ 953 h 953"/>
                <a:gd name="T6" fmla="*/ 1350 w 2020"/>
                <a:gd name="T7" fmla="*/ 0 h 953"/>
                <a:gd name="T8" fmla="*/ 0 w 2020"/>
                <a:gd name="T9" fmla="*/ 0 h 9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0" h="953">
                  <a:moveTo>
                    <a:pt x="0" y="0"/>
                  </a:moveTo>
                  <a:lnTo>
                    <a:pt x="0" y="953"/>
                  </a:lnTo>
                  <a:lnTo>
                    <a:pt x="2020" y="953"/>
                  </a:lnTo>
                  <a:lnTo>
                    <a:pt x="135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CC5C4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" name="文本框 6">
              <a:extLst>
                <a:ext uri="{FF2B5EF4-FFF2-40B4-BE49-F238E27FC236}">
                  <a16:creationId xmlns:a16="http://schemas.microsoft.com/office/drawing/2014/main" id="{A0D4D385-0786-4745-8168-4AFB04867FB0}"/>
                </a:ext>
              </a:extLst>
            </p:cNvPr>
            <p:cNvSpPr txBox="1"/>
            <p:nvPr/>
          </p:nvSpPr>
          <p:spPr>
            <a:xfrm>
              <a:off x="5232364" y="3936765"/>
              <a:ext cx="946414" cy="230833"/>
            </a:xfrm>
            <a:prstGeom prst="rect">
              <a:avLst/>
            </a:prstGeom>
            <a:noFill/>
          </p:spPr>
          <p:txBody>
            <a:bodyPr wrap="none">
              <a:noAutofit/>
            </a:bodyPr>
            <a:lstStyle/>
            <a:p>
              <a:pPr algn="ctr"/>
              <a:r>
                <a:rPr lang="zh-CN" altLang="en-US" sz="1600" b="1" dirty="0">
                  <a:solidFill>
                    <a:schemeClr val="bg1"/>
                  </a:solidFill>
                </a:rPr>
                <a:t>落款</a:t>
              </a:r>
            </a:p>
          </p:txBody>
        </p:sp>
        <p:sp>
          <p:nvSpPr>
            <p:cNvPr id="13" name="任意多边形: 形状 12">
              <a:extLst>
                <a:ext uri="{FF2B5EF4-FFF2-40B4-BE49-F238E27FC236}">
                  <a16:creationId xmlns:a16="http://schemas.microsoft.com/office/drawing/2014/main" id="{9785FF68-BC53-40FA-9E8A-2A7E1D7BC4B7}"/>
                </a:ext>
              </a:extLst>
            </p:cNvPr>
            <p:cNvSpPr>
              <a:spLocks/>
            </p:cNvSpPr>
            <p:nvPr/>
          </p:nvSpPr>
          <p:spPr bwMode="auto">
            <a:xfrm>
              <a:off x="5497802" y="3535197"/>
              <a:ext cx="415538" cy="312598"/>
            </a:xfrm>
            <a:custGeom>
              <a:avLst/>
              <a:gdLst>
                <a:gd name="T0" fmla="*/ 56 w 186"/>
                <a:gd name="T1" fmla="*/ 67 h 140"/>
                <a:gd name="T2" fmla="*/ 34 w 186"/>
                <a:gd name="T3" fmla="*/ 77 h 140"/>
                <a:gd name="T4" fmla="*/ 15 w 186"/>
                <a:gd name="T5" fmla="*/ 87 h 140"/>
                <a:gd name="T6" fmla="*/ 50 w 186"/>
                <a:gd name="T7" fmla="*/ 61 h 140"/>
                <a:gd name="T8" fmla="*/ 68 w 186"/>
                <a:gd name="T9" fmla="*/ 67 h 140"/>
                <a:gd name="T10" fmla="*/ 59 w 186"/>
                <a:gd name="T11" fmla="*/ 81 h 140"/>
                <a:gd name="T12" fmla="*/ 82 w 186"/>
                <a:gd name="T13" fmla="*/ 68 h 140"/>
                <a:gd name="T14" fmla="*/ 68 w 186"/>
                <a:gd name="T15" fmla="*/ 67 h 140"/>
                <a:gd name="T16" fmla="*/ 82 w 186"/>
                <a:gd name="T17" fmla="*/ 27 h 140"/>
                <a:gd name="T18" fmla="*/ 64 w 186"/>
                <a:gd name="T19" fmla="*/ 40 h 140"/>
                <a:gd name="T20" fmla="*/ 36 w 186"/>
                <a:gd name="T21" fmla="*/ 36 h 140"/>
                <a:gd name="T22" fmla="*/ 15 w 186"/>
                <a:gd name="T23" fmla="*/ 27 h 140"/>
                <a:gd name="T24" fmla="*/ 72 w 186"/>
                <a:gd name="T25" fmla="*/ 40 h 140"/>
                <a:gd name="T26" fmla="*/ 72 w 186"/>
                <a:gd name="T27" fmla="*/ 26 h 140"/>
                <a:gd name="T28" fmla="*/ 106 w 186"/>
                <a:gd name="T29" fmla="*/ 95 h 140"/>
                <a:gd name="T30" fmla="*/ 144 w 186"/>
                <a:gd name="T31" fmla="*/ 95 h 140"/>
                <a:gd name="T32" fmla="*/ 106 w 186"/>
                <a:gd name="T33" fmla="*/ 95 h 140"/>
                <a:gd name="T34" fmla="*/ 106 w 186"/>
                <a:gd name="T35" fmla="*/ 72 h 140"/>
                <a:gd name="T36" fmla="*/ 170 w 186"/>
                <a:gd name="T37" fmla="*/ 68 h 140"/>
                <a:gd name="T38" fmla="*/ 126 w 186"/>
                <a:gd name="T39" fmla="*/ 24 h 140"/>
                <a:gd name="T40" fmla="*/ 170 w 186"/>
                <a:gd name="T41" fmla="*/ 31 h 140"/>
                <a:gd name="T42" fmla="*/ 126 w 186"/>
                <a:gd name="T43" fmla="*/ 24 h 140"/>
                <a:gd name="T44" fmla="*/ 106 w 186"/>
                <a:gd name="T45" fmla="*/ 45 h 140"/>
                <a:gd name="T46" fmla="*/ 170 w 186"/>
                <a:gd name="T47" fmla="*/ 40 h 140"/>
                <a:gd name="T48" fmla="*/ 106 w 186"/>
                <a:gd name="T49" fmla="*/ 81 h 140"/>
                <a:gd name="T50" fmla="*/ 170 w 186"/>
                <a:gd name="T51" fmla="*/ 86 h 140"/>
                <a:gd name="T52" fmla="*/ 106 w 186"/>
                <a:gd name="T53" fmla="*/ 81 h 140"/>
                <a:gd name="T54" fmla="*/ 106 w 186"/>
                <a:gd name="T55" fmla="*/ 59 h 140"/>
                <a:gd name="T56" fmla="*/ 170 w 186"/>
                <a:gd name="T57" fmla="*/ 54 h 140"/>
                <a:gd name="T58" fmla="*/ 186 w 186"/>
                <a:gd name="T59" fmla="*/ 9 h 140"/>
                <a:gd name="T60" fmla="*/ 186 w 186"/>
                <a:gd name="T61" fmla="*/ 134 h 140"/>
                <a:gd name="T62" fmla="*/ 142 w 186"/>
                <a:gd name="T63" fmla="*/ 128 h 140"/>
                <a:gd name="T64" fmla="*/ 93 w 186"/>
                <a:gd name="T65" fmla="*/ 140 h 140"/>
                <a:gd name="T66" fmla="*/ 44 w 186"/>
                <a:gd name="T67" fmla="*/ 128 h 140"/>
                <a:gd name="T68" fmla="*/ 0 w 186"/>
                <a:gd name="T69" fmla="*/ 134 h 140"/>
                <a:gd name="T70" fmla="*/ 0 w 186"/>
                <a:gd name="T71" fmla="*/ 9 h 140"/>
                <a:gd name="T72" fmla="*/ 44 w 186"/>
                <a:gd name="T73" fmla="*/ 0 h 140"/>
                <a:gd name="T74" fmla="*/ 142 w 186"/>
                <a:gd name="T75" fmla="*/ 0 h 140"/>
                <a:gd name="T76" fmla="*/ 186 w 186"/>
                <a:gd name="T77" fmla="*/ 9 h 140"/>
                <a:gd name="T78" fmla="*/ 44 w 186"/>
                <a:gd name="T79" fmla="*/ 8 h 140"/>
                <a:gd name="T80" fmla="*/ 8 w 186"/>
                <a:gd name="T81" fmla="*/ 118 h 140"/>
                <a:gd name="T82" fmla="*/ 89 w 186"/>
                <a:gd name="T83" fmla="*/ 121 h 140"/>
                <a:gd name="T84" fmla="*/ 178 w 186"/>
                <a:gd name="T85" fmla="*/ 14 h 140"/>
                <a:gd name="T86" fmla="*/ 97 w 186"/>
                <a:gd name="T87" fmla="*/ 18 h 140"/>
                <a:gd name="T88" fmla="*/ 142 w 186"/>
                <a:gd name="T89" fmla="*/ 112 h 140"/>
                <a:gd name="T90" fmla="*/ 178 w 186"/>
                <a:gd name="T91" fmla="*/ 14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86" h="140">
                  <a:moveTo>
                    <a:pt x="56" y="66"/>
                  </a:moveTo>
                  <a:cubicBezTo>
                    <a:pt x="56" y="66"/>
                    <a:pt x="56" y="67"/>
                    <a:pt x="56" y="67"/>
                  </a:cubicBezTo>
                  <a:cubicBezTo>
                    <a:pt x="54" y="69"/>
                    <a:pt x="50" y="70"/>
                    <a:pt x="46" y="71"/>
                  </a:cubicBezTo>
                  <a:cubicBezTo>
                    <a:pt x="41" y="72"/>
                    <a:pt x="37" y="73"/>
                    <a:pt x="34" y="77"/>
                  </a:cubicBezTo>
                  <a:cubicBezTo>
                    <a:pt x="32" y="79"/>
                    <a:pt x="31" y="80"/>
                    <a:pt x="29" y="82"/>
                  </a:cubicBezTo>
                  <a:cubicBezTo>
                    <a:pt x="24" y="83"/>
                    <a:pt x="19" y="85"/>
                    <a:pt x="15" y="87"/>
                  </a:cubicBezTo>
                  <a:cubicBezTo>
                    <a:pt x="15" y="80"/>
                    <a:pt x="15" y="74"/>
                    <a:pt x="15" y="68"/>
                  </a:cubicBezTo>
                  <a:cubicBezTo>
                    <a:pt x="26" y="63"/>
                    <a:pt x="38" y="61"/>
                    <a:pt x="50" y="61"/>
                  </a:cubicBezTo>
                  <a:cubicBezTo>
                    <a:pt x="52" y="62"/>
                    <a:pt x="56" y="64"/>
                    <a:pt x="56" y="66"/>
                  </a:cubicBezTo>
                  <a:close/>
                  <a:moveTo>
                    <a:pt x="68" y="67"/>
                  </a:moveTo>
                  <a:cubicBezTo>
                    <a:pt x="70" y="73"/>
                    <a:pt x="67" y="75"/>
                    <a:pt x="62" y="77"/>
                  </a:cubicBezTo>
                  <a:cubicBezTo>
                    <a:pt x="60" y="78"/>
                    <a:pt x="59" y="80"/>
                    <a:pt x="59" y="81"/>
                  </a:cubicBezTo>
                  <a:cubicBezTo>
                    <a:pt x="67" y="82"/>
                    <a:pt x="74" y="84"/>
                    <a:pt x="82" y="87"/>
                  </a:cubicBezTo>
                  <a:cubicBezTo>
                    <a:pt x="82" y="80"/>
                    <a:pt x="82" y="74"/>
                    <a:pt x="82" y="68"/>
                  </a:cubicBezTo>
                  <a:cubicBezTo>
                    <a:pt x="76" y="66"/>
                    <a:pt x="71" y="64"/>
                    <a:pt x="65" y="63"/>
                  </a:cubicBezTo>
                  <a:cubicBezTo>
                    <a:pt x="66" y="64"/>
                    <a:pt x="67" y="66"/>
                    <a:pt x="68" y="67"/>
                  </a:cubicBezTo>
                  <a:close/>
                  <a:moveTo>
                    <a:pt x="15" y="27"/>
                  </a:moveTo>
                  <a:cubicBezTo>
                    <a:pt x="36" y="19"/>
                    <a:pt x="60" y="19"/>
                    <a:pt x="82" y="27"/>
                  </a:cubicBezTo>
                  <a:cubicBezTo>
                    <a:pt x="82" y="39"/>
                    <a:pt x="82" y="51"/>
                    <a:pt x="82" y="63"/>
                  </a:cubicBezTo>
                  <a:cubicBezTo>
                    <a:pt x="76" y="55"/>
                    <a:pt x="70" y="47"/>
                    <a:pt x="64" y="40"/>
                  </a:cubicBezTo>
                  <a:cubicBezTo>
                    <a:pt x="60" y="43"/>
                    <a:pt x="55" y="47"/>
                    <a:pt x="51" y="51"/>
                  </a:cubicBezTo>
                  <a:cubicBezTo>
                    <a:pt x="46" y="45"/>
                    <a:pt x="41" y="41"/>
                    <a:pt x="36" y="36"/>
                  </a:cubicBezTo>
                  <a:cubicBezTo>
                    <a:pt x="29" y="44"/>
                    <a:pt x="22" y="53"/>
                    <a:pt x="15" y="63"/>
                  </a:cubicBezTo>
                  <a:cubicBezTo>
                    <a:pt x="15" y="51"/>
                    <a:pt x="15" y="39"/>
                    <a:pt x="15" y="27"/>
                  </a:cubicBezTo>
                  <a:close/>
                  <a:moveTo>
                    <a:pt x="65" y="32"/>
                  </a:moveTo>
                  <a:cubicBezTo>
                    <a:pt x="65" y="35"/>
                    <a:pt x="68" y="39"/>
                    <a:pt x="72" y="40"/>
                  </a:cubicBezTo>
                  <a:cubicBezTo>
                    <a:pt x="75" y="41"/>
                    <a:pt x="78" y="39"/>
                    <a:pt x="78" y="35"/>
                  </a:cubicBezTo>
                  <a:cubicBezTo>
                    <a:pt x="78" y="31"/>
                    <a:pt x="75" y="27"/>
                    <a:pt x="72" y="26"/>
                  </a:cubicBezTo>
                  <a:cubicBezTo>
                    <a:pt x="68" y="25"/>
                    <a:pt x="65" y="28"/>
                    <a:pt x="65" y="32"/>
                  </a:cubicBezTo>
                  <a:close/>
                  <a:moveTo>
                    <a:pt x="106" y="95"/>
                  </a:moveTo>
                  <a:cubicBezTo>
                    <a:pt x="106" y="99"/>
                    <a:pt x="106" y="99"/>
                    <a:pt x="106" y="99"/>
                  </a:cubicBezTo>
                  <a:cubicBezTo>
                    <a:pt x="118" y="96"/>
                    <a:pt x="131" y="95"/>
                    <a:pt x="144" y="95"/>
                  </a:cubicBezTo>
                  <a:cubicBezTo>
                    <a:pt x="144" y="91"/>
                    <a:pt x="144" y="91"/>
                    <a:pt x="144" y="91"/>
                  </a:cubicBezTo>
                  <a:cubicBezTo>
                    <a:pt x="131" y="90"/>
                    <a:pt x="118" y="92"/>
                    <a:pt x="106" y="95"/>
                  </a:cubicBezTo>
                  <a:close/>
                  <a:moveTo>
                    <a:pt x="106" y="68"/>
                  </a:moveTo>
                  <a:cubicBezTo>
                    <a:pt x="106" y="72"/>
                    <a:pt x="106" y="72"/>
                    <a:pt x="106" y="72"/>
                  </a:cubicBezTo>
                  <a:cubicBezTo>
                    <a:pt x="126" y="66"/>
                    <a:pt x="150" y="66"/>
                    <a:pt x="170" y="72"/>
                  </a:cubicBezTo>
                  <a:cubicBezTo>
                    <a:pt x="170" y="68"/>
                    <a:pt x="170" y="68"/>
                    <a:pt x="170" y="68"/>
                  </a:cubicBezTo>
                  <a:cubicBezTo>
                    <a:pt x="149" y="62"/>
                    <a:pt x="127" y="62"/>
                    <a:pt x="106" y="68"/>
                  </a:cubicBezTo>
                  <a:close/>
                  <a:moveTo>
                    <a:pt x="126" y="24"/>
                  </a:moveTo>
                  <a:cubicBezTo>
                    <a:pt x="126" y="28"/>
                    <a:pt x="126" y="28"/>
                    <a:pt x="126" y="28"/>
                  </a:cubicBezTo>
                  <a:cubicBezTo>
                    <a:pt x="140" y="26"/>
                    <a:pt x="156" y="27"/>
                    <a:pt x="170" y="31"/>
                  </a:cubicBezTo>
                  <a:cubicBezTo>
                    <a:pt x="170" y="27"/>
                    <a:pt x="170" y="27"/>
                    <a:pt x="170" y="27"/>
                  </a:cubicBezTo>
                  <a:cubicBezTo>
                    <a:pt x="156" y="23"/>
                    <a:pt x="140" y="22"/>
                    <a:pt x="126" y="24"/>
                  </a:cubicBezTo>
                  <a:close/>
                  <a:moveTo>
                    <a:pt x="106" y="41"/>
                  </a:moveTo>
                  <a:cubicBezTo>
                    <a:pt x="106" y="45"/>
                    <a:pt x="106" y="45"/>
                    <a:pt x="106" y="45"/>
                  </a:cubicBezTo>
                  <a:cubicBezTo>
                    <a:pt x="126" y="39"/>
                    <a:pt x="150" y="39"/>
                    <a:pt x="170" y="45"/>
                  </a:cubicBezTo>
                  <a:cubicBezTo>
                    <a:pt x="170" y="40"/>
                    <a:pt x="170" y="40"/>
                    <a:pt x="170" y="40"/>
                  </a:cubicBezTo>
                  <a:cubicBezTo>
                    <a:pt x="149" y="35"/>
                    <a:pt x="127" y="35"/>
                    <a:pt x="106" y="41"/>
                  </a:cubicBezTo>
                  <a:close/>
                  <a:moveTo>
                    <a:pt x="106" y="81"/>
                  </a:moveTo>
                  <a:cubicBezTo>
                    <a:pt x="106" y="86"/>
                    <a:pt x="106" y="86"/>
                    <a:pt x="106" y="86"/>
                  </a:cubicBezTo>
                  <a:cubicBezTo>
                    <a:pt x="126" y="80"/>
                    <a:pt x="150" y="80"/>
                    <a:pt x="170" y="86"/>
                  </a:cubicBezTo>
                  <a:cubicBezTo>
                    <a:pt x="170" y="81"/>
                    <a:pt x="170" y="81"/>
                    <a:pt x="170" y="81"/>
                  </a:cubicBezTo>
                  <a:cubicBezTo>
                    <a:pt x="149" y="76"/>
                    <a:pt x="127" y="76"/>
                    <a:pt x="106" y="81"/>
                  </a:cubicBezTo>
                  <a:close/>
                  <a:moveTo>
                    <a:pt x="106" y="54"/>
                  </a:moveTo>
                  <a:cubicBezTo>
                    <a:pt x="106" y="59"/>
                    <a:pt x="106" y="59"/>
                    <a:pt x="106" y="59"/>
                  </a:cubicBezTo>
                  <a:cubicBezTo>
                    <a:pt x="126" y="53"/>
                    <a:pt x="150" y="53"/>
                    <a:pt x="170" y="59"/>
                  </a:cubicBezTo>
                  <a:cubicBezTo>
                    <a:pt x="170" y="54"/>
                    <a:pt x="170" y="54"/>
                    <a:pt x="170" y="54"/>
                  </a:cubicBezTo>
                  <a:cubicBezTo>
                    <a:pt x="149" y="48"/>
                    <a:pt x="127" y="49"/>
                    <a:pt x="106" y="54"/>
                  </a:cubicBezTo>
                  <a:close/>
                  <a:moveTo>
                    <a:pt x="186" y="9"/>
                  </a:moveTo>
                  <a:cubicBezTo>
                    <a:pt x="186" y="126"/>
                    <a:pt x="186" y="126"/>
                    <a:pt x="186" y="126"/>
                  </a:cubicBezTo>
                  <a:cubicBezTo>
                    <a:pt x="186" y="134"/>
                    <a:pt x="186" y="134"/>
                    <a:pt x="186" y="134"/>
                  </a:cubicBezTo>
                  <a:cubicBezTo>
                    <a:pt x="184" y="136"/>
                    <a:pt x="182" y="136"/>
                    <a:pt x="180" y="135"/>
                  </a:cubicBezTo>
                  <a:cubicBezTo>
                    <a:pt x="168" y="131"/>
                    <a:pt x="155" y="128"/>
                    <a:pt x="142" y="128"/>
                  </a:cubicBezTo>
                  <a:cubicBezTo>
                    <a:pt x="126" y="128"/>
                    <a:pt x="110" y="132"/>
                    <a:pt x="96" y="139"/>
                  </a:cubicBezTo>
                  <a:cubicBezTo>
                    <a:pt x="95" y="140"/>
                    <a:pt x="94" y="140"/>
                    <a:pt x="93" y="140"/>
                  </a:cubicBezTo>
                  <a:cubicBezTo>
                    <a:pt x="92" y="140"/>
                    <a:pt x="91" y="140"/>
                    <a:pt x="91" y="139"/>
                  </a:cubicBezTo>
                  <a:cubicBezTo>
                    <a:pt x="76" y="132"/>
                    <a:pt x="60" y="128"/>
                    <a:pt x="44" y="128"/>
                  </a:cubicBezTo>
                  <a:cubicBezTo>
                    <a:pt x="31" y="128"/>
                    <a:pt x="18" y="131"/>
                    <a:pt x="6" y="135"/>
                  </a:cubicBezTo>
                  <a:cubicBezTo>
                    <a:pt x="4" y="136"/>
                    <a:pt x="2" y="136"/>
                    <a:pt x="0" y="134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16" y="3"/>
                    <a:pt x="30" y="0"/>
                    <a:pt x="44" y="0"/>
                  </a:cubicBezTo>
                  <a:cubicBezTo>
                    <a:pt x="61" y="0"/>
                    <a:pt x="78" y="4"/>
                    <a:pt x="93" y="11"/>
                  </a:cubicBezTo>
                  <a:cubicBezTo>
                    <a:pt x="108" y="4"/>
                    <a:pt x="125" y="0"/>
                    <a:pt x="142" y="0"/>
                  </a:cubicBezTo>
                  <a:cubicBezTo>
                    <a:pt x="157" y="0"/>
                    <a:pt x="170" y="3"/>
                    <a:pt x="183" y="8"/>
                  </a:cubicBezTo>
                  <a:lnTo>
                    <a:pt x="186" y="9"/>
                  </a:lnTo>
                  <a:close/>
                  <a:moveTo>
                    <a:pt x="89" y="18"/>
                  </a:moveTo>
                  <a:cubicBezTo>
                    <a:pt x="75" y="11"/>
                    <a:pt x="60" y="8"/>
                    <a:pt x="44" y="8"/>
                  </a:cubicBezTo>
                  <a:cubicBezTo>
                    <a:pt x="31" y="8"/>
                    <a:pt x="19" y="10"/>
                    <a:pt x="8" y="14"/>
                  </a:cubicBezTo>
                  <a:cubicBezTo>
                    <a:pt x="8" y="118"/>
                    <a:pt x="8" y="118"/>
                    <a:pt x="8" y="118"/>
                  </a:cubicBezTo>
                  <a:cubicBezTo>
                    <a:pt x="19" y="114"/>
                    <a:pt x="31" y="112"/>
                    <a:pt x="44" y="112"/>
                  </a:cubicBezTo>
                  <a:cubicBezTo>
                    <a:pt x="60" y="112"/>
                    <a:pt x="75" y="115"/>
                    <a:pt x="89" y="121"/>
                  </a:cubicBezTo>
                  <a:lnTo>
                    <a:pt x="89" y="18"/>
                  </a:lnTo>
                  <a:close/>
                  <a:moveTo>
                    <a:pt x="178" y="14"/>
                  </a:moveTo>
                  <a:cubicBezTo>
                    <a:pt x="167" y="10"/>
                    <a:pt x="155" y="8"/>
                    <a:pt x="142" y="8"/>
                  </a:cubicBezTo>
                  <a:cubicBezTo>
                    <a:pt x="126" y="8"/>
                    <a:pt x="111" y="11"/>
                    <a:pt x="97" y="18"/>
                  </a:cubicBezTo>
                  <a:cubicBezTo>
                    <a:pt x="97" y="121"/>
                    <a:pt x="97" y="121"/>
                    <a:pt x="97" y="121"/>
                  </a:cubicBezTo>
                  <a:cubicBezTo>
                    <a:pt x="111" y="115"/>
                    <a:pt x="127" y="112"/>
                    <a:pt x="142" y="112"/>
                  </a:cubicBezTo>
                  <a:cubicBezTo>
                    <a:pt x="155" y="112"/>
                    <a:pt x="167" y="114"/>
                    <a:pt x="178" y="118"/>
                  </a:cubicBezTo>
                  <a:lnTo>
                    <a:pt x="178" y="1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" name="文本框 18">
              <a:extLst>
                <a:ext uri="{FF2B5EF4-FFF2-40B4-BE49-F238E27FC236}">
                  <a16:creationId xmlns:a16="http://schemas.microsoft.com/office/drawing/2014/main" id="{66FE4A17-9977-44C8-AEC6-015B7E066D0D}"/>
                </a:ext>
              </a:extLst>
            </p:cNvPr>
            <p:cNvSpPr txBox="1"/>
            <p:nvPr/>
          </p:nvSpPr>
          <p:spPr>
            <a:xfrm>
              <a:off x="6716270" y="3335663"/>
              <a:ext cx="1763039" cy="716518"/>
            </a:xfrm>
            <a:prstGeom prst="rect">
              <a:avLst/>
            </a:prstGeom>
            <a:noFill/>
          </p:spPr>
          <p:txBody>
            <a:bodyPr wrap="none" lIns="0" tIns="0" rIns="0" bIns="0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zh-CN" b="1" dirty="0">
                  <a:solidFill>
                    <a:srgbClr val="ACC5C4"/>
                  </a:solidFill>
                </a:rPr>
                <a:t>分两行写在正文右下方，</a:t>
              </a:r>
              <a:endParaRPr lang="en-US" altLang="zh-CN" b="1" dirty="0">
                <a:solidFill>
                  <a:srgbClr val="ACC5C4"/>
                </a:solidFill>
              </a:endParaRPr>
            </a:p>
            <a:p>
              <a:pPr>
                <a:lnSpc>
                  <a:spcPct val="120000"/>
                </a:lnSpc>
              </a:pPr>
              <a:r>
                <a:rPr lang="zh-CN" altLang="zh-CN" b="1" dirty="0">
                  <a:solidFill>
                    <a:srgbClr val="ACC5C4"/>
                  </a:solidFill>
                </a:rPr>
                <a:t>一行署名，一行写日期</a:t>
              </a:r>
              <a:r>
                <a:rPr lang="zh-CN" altLang="zh-CN" kern="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rPr>
                <a:t>。</a:t>
              </a:r>
            </a:p>
            <a:p>
              <a:pPr>
                <a:lnSpc>
                  <a:spcPct val="120000"/>
                </a:lnSpc>
              </a:pPr>
              <a:endParaRPr lang="zh-CN" altLang="en-US" b="1" dirty="0">
                <a:solidFill>
                  <a:srgbClr val="ACC5C4"/>
                </a:solidFill>
              </a:endParaRPr>
            </a:p>
          </p:txBody>
        </p:sp>
        <p:cxnSp>
          <p:nvCxnSpPr>
            <p:cNvPr id="26" name="直接箭头连接符 25">
              <a:extLst>
                <a:ext uri="{FF2B5EF4-FFF2-40B4-BE49-F238E27FC236}">
                  <a16:creationId xmlns:a16="http://schemas.microsoft.com/office/drawing/2014/main" id="{19FBB2CA-E458-4DDE-8CB0-EE583CA3D774}"/>
                </a:ext>
              </a:extLst>
            </p:cNvPr>
            <p:cNvCxnSpPr>
              <a:cxnSpLocks/>
            </p:cNvCxnSpPr>
            <p:nvPr/>
          </p:nvCxnSpPr>
          <p:spPr>
            <a:xfrm>
              <a:off x="6143912" y="3702013"/>
              <a:ext cx="761411" cy="0"/>
            </a:xfrm>
            <a:prstGeom prst="straightConnector1">
              <a:avLst/>
            </a:prstGeom>
            <a:ln w="15875">
              <a:solidFill>
                <a:schemeClr val="accent1">
                  <a:lumMod val="7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Title 1"/>
          <p:cNvSpPr txBox="1">
            <a:spLocks/>
          </p:cNvSpPr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endParaRPr lang="en-GB" altLang="zh-CN" sz="1800" dirty="0">
              <a:solidFill>
                <a:srgbClr val="7BAAA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82122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fade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内容占位符 3" descr="155">
            <a:extLst>
              <a:ext uri="{FF2B5EF4-FFF2-40B4-BE49-F238E27FC236}">
                <a16:creationId xmlns:a16="http://schemas.microsoft.com/office/drawing/2014/main" id="{9F419139-2C53-4C75-B931-A61088C8A6B2}"/>
              </a:ext>
            </a:extLst>
          </p:cNvPr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340122"/>
            <a:ext cx="5607046" cy="4463256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6918965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fad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5"/>
          <p:cNvGrpSpPr/>
          <p:nvPr/>
        </p:nvGrpSpPr>
        <p:grpSpPr>
          <a:xfrm>
            <a:off x="4039521" y="1170991"/>
            <a:ext cx="3322969" cy="530915"/>
            <a:chOff x="1598315" y="1418185"/>
            <a:chExt cx="4430626" cy="707886"/>
          </a:xfrm>
        </p:grpSpPr>
        <p:sp>
          <p:nvSpPr>
            <p:cNvPr id="24" name="TextBox 6"/>
            <p:cNvSpPr txBox="1"/>
            <p:nvPr/>
          </p:nvSpPr>
          <p:spPr>
            <a:xfrm>
              <a:off x="1598315" y="1418185"/>
              <a:ext cx="655949" cy="707886"/>
            </a:xfrm>
            <a:prstGeom prst="rect">
              <a:avLst/>
            </a:prstGeom>
            <a:noFill/>
          </p:spPr>
          <p:txBody>
            <a:bodyPr wrap="none" anchor="ctr">
              <a:normAutofit fontScale="85000" lnSpcReduction="20000"/>
            </a:bodyPr>
            <a:lstStyle/>
            <a:p>
              <a:r>
                <a:rPr lang="en-US" altLang="zh-CN" sz="4000">
                  <a:solidFill>
                    <a:srgbClr val="ACC5C4"/>
                  </a:solidFill>
                  <a:latin typeface="Impact" panose="020B0806030902050204" pitchFamily="34" charset="0"/>
                </a:rPr>
                <a:t>01</a:t>
              </a:r>
            </a:p>
          </p:txBody>
        </p:sp>
        <p:grpSp>
          <p:nvGrpSpPr>
            <p:cNvPr id="25" name="Group 7"/>
            <p:cNvGrpSpPr/>
            <p:nvPr/>
          </p:nvGrpSpPr>
          <p:grpSpPr>
            <a:xfrm>
              <a:off x="2066367" y="1448091"/>
              <a:ext cx="3962574" cy="644405"/>
              <a:chOff x="3943834" y="623236"/>
              <a:chExt cx="3962574" cy="644405"/>
            </a:xfrm>
          </p:grpSpPr>
          <p:sp>
            <p:nvSpPr>
              <p:cNvPr id="26" name="TextBox 8"/>
              <p:cNvSpPr txBox="1"/>
              <p:nvPr/>
            </p:nvSpPr>
            <p:spPr>
              <a:xfrm>
                <a:off x="3943834" y="623236"/>
                <a:ext cx="3962574" cy="412450"/>
              </a:xfrm>
              <a:prstGeom prst="rect">
                <a:avLst/>
              </a:prstGeom>
              <a:noFill/>
            </p:spPr>
            <p:txBody>
              <a:bodyPr wrap="none" lIns="360000" tIns="0" rIns="0" bIns="0" anchor="b" anchorCtr="0">
                <a:normAutofit/>
              </a:bodyPr>
              <a:lstStyle/>
              <a:p>
                <a:r>
                  <a:rPr lang="zh-CN" altLang="en-US" sz="1600" b="1" dirty="0">
                    <a:solidFill>
                      <a:srgbClr val="ACC5C4"/>
                    </a:solidFill>
                  </a:rPr>
                  <a:t>新闻报道的写作模式</a:t>
                </a:r>
              </a:p>
            </p:txBody>
          </p:sp>
          <p:sp>
            <p:nvSpPr>
              <p:cNvPr id="27" name="TextBox 9"/>
              <p:cNvSpPr txBox="1">
                <a:spLocks/>
              </p:cNvSpPr>
              <p:nvPr/>
            </p:nvSpPr>
            <p:spPr>
              <a:xfrm>
                <a:off x="3943834" y="947273"/>
                <a:ext cx="3962574" cy="320368"/>
              </a:xfrm>
              <a:prstGeom prst="rect">
                <a:avLst/>
              </a:prstGeom>
            </p:spPr>
            <p:txBody>
              <a:bodyPr vert="horz" wrap="square" lIns="360000" tIns="0" rIns="0" bIns="0" anchor="ctr" anchorCtr="0">
                <a:normAutofit/>
              </a:bodyPr>
              <a:lstStyle/>
              <a:p>
                <a:pPr algn="l">
                  <a:lnSpc>
                    <a:spcPct val="120000"/>
                  </a:lnSpc>
                </a:pPr>
                <a:endParaRPr lang="zh-CN" altLang="en-US" sz="1050" dirty="0">
                  <a:solidFill>
                    <a:srgbClr val="ACC5C4"/>
                  </a:solidFill>
                </a:endParaRPr>
              </a:p>
            </p:txBody>
          </p:sp>
        </p:grpSp>
      </p:grpSp>
      <p:grpSp>
        <p:nvGrpSpPr>
          <p:cNvPr id="9" name="Group 10"/>
          <p:cNvGrpSpPr/>
          <p:nvPr/>
        </p:nvGrpSpPr>
        <p:grpSpPr>
          <a:xfrm>
            <a:off x="4039521" y="2008868"/>
            <a:ext cx="3322969" cy="530915"/>
            <a:chOff x="1598315" y="2786337"/>
            <a:chExt cx="4430626" cy="707886"/>
          </a:xfrm>
        </p:grpSpPr>
        <p:sp>
          <p:nvSpPr>
            <p:cNvPr id="20" name="TextBox 11"/>
            <p:cNvSpPr txBox="1"/>
            <p:nvPr/>
          </p:nvSpPr>
          <p:spPr>
            <a:xfrm>
              <a:off x="1598315" y="2786337"/>
              <a:ext cx="718466" cy="707886"/>
            </a:xfrm>
            <a:prstGeom prst="rect">
              <a:avLst/>
            </a:prstGeom>
            <a:noFill/>
          </p:spPr>
          <p:txBody>
            <a:bodyPr wrap="none" anchor="ctr">
              <a:normAutofit fontScale="85000" lnSpcReduction="20000"/>
            </a:bodyPr>
            <a:lstStyle/>
            <a:p>
              <a:r>
                <a:rPr lang="en-US" altLang="zh-CN" sz="4000">
                  <a:solidFill>
                    <a:srgbClr val="F2A5BB"/>
                  </a:solidFill>
                  <a:latin typeface="Impact" panose="020B0806030902050204" pitchFamily="34" charset="0"/>
                </a:rPr>
                <a:t>02</a:t>
              </a:r>
            </a:p>
          </p:txBody>
        </p:sp>
        <p:grpSp>
          <p:nvGrpSpPr>
            <p:cNvPr id="21" name="Group 12"/>
            <p:cNvGrpSpPr/>
            <p:nvPr/>
          </p:nvGrpSpPr>
          <p:grpSpPr>
            <a:xfrm>
              <a:off x="2066367" y="2859408"/>
              <a:ext cx="3962574" cy="601240"/>
              <a:chOff x="3943834" y="666401"/>
              <a:chExt cx="3962574" cy="601240"/>
            </a:xfrm>
          </p:grpSpPr>
          <p:sp>
            <p:nvSpPr>
              <p:cNvPr id="22" name="TextBox 13"/>
              <p:cNvSpPr txBox="1"/>
              <p:nvPr/>
            </p:nvSpPr>
            <p:spPr>
              <a:xfrm>
                <a:off x="3943834" y="666401"/>
                <a:ext cx="3962574" cy="387517"/>
              </a:xfrm>
              <a:prstGeom prst="rect">
                <a:avLst/>
              </a:prstGeom>
              <a:noFill/>
            </p:spPr>
            <p:txBody>
              <a:bodyPr wrap="none" lIns="360000" tIns="0" rIns="0" bIns="0" anchor="b" anchorCtr="0">
                <a:normAutofit/>
              </a:bodyPr>
              <a:lstStyle/>
              <a:p>
                <a:r>
                  <a:rPr lang="zh-CN" altLang="en-US" sz="1600" b="1" dirty="0">
                    <a:solidFill>
                      <a:srgbClr val="F2A5BB"/>
                    </a:solidFill>
                  </a:rPr>
                  <a:t>新闻报道的语言形式</a:t>
                </a:r>
              </a:p>
            </p:txBody>
          </p:sp>
          <p:sp>
            <p:nvSpPr>
              <p:cNvPr id="23" name="TextBox 14"/>
              <p:cNvSpPr txBox="1">
                <a:spLocks/>
              </p:cNvSpPr>
              <p:nvPr/>
            </p:nvSpPr>
            <p:spPr>
              <a:xfrm>
                <a:off x="3943834" y="947273"/>
                <a:ext cx="3962574" cy="320368"/>
              </a:xfrm>
              <a:prstGeom prst="rect">
                <a:avLst/>
              </a:prstGeom>
            </p:spPr>
            <p:txBody>
              <a:bodyPr vert="horz" wrap="square" lIns="360000" tIns="0" rIns="0" bIns="0" anchor="ctr" anchorCtr="0">
                <a:normAutofit/>
              </a:bodyPr>
              <a:lstStyle/>
              <a:p>
                <a:pPr algn="l">
                  <a:lnSpc>
                    <a:spcPct val="120000"/>
                  </a:lnSpc>
                </a:pPr>
                <a:endParaRPr lang="zh-CN" altLang="en-US" sz="1050" dirty="0">
                  <a:solidFill>
                    <a:srgbClr val="F2A5BB"/>
                  </a:solidFill>
                </a:endParaRPr>
              </a:p>
            </p:txBody>
          </p:sp>
        </p:grpSp>
      </p:grpSp>
      <p:grpSp>
        <p:nvGrpSpPr>
          <p:cNvPr id="10" name="Group 15"/>
          <p:cNvGrpSpPr/>
          <p:nvPr/>
        </p:nvGrpSpPr>
        <p:grpSpPr>
          <a:xfrm>
            <a:off x="4039521" y="2846744"/>
            <a:ext cx="3296301" cy="530915"/>
            <a:chOff x="1598315" y="4154489"/>
            <a:chExt cx="4395069" cy="707886"/>
          </a:xfrm>
        </p:grpSpPr>
        <p:sp>
          <p:nvSpPr>
            <p:cNvPr id="16" name="TextBox 16"/>
            <p:cNvSpPr txBox="1"/>
            <p:nvPr/>
          </p:nvSpPr>
          <p:spPr>
            <a:xfrm>
              <a:off x="1598315" y="4154489"/>
              <a:ext cx="732893" cy="707886"/>
            </a:xfrm>
            <a:prstGeom prst="rect">
              <a:avLst/>
            </a:prstGeom>
            <a:noFill/>
          </p:spPr>
          <p:txBody>
            <a:bodyPr wrap="none" anchor="ctr">
              <a:normAutofit fontScale="85000" lnSpcReduction="20000"/>
            </a:bodyPr>
            <a:lstStyle/>
            <a:p>
              <a:r>
                <a:rPr lang="en-US" altLang="zh-CN" sz="4000">
                  <a:solidFill>
                    <a:srgbClr val="ACC5C4"/>
                  </a:solidFill>
                  <a:latin typeface="Impact" panose="020B0806030902050204" pitchFamily="34" charset="0"/>
                </a:rPr>
                <a:t>03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2066367" y="4238428"/>
              <a:ext cx="3927017" cy="320368"/>
            </a:xfrm>
            <a:prstGeom prst="rect">
              <a:avLst/>
            </a:prstGeom>
            <a:noFill/>
          </p:spPr>
          <p:txBody>
            <a:bodyPr wrap="none" lIns="360000" tIns="0" rIns="0" bIns="0" anchor="b" anchorCtr="0">
              <a:normAutofit lnSpcReduction="10000"/>
            </a:bodyPr>
            <a:lstStyle/>
            <a:p>
              <a:r>
                <a:rPr lang="zh-CN" altLang="en-US" sz="1600" b="1" dirty="0">
                  <a:solidFill>
                    <a:srgbClr val="ACC5C4"/>
                  </a:solidFill>
                </a:rPr>
                <a:t>新闻报道的图片样式</a:t>
              </a:r>
            </a:p>
          </p:txBody>
        </p:sp>
      </p:grpSp>
      <p:grpSp>
        <p:nvGrpSpPr>
          <p:cNvPr id="11" name="Group 20"/>
          <p:cNvGrpSpPr/>
          <p:nvPr/>
        </p:nvGrpSpPr>
        <p:grpSpPr>
          <a:xfrm>
            <a:off x="4039521" y="3684622"/>
            <a:ext cx="3322969" cy="530915"/>
            <a:chOff x="1598315" y="5522641"/>
            <a:chExt cx="4430626" cy="707886"/>
          </a:xfrm>
        </p:grpSpPr>
        <p:sp>
          <p:nvSpPr>
            <p:cNvPr id="12" name="TextBox 21"/>
            <p:cNvSpPr txBox="1"/>
            <p:nvPr/>
          </p:nvSpPr>
          <p:spPr>
            <a:xfrm>
              <a:off x="1598315" y="5522641"/>
              <a:ext cx="716863" cy="707886"/>
            </a:xfrm>
            <a:prstGeom prst="rect">
              <a:avLst/>
            </a:prstGeom>
            <a:noFill/>
          </p:spPr>
          <p:txBody>
            <a:bodyPr wrap="none" anchor="ctr">
              <a:normAutofit fontScale="85000" lnSpcReduction="20000"/>
            </a:bodyPr>
            <a:lstStyle/>
            <a:p>
              <a:r>
                <a:rPr lang="en-US" altLang="zh-CN" sz="4000">
                  <a:solidFill>
                    <a:srgbClr val="F2A5BB"/>
                  </a:solidFill>
                  <a:latin typeface="Impact" panose="020B0806030902050204" pitchFamily="34" charset="0"/>
                </a:rPr>
                <a:t>04</a:t>
              </a:r>
            </a:p>
          </p:txBody>
        </p:sp>
        <p:grpSp>
          <p:nvGrpSpPr>
            <p:cNvPr id="13" name="Group 22"/>
            <p:cNvGrpSpPr/>
            <p:nvPr/>
          </p:nvGrpSpPr>
          <p:grpSpPr>
            <a:xfrm>
              <a:off x="2066367" y="5565679"/>
              <a:ext cx="3962574" cy="631273"/>
              <a:chOff x="3943834" y="636368"/>
              <a:chExt cx="3962574" cy="631273"/>
            </a:xfrm>
          </p:grpSpPr>
          <p:sp>
            <p:nvSpPr>
              <p:cNvPr id="14" name="TextBox 23"/>
              <p:cNvSpPr txBox="1"/>
              <p:nvPr/>
            </p:nvSpPr>
            <p:spPr>
              <a:xfrm>
                <a:off x="3943834" y="636368"/>
                <a:ext cx="3962574" cy="421316"/>
              </a:xfrm>
              <a:prstGeom prst="rect">
                <a:avLst/>
              </a:prstGeom>
              <a:noFill/>
            </p:spPr>
            <p:txBody>
              <a:bodyPr wrap="none" lIns="360000" tIns="0" rIns="0" bIns="0" anchor="b" anchorCtr="0">
                <a:normAutofit/>
              </a:bodyPr>
              <a:lstStyle/>
              <a:p>
                <a:r>
                  <a:rPr lang="zh-CN" altLang="en-US" sz="1600" b="1" dirty="0">
                    <a:solidFill>
                      <a:srgbClr val="F2A5BB"/>
                    </a:solidFill>
                  </a:rPr>
                  <a:t>通知的写法</a:t>
                </a:r>
              </a:p>
            </p:txBody>
          </p:sp>
          <p:sp>
            <p:nvSpPr>
              <p:cNvPr id="15" name="TextBox 24"/>
              <p:cNvSpPr txBox="1">
                <a:spLocks/>
              </p:cNvSpPr>
              <p:nvPr/>
            </p:nvSpPr>
            <p:spPr>
              <a:xfrm>
                <a:off x="3943834" y="947273"/>
                <a:ext cx="3962574" cy="320368"/>
              </a:xfrm>
              <a:prstGeom prst="rect">
                <a:avLst/>
              </a:prstGeom>
            </p:spPr>
            <p:txBody>
              <a:bodyPr vert="horz" wrap="square" lIns="360000" tIns="0" rIns="0" bIns="0" anchor="ctr" anchorCtr="0">
                <a:normAutofit/>
              </a:bodyPr>
              <a:lstStyle/>
              <a:p>
                <a:pPr algn="l">
                  <a:lnSpc>
                    <a:spcPct val="120000"/>
                  </a:lnSpc>
                </a:pPr>
                <a:endParaRPr lang="zh-CN" altLang="en-US" sz="1050" dirty="0">
                  <a:solidFill>
                    <a:srgbClr val="F2A5BB"/>
                  </a:solidFill>
                </a:endParaRPr>
              </a:p>
            </p:txBody>
          </p:sp>
        </p:grpSp>
      </p:grpSp>
      <p:grpSp>
        <p:nvGrpSpPr>
          <p:cNvPr id="29" name="Group 2"/>
          <p:cNvGrpSpPr/>
          <p:nvPr/>
        </p:nvGrpSpPr>
        <p:grpSpPr>
          <a:xfrm>
            <a:off x="1517911" y="1650412"/>
            <a:ext cx="1778742" cy="1778742"/>
            <a:chOff x="990600" y="2044717"/>
            <a:chExt cx="2768566" cy="2768566"/>
          </a:xfrm>
        </p:grpSpPr>
        <p:sp>
          <p:nvSpPr>
            <p:cNvPr id="30" name="Diamond 5"/>
            <p:cNvSpPr/>
            <p:nvPr/>
          </p:nvSpPr>
          <p:spPr bwMode="auto">
            <a:xfrm>
              <a:off x="990600" y="2044717"/>
              <a:ext cx="2768566" cy="2768566"/>
            </a:xfrm>
            <a:prstGeom prst="diamond">
              <a:avLst/>
            </a:prstGeom>
            <a:solidFill>
              <a:srgbClr val="ACC5C4"/>
            </a:solidFill>
            <a:ln w="50800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31" name="Group 9"/>
            <p:cNvGrpSpPr/>
            <p:nvPr/>
          </p:nvGrpSpPr>
          <p:grpSpPr>
            <a:xfrm>
              <a:off x="1429100" y="2918362"/>
              <a:ext cx="1800200" cy="992584"/>
              <a:chOff x="2345143" y="2512160"/>
              <a:chExt cx="1800200" cy="992584"/>
            </a:xfrm>
          </p:grpSpPr>
          <p:sp>
            <p:nvSpPr>
              <p:cNvPr id="32" name="TextBox 7"/>
              <p:cNvSpPr txBox="1"/>
              <p:nvPr/>
            </p:nvSpPr>
            <p:spPr>
              <a:xfrm>
                <a:off x="2345143" y="2512160"/>
                <a:ext cx="1800200" cy="677107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normAutofit fontScale="77500" lnSpcReduction="20000"/>
              </a:bodyPr>
              <a:lstStyle/>
              <a:p>
                <a:pPr algn="ctr"/>
                <a:r>
                  <a:rPr lang="zh-CN" altLang="en-US" sz="4400" dirty="0">
                    <a:solidFill>
                      <a:schemeClr val="bg1"/>
                    </a:solidFill>
                  </a:rPr>
                  <a:t>目录</a:t>
                </a:r>
              </a:p>
            </p:txBody>
          </p:sp>
          <p:sp>
            <p:nvSpPr>
              <p:cNvPr id="33" name="TextBox 8"/>
              <p:cNvSpPr txBox="1"/>
              <p:nvPr/>
            </p:nvSpPr>
            <p:spPr>
              <a:xfrm>
                <a:off x="2345143" y="3289300"/>
                <a:ext cx="1800200" cy="215444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normAutofit fontScale="77500" lnSpcReduction="20000"/>
              </a:bodyPr>
              <a:lstStyle/>
              <a:p>
                <a:pPr algn="ctr"/>
                <a:r>
                  <a:rPr lang="en-US" altLang="zh-CN" sz="1400">
                    <a:solidFill>
                      <a:schemeClr val="bg1"/>
                    </a:solidFill>
                  </a:rPr>
                  <a:t>CONTENTS</a:t>
                </a:r>
              </a:p>
            </p:txBody>
          </p:sp>
        </p:grpSp>
      </p:grpSp>
      <p:pic>
        <p:nvPicPr>
          <p:cNvPr id="28" name="图片 27">
            <a:extLst>
              <a:ext uri="{FF2B5EF4-FFF2-40B4-BE49-F238E27FC236}">
                <a16:creationId xmlns:a16="http://schemas.microsoft.com/office/drawing/2014/main" id="{33822FF4-F447-46D1-9097-7EB5F7731DF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5822" y="2689778"/>
            <a:ext cx="2110873" cy="2563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1690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fade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3563888" y="1923678"/>
            <a:ext cx="34563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800" spc="300" dirty="0">
                <a:solidFill>
                  <a:srgbClr val="77849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itchFamily="34" charset="-122"/>
              </a:rPr>
              <a:t>感谢聆听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466" y="1059582"/>
            <a:ext cx="2087168" cy="2534948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56A1C207-4F78-43FA-B821-A061B9A10ABA}"/>
              </a:ext>
            </a:extLst>
          </p:cNvPr>
          <p:cNvSpPr txBox="1"/>
          <p:nvPr/>
        </p:nvSpPr>
        <p:spPr>
          <a:xfrm>
            <a:off x="3846959" y="3225198"/>
            <a:ext cx="431757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srgbClr val="57989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分享人：文学院   周靖涵</a:t>
            </a:r>
            <a:endParaRPr lang="en-US" altLang="zh-CN" sz="1400" dirty="0">
              <a:solidFill>
                <a:srgbClr val="57989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400" dirty="0">
              <a:solidFill>
                <a:srgbClr val="57989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400" dirty="0">
                <a:solidFill>
                  <a:srgbClr val="57989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汇报时间：</a:t>
            </a:r>
            <a:r>
              <a:rPr lang="en-US" altLang="zh-CN" sz="1400" dirty="0">
                <a:solidFill>
                  <a:srgbClr val="57989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2021</a:t>
            </a:r>
            <a:r>
              <a:rPr lang="zh-CN" altLang="en-US" sz="1400" dirty="0">
                <a:solidFill>
                  <a:srgbClr val="57989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1400" dirty="0">
                <a:solidFill>
                  <a:srgbClr val="57989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  <a:r>
              <a:rPr lang="zh-CN" altLang="en-US" sz="1400" dirty="0">
                <a:solidFill>
                  <a:srgbClr val="57989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sz="1400" dirty="0">
                <a:solidFill>
                  <a:srgbClr val="57989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400" dirty="0">
                <a:solidFill>
                  <a:srgbClr val="57989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</a:p>
        </p:txBody>
      </p:sp>
    </p:spTree>
    <p:extLst>
      <p:ext uri="{BB962C8B-B14F-4D97-AF65-F5344CB8AC3E}">
        <p14:creationId xmlns:p14="http://schemas.microsoft.com/office/powerpoint/2010/main" val="8849632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fade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48"/>
          <p:cNvSpPr txBox="1"/>
          <p:nvPr/>
        </p:nvSpPr>
        <p:spPr>
          <a:xfrm>
            <a:off x="2483768" y="2188552"/>
            <a:ext cx="5832648" cy="13542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742950" indent="-742950">
              <a:buAutoNum type="arabicPlain"/>
            </a:pPr>
            <a:r>
              <a:rPr lang="zh-CN" altLang="en-US" sz="4400" dirty="0">
                <a:solidFill>
                  <a:srgbClr val="ACC5C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新闻报道的写作模式</a:t>
            </a:r>
          </a:p>
          <a:p>
            <a:endParaRPr lang="en-GB" altLang="zh-CN" sz="4400" dirty="0">
              <a:solidFill>
                <a:srgbClr val="7BAAA5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059582"/>
            <a:ext cx="2087168" cy="2534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2883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fade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16"/>
          <p:cNvSpPr>
            <a:spLocks noChangeAspect="1"/>
          </p:cNvSpPr>
          <p:nvPr/>
        </p:nvSpPr>
        <p:spPr bwMode="auto">
          <a:xfrm>
            <a:off x="1278526" y="3061323"/>
            <a:ext cx="389152" cy="38925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3767" y="5419"/>
                </a:moveTo>
                <a:cubicBezTo>
                  <a:pt x="4051" y="5419"/>
                  <a:pt x="4271" y="5505"/>
                  <a:pt x="4428" y="5687"/>
                </a:cubicBezTo>
                <a:cubicBezTo>
                  <a:pt x="4586" y="5865"/>
                  <a:pt x="4701" y="6078"/>
                  <a:pt x="4766" y="6326"/>
                </a:cubicBezTo>
                <a:cubicBezTo>
                  <a:pt x="4835" y="6574"/>
                  <a:pt x="4879" y="6836"/>
                  <a:pt x="4893" y="7106"/>
                </a:cubicBezTo>
                <a:cubicBezTo>
                  <a:pt x="4910" y="7377"/>
                  <a:pt x="4917" y="7596"/>
                  <a:pt x="4917" y="7760"/>
                </a:cubicBezTo>
                <a:lnTo>
                  <a:pt x="4917" y="9856"/>
                </a:lnTo>
                <a:cubicBezTo>
                  <a:pt x="4809" y="9928"/>
                  <a:pt x="4720" y="10015"/>
                  <a:pt x="4646" y="10110"/>
                </a:cubicBezTo>
                <a:cubicBezTo>
                  <a:pt x="4574" y="10208"/>
                  <a:pt x="4468" y="10257"/>
                  <a:pt x="4329" y="10257"/>
                </a:cubicBezTo>
                <a:lnTo>
                  <a:pt x="561" y="10257"/>
                </a:lnTo>
                <a:cubicBezTo>
                  <a:pt x="439" y="10257"/>
                  <a:pt x="338" y="10208"/>
                  <a:pt x="256" y="10110"/>
                </a:cubicBezTo>
                <a:cubicBezTo>
                  <a:pt x="177" y="10015"/>
                  <a:pt x="93" y="9928"/>
                  <a:pt x="0" y="9856"/>
                </a:cubicBezTo>
                <a:lnTo>
                  <a:pt x="0" y="7760"/>
                </a:lnTo>
                <a:cubicBezTo>
                  <a:pt x="0" y="7596"/>
                  <a:pt x="4" y="7377"/>
                  <a:pt x="12" y="7106"/>
                </a:cubicBezTo>
                <a:cubicBezTo>
                  <a:pt x="19" y="6836"/>
                  <a:pt x="57" y="6574"/>
                  <a:pt x="124" y="6326"/>
                </a:cubicBezTo>
                <a:cubicBezTo>
                  <a:pt x="196" y="6078"/>
                  <a:pt x="309" y="5865"/>
                  <a:pt x="465" y="5687"/>
                </a:cubicBezTo>
                <a:cubicBezTo>
                  <a:pt x="624" y="5508"/>
                  <a:pt x="842" y="5419"/>
                  <a:pt x="1123" y="5419"/>
                </a:cubicBezTo>
                <a:cubicBezTo>
                  <a:pt x="782" y="5151"/>
                  <a:pt x="508" y="4803"/>
                  <a:pt x="304" y="4377"/>
                </a:cubicBezTo>
                <a:cubicBezTo>
                  <a:pt x="103" y="3950"/>
                  <a:pt x="0" y="3469"/>
                  <a:pt x="0" y="2937"/>
                </a:cubicBezTo>
                <a:cubicBezTo>
                  <a:pt x="0" y="2539"/>
                  <a:pt x="64" y="2162"/>
                  <a:pt x="189" y="1805"/>
                </a:cubicBezTo>
                <a:cubicBezTo>
                  <a:pt x="316" y="1448"/>
                  <a:pt x="491" y="1134"/>
                  <a:pt x="717" y="861"/>
                </a:cubicBezTo>
                <a:cubicBezTo>
                  <a:pt x="943" y="590"/>
                  <a:pt x="1207" y="380"/>
                  <a:pt x="1504" y="227"/>
                </a:cubicBezTo>
                <a:cubicBezTo>
                  <a:pt x="1804" y="77"/>
                  <a:pt x="2119" y="0"/>
                  <a:pt x="2445" y="0"/>
                </a:cubicBezTo>
                <a:cubicBezTo>
                  <a:pt x="2793" y="0"/>
                  <a:pt x="3115" y="77"/>
                  <a:pt x="3412" y="227"/>
                </a:cubicBezTo>
                <a:cubicBezTo>
                  <a:pt x="3712" y="380"/>
                  <a:pt x="3969" y="590"/>
                  <a:pt x="4188" y="861"/>
                </a:cubicBezTo>
                <a:cubicBezTo>
                  <a:pt x="4406" y="1134"/>
                  <a:pt x="4584" y="1448"/>
                  <a:pt x="4716" y="1805"/>
                </a:cubicBezTo>
                <a:cubicBezTo>
                  <a:pt x="4850" y="2162"/>
                  <a:pt x="4917" y="2539"/>
                  <a:pt x="4917" y="2937"/>
                </a:cubicBezTo>
                <a:cubicBezTo>
                  <a:pt x="4917" y="3458"/>
                  <a:pt x="4814" y="3939"/>
                  <a:pt x="4603" y="4371"/>
                </a:cubicBezTo>
                <a:cubicBezTo>
                  <a:pt x="4392" y="4800"/>
                  <a:pt x="4115" y="5151"/>
                  <a:pt x="3767" y="5419"/>
                </a:cubicBezTo>
                <a:moveTo>
                  <a:pt x="18165" y="12062"/>
                </a:moveTo>
                <a:cubicBezTo>
                  <a:pt x="18672" y="12604"/>
                  <a:pt x="19070" y="13142"/>
                  <a:pt x="19356" y="13669"/>
                </a:cubicBezTo>
                <a:cubicBezTo>
                  <a:pt x="19641" y="14196"/>
                  <a:pt x="19788" y="14801"/>
                  <a:pt x="19788" y="15480"/>
                </a:cubicBezTo>
                <a:lnTo>
                  <a:pt x="19788" y="20816"/>
                </a:lnTo>
                <a:cubicBezTo>
                  <a:pt x="19694" y="20868"/>
                  <a:pt x="19620" y="20931"/>
                  <a:pt x="19557" y="20995"/>
                </a:cubicBezTo>
                <a:cubicBezTo>
                  <a:pt x="19497" y="21061"/>
                  <a:pt x="19425" y="21122"/>
                  <a:pt x="19344" y="21191"/>
                </a:cubicBezTo>
                <a:cubicBezTo>
                  <a:pt x="19262" y="21251"/>
                  <a:pt x="19173" y="21317"/>
                  <a:pt x="19075" y="21386"/>
                </a:cubicBezTo>
                <a:cubicBezTo>
                  <a:pt x="18976" y="21455"/>
                  <a:pt x="18835" y="21528"/>
                  <a:pt x="18662" y="21599"/>
                </a:cubicBezTo>
                <a:lnTo>
                  <a:pt x="2942" y="21599"/>
                </a:lnTo>
                <a:cubicBezTo>
                  <a:pt x="2675" y="21599"/>
                  <a:pt x="2467" y="21499"/>
                  <a:pt x="2318" y="21291"/>
                </a:cubicBezTo>
                <a:cubicBezTo>
                  <a:pt x="2167" y="21081"/>
                  <a:pt x="2003" y="20926"/>
                  <a:pt x="1819" y="20816"/>
                </a:cubicBezTo>
                <a:lnTo>
                  <a:pt x="1819" y="15480"/>
                </a:lnTo>
                <a:cubicBezTo>
                  <a:pt x="1819" y="14763"/>
                  <a:pt x="1989" y="14127"/>
                  <a:pt x="2335" y="13571"/>
                </a:cubicBezTo>
                <a:cubicBezTo>
                  <a:pt x="2678" y="13018"/>
                  <a:pt x="3052" y="12511"/>
                  <a:pt x="3460" y="12062"/>
                </a:cubicBezTo>
                <a:cubicBezTo>
                  <a:pt x="3535" y="11970"/>
                  <a:pt x="3633" y="11869"/>
                  <a:pt x="3753" y="11766"/>
                </a:cubicBezTo>
                <a:cubicBezTo>
                  <a:pt x="3873" y="11659"/>
                  <a:pt x="4000" y="11590"/>
                  <a:pt x="4137" y="11553"/>
                </a:cubicBezTo>
                <a:cubicBezTo>
                  <a:pt x="4276" y="11495"/>
                  <a:pt x="4432" y="11466"/>
                  <a:pt x="4610" y="11455"/>
                </a:cubicBezTo>
                <a:cubicBezTo>
                  <a:pt x="4785" y="11446"/>
                  <a:pt x="4956" y="11423"/>
                  <a:pt x="5126" y="11388"/>
                </a:cubicBezTo>
                <a:cubicBezTo>
                  <a:pt x="5594" y="11299"/>
                  <a:pt x="6091" y="11210"/>
                  <a:pt x="6621" y="11121"/>
                </a:cubicBezTo>
                <a:cubicBezTo>
                  <a:pt x="7149" y="11034"/>
                  <a:pt x="7665" y="10945"/>
                  <a:pt x="8172" y="10853"/>
                </a:cubicBezTo>
                <a:cubicBezTo>
                  <a:pt x="7483" y="10326"/>
                  <a:pt x="6928" y="9632"/>
                  <a:pt x="6513" y="8762"/>
                </a:cubicBezTo>
                <a:cubicBezTo>
                  <a:pt x="6093" y="7896"/>
                  <a:pt x="5884" y="6940"/>
                  <a:pt x="5884" y="5903"/>
                </a:cubicBezTo>
                <a:cubicBezTo>
                  <a:pt x="5884" y="5097"/>
                  <a:pt x="6016" y="4331"/>
                  <a:pt x="6275" y="3608"/>
                </a:cubicBezTo>
                <a:cubicBezTo>
                  <a:pt x="6535" y="2885"/>
                  <a:pt x="6887" y="2260"/>
                  <a:pt x="7331" y="1733"/>
                </a:cubicBezTo>
                <a:cubicBezTo>
                  <a:pt x="7778" y="1203"/>
                  <a:pt x="8299" y="786"/>
                  <a:pt x="8894" y="472"/>
                </a:cubicBezTo>
                <a:cubicBezTo>
                  <a:pt x="9494" y="158"/>
                  <a:pt x="10125" y="3"/>
                  <a:pt x="10802" y="3"/>
                </a:cubicBezTo>
                <a:cubicBezTo>
                  <a:pt x="11476" y="3"/>
                  <a:pt x="12112" y="158"/>
                  <a:pt x="12710" y="472"/>
                </a:cubicBezTo>
                <a:cubicBezTo>
                  <a:pt x="13307" y="786"/>
                  <a:pt x="13826" y="1203"/>
                  <a:pt x="14272" y="1733"/>
                </a:cubicBezTo>
                <a:cubicBezTo>
                  <a:pt x="14716" y="2260"/>
                  <a:pt x="15067" y="2885"/>
                  <a:pt x="15328" y="3608"/>
                </a:cubicBezTo>
                <a:cubicBezTo>
                  <a:pt x="15590" y="4331"/>
                  <a:pt x="15719" y="5097"/>
                  <a:pt x="15719" y="5903"/>
                </a:cubicBezTo>
                <a:cubicBezTo>
                  <a:pt x="15719" y="6939"/>
                  <a:pt x="15513" y="7890"/>
                  <a:pt x="15100" y="8757"/>
                </a:cubicBezTo>
                <a:cubicBezTo>
                  <a:pt x="14685" y="9620"/>
                  <a:pt x="14128" y="10320"/>
                  <a:pt x="13432" y="10853"/>
                </a:cubicBezTo>
                <a:cubicBezTo>
                  <a:pt x="13936" y="10945"/>
                  <a:pt x="14452" y="11031"/>
                  <a:pt x="14978" y="11115"/>
                </a:cubicBezTo>
                <a:cubicBezTo>
                  <a:pt x="15504" y="11198"/>
                  <a:pt x="16005" y="11288"/>
                  <a:pt x="16478" y="11388"/>
                </a:cubicBezTo>
                <a:cubicBezTo>
                  <a:pt x="16653" y="11426"/>
                  <a:pt x="16826" y="11449"/>
                  <a:pt x="16994" y="11455"/>
                </a:cubicBezTo>
                <a:cubicBezTo>
                  <a:pt x="17162" y="11466"/>
                  <a:pt x="17323" y="11495"/>
                  <a:pt x="17467" y="11553"/>
                </a:cubicBezTo>
                <a:cubicBezTo>
                  <a:pt x="17603" y="11590"/>
                  <a:pt x="17731" y="11659"/>
                  <a:pt x="17851" y="11766"/>
                </a:cubicBezTo>
                <a:cubicBezTo>
                  <a:pt x="17966" y="11869"/>
                  <a:pt x="18074" y="11970"/>
                  <a:pt x="18165" y="12062"/>
                </a:cubicBezTo>
                <a:moveTo>
                  <a:pt x="20474" y="5419"/>
                </a:moveTo>
                <a:cubicBezTo>
                  <a:pt x="20757" y="5419"/>
                  <a:pt x="20973" y="5505"/>
                  <a:pt x="21124" y="5687"/>
                </a:cubicBezTo>
                <a:cubicBezTo>
                  <a:pt x="21271" y="5865"/>
                  <a:pt x="21381" y="6078"/>
                  <a:pt x="21448" y="6326"/>
                </a:cubicBezTo>
                <a:cubicBezTo>
                  <a:pt x="21520" y="6574"/>
                  <a:pt x="21561" y="6836"/>
                  <a:pt x="21576" y="7106"/>
                </a:cubicBezTo>
                <a:cubicBezTo>
                  <a:pt x="21592" y="7377"/>
                  <a:pt x="21599" y="7596"/>
                  <a:pt x="21599" y="7760"/>
                </a:cubicBezTo>
                <a:lnTo>
                  <a:pt x="21599" y="9856"/>
                </a:lnTo>
                <a:cubicBezTo>
                  <a:pt x="21508" y="9928"/>
                  <a:pt x="21422" y="10015"/>
                  <a:pt x="21340" y="10110"/>
                </a:cubicBezTo>
                <a:cubicBezTo>
                  <a:pt x="21261" y="10208"/>
                  <a:pt x="21158" y="10257"/>
                  <a:pt x="21036" y="10257"/>
                </a:cubicBezTo>
                <a:lnTo>
                  <a:pt x="17268" y="10257"/>
                </a:lnTo>
                <a:cubicBezTo>
                  <a:pt x="17131" y="10257"/>
                  <a:pt x="17023" y="10208"/>
                  <a:pt x="16953" y="10110"/>
                </a:cubicBezTo>
                <a:cubicBezTo>
                  <a:pt x="16879" y="10015"/>
                  <a:pt x="16790" y="9928"/>
                  <a:pt x="16682" y="9856"/>
                </a:cubicBezTo>
                <a:lnTo>
                  <a:pt x="16682" y="7760"/>
                </a:lnTo>
                <a:cubicBezTo>
                  <a:pt x="16682" y="7596"/>
                  <a:pt x="16692" y="7377"/>
                  <a:pt x="16706" y="7106"/>
                </a:cubicBezTo>
                <a:cubicBezTo>
                  <a:pt x="16720" y="6836"/>
                  <a:pt x="16766" y="6574"/>
                  <a:pt x="16836" y="6326"/>
                </a:cubicBezTo>
                <a:cubicBezTo>
                  <a:pt x="16912" y="6078"/>
                  <a:pt x="17023" y="5865"/>
                  <a:pt x="17183" y="5687"/>
                </a:cubicBezTo>
                <a:cubicBezTo>
                  <a:pt x="17337" y="5508"/>
                  <a:pt x="17556" y="5419"/>
                  <a:pt x="17829" y="5419"/>
                </a:cubicBezTo>
                <a:cubicBezTo>
                  <a:pt x="17488" y="5151"/>
                  <a:pt x="17210" y="4803"/>
                  <a:pt x="16999" y="4377"/>
                </a:cubicBezTo>
                <a:cubicBezTo>
                  <a:pt x="16788" y="3950"/>
                  <a:pt x="16682" y="3469"/>
                  <a:pt x="16682" y="2937"/>
                </a:cubicBezTo>
                <a:cubicBezTo>
                  <a:pt x="16682" y="2539"/>
                  <a:pt x="16744" y="2162"/>
                  <a:pt x="16872" y="1805"/>
                </a:cubicBezTo>
                <a:cubicBezTo>
                  <a:pt x="16999" y="1448"/>
                  <a:pt x="17174" y="1134"/>
                  <a:pt x="17400" y="861"/>
                </a:cubicBezTo>
                <a:cubicBezTo>
                  <a:pt x="17625" y="590"/>
                  <a:pt x="17889" y="380"/>
                  <a:pt x="18187" y="227"/>
                </a:cubicBezTo>
                <a:cubicBezTo>
                  <a:pt x="18487" y="77"/>
                  <a:pt x="18808" y="0"/>
                  <a:pt x="19152" y="0"/>
                </a:cubicBezTo>
                <a:cubicBezTo>
                  <a:pt x="19480" y="0"/>
                  <a:pt x="19795" y="77"/>
                  <a:pt x="20095" y="227"/>
                </a:cubicBezTo>
                <a:cubicBezTo>
                  <a:pt x="20395" y="380"/>
                  <a:pt x="20656" y="590"/>
                  <a:pt x="20882" y="861"/>
                </a:cubicBezTo>
                <a:cubicBezTo>
                  <a:pt x="21108" y="1134"/>
                  <a:pt x="21285" y="1448"/>
                  <a:pt x="21412" y="1805"/>
                </a:cubicBezTo>
                <a:cubicBezTo>
                  <a:pt x="21537" y="2162"/>
                  <a:pt x="21599" y="2539"/>
                  <a:pt x="21599" y="2937"/>
                </a:cubicBezTo>
                <a:cubicBezTo>
                  <a:pt x="21599" y="3458"/>
                  <a:pt x="21499" y="3939"/>
                  <a:pt x="21295" y="4371"/>
                </a:cubicBezTo>
                <a:cubicBezTo>
                  <a:pt x="21093" y="4800"/>
                  <a:pt x="20820" y="5151"/>
                  <a:pt x="20474" y="5419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" name="Freeform: Shape 17"/>
          <p:cNvSpPr>
            <a:spLocks noChangeAspect="1"/>
          </p:cNvSpPr>
          <p:nvPr/>
        </p:nvSpPr>
        <p:spPr bwMode="auto">
          <a:xfrm>
            <a:off x="7399290" y="2989286"/>
            <a:ext cx="357107" cy="357200"/>
          </a:xfrm>
          <a:custGeom>
            <a:avLst/>
            <a:gdLst>
              <a:gd name="T0" fmla="*/ 10800 w 21600"/>
              <a:gd name="T1" fmla="*/ 10789 h 21579"/>
              <a:gd name="T2" fmla="*/ 10800 w 21600"/>
              <a:gd name="T3" fmla="*/ 10789 h 21579"/>
              <a:gd name="T4" fmla="*/ 10800 w 21600"/>
              <a:gd name="T5" fmla="*/ 10789 h 21579"/>
              <a:gd name="T6" fmla="*/ 10800 w 21600"/>
              <a:gd name="T7" fmla="*/ 10789 h 215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579">
                <a:moveTo>
                  <a:pt x="21599" y="9391"/>
                </a:moveTo>
                <a:cubicBezTo>
                  <a:pt x="21599" y="9887"/>
                  <a:pt x="21472" y="10321"/>
                  <a:pt x="21218" y="10697"/>
                </a:cubicBezTo>
                <a:cubicBezTo>
                  <a:pt x="20963" y="11072"/>
                  <a:pt x="20647" y="11313"/>
                  <a:pt x="20263" y="11427"/>
                </a:cubicBezTo>
                <a:lnTo>
                  <a:pt x="20263" y="16610"/>
                </a:lnTo>
                <a:cubicBezTo>
                  <a:pt x="20263" y="17200"/>
                  <a:pt x="20087" y="17708"/>
                  <a:pt x="19729" y="18128"/>
                </a:cubicBezTo>
                <a:cubicBezTo>
                  <a:pt x="19374" y="18550"/>
                  <a:pt x="18951" y="18758"/>
                  <a:pt x="18459" y="18758"/>
                </a:cubicBezTo>
                <a:cubicBezTo>
                  <a:pt x="17927" y="18122"/>
                  <a:pt x="17286" y="17505"/>
                  <a:pt x="16537" y="16904"/>
                </a:cubicBezTo>
                <a:cubicBezTo>
                  <a:pt x="15785" y="16305"/>
                  <a:pt x="14980" y="15756"/>
                  <a:pt x="14116" y="15254"/>
                </a:cubicBezTo>
                <a:cubicBezTo>
                  <a:pt x="13254" y="14755"/>
                  <a:pt x="12363" y="14324"/>
                  <a:pt x="11449" y="13969"/>
                </a:cubicBezTo>
                <a:cubicBezTo>
                  <a:pt x="10536" y="13614"/>
                  <a:pt x="9648" y="13379"/>
                  <a:pt x="8788" y="13267"/>
                </a:cubicBezTo>
                <a:cubicBezTo>
                  <a:pt x="8453" y="13379"/>
                  <a:pt x="8179" y="13564"/>
                  <a:pt x="7968" y="13828"/>
                </a:cubicBezTo>
                <a:cubicBezTo>
                  <a:pt x="7758" y="14092"/>
                  <a:pt x="7613" y="14386"/>
                  <a:pt x="7535" y="14706"/>
                </a:cubicBezTo>
                <a:cubicBezTo>
                  <a:pt x="7457" y="15028"/>
                  <a:pt x="7449" y="15360"/>
                  <a:pt x="7510" y="15698"/>
                </a:cubicBezTo>
                <a:cubicBezTo>
                  <a:pt x="7574" y="16035"/>
                  <a:pt x="7719" y="16340"/>
                  <a:pt x="7946" y="16610"/>
                </a:cubicBezTo>
                <a:cubicBezTo>
                  <a:pt x="7750" y="16992"/>
                  <a:pt x="7660" y="17347"/>
                  <a:pt x="7677" y="17673"/>
                </a:cubicBezTo>
                <a:cubicBezTo>
                  <a:pt x="7692" y="17993"/>
                  <a:pt x="7772" y="18307"/>
                  <a:pt x="7917" y="18606"/>
                </a:cubicBezTo>
                <a:cubicBezTo>
                  <a:pt x="8059" y="18908"/>
                  <a:pt x="8255" y="19193"/>
                  <a:pt x="8497" y="19469"/>
                </a:cubicBezTo>
                <a:cubicBezTo>
                  <a:pt x="8737" y="19745"/>
                  <a:pt x="8996" y="20021"/>
                  <a:pt x="9271" y="20291"/>
                </a:cubicBezTo>
                <a:cubicBezTo>
                  <a:pt x="9114" y="20696"/>
                  <a:pt x="8842" y="21001"/>
                  <a:pt x="8455" y="21212"/>
                </a:cubicBezTo>
                <a:cubicBezTo>
                  <a:pt x="8069" y="21423"/>
                  <a:pt x="7655" y="21541"/>
                  <a:pt x="7212" y="21570"/>
                </a:cubicBezTo>
                <a:cubicBezTo>
                  <a:pt x="6771" y="21599"/>
                  <a:pt x="6340" y="21550"/>
                  <a:pt x="5917" y="21423"/>
                </a:cubicBezTo>
                <a:cubicBezTo>
                  <a:pt x="5496" y="21294"/>
                  <a:pt x="5163" y="21092"/>
                  <a:pt x="4923" y="20810"/>
                </a:cubicBezTo>
                <a:cubicBezTo>
                  <a:pt x="4781" y="20241"/>
                  <a:pt x="4624" y="19657"/>
                  <a:pt x="4453" y="19055"/>
                </a:cubicBezTo>
                <a:cubicBezTo>
                  <a:pt x="4281" y="18453"/>
                  <a:pt x="4139" y="17843"/>
                  <a:pt x="4032" y="17224"/>
                </a:cubicBezTo>
                <a:cubicBezTo>
                  <a:pt x="3921" y="16599"/>
                  <a:pt x="3868" y="15953"/>
                  <a:pt x="3868" y="15281"/>
                </a:cubicBezTo>
                <a:cubicBezTo>
                  <a:pt x="3868" y="14615"/>
                  <a:pt x="3961" y="13905"/>
                  <a:pt x="4149" y="13153"/>
                </a:cubicBezTo>
                <a:lnTo>
                  <a:pt x="1804" y="13153"/>
                </a:lnTo>
                <a:cubicBezTo>
                  <a:pt x="1312" y="13153"/>
                  <a:pt x="888" y="12945"/>
                  <a:pt x="533" y="12522"/>
                </a:cubicBezTo>
                <a:cubicBezTo>
                  <a:pt x="176" y="12100"/>
                  <a:pt x="0" y="11592"/>
                  <a:pt x="0" y="10990"/>
                </a:cubicBezTo>
                <a:lnTo>
                  <a:pt x="0" y="7774"/>
                </a:lnTo>
                <a:cubicBezTo>
                  <a:pt x="0" y="7184"/>
                  <a:pt x="176" y="6676"/>
                  <a:pt x="526" y="6245"/>
                </a:cubicBezTo>
                <a:cubicBezTo>
                  <a:pt x="878" y="5819"/>
                  <a:pt x="1304" y="5605"/>
                  <a:pt x="1804" y="5605"/>
                </a:cubicBezTo>
                <a:lnTo>
                  <a:pt x="7652" y="5605"/>
                </a:lnTo>
                <a:cubicBezTo>
                  <a:pt x="8551" y="5605"/>
                  <a:pt x="9508" y="5449"/>
                  <a:pt x="10524" y="5135"/>
                </a:cubicBezTo>
                <a:cubicBezTo>
                  <a:pt x="11540" y="4821"/>
                  <a:pt x="12536" y="4399"/>
                  <a:pt x="13511" y="3873"/>
                </a:cubicBezTo>
                <a:cubicBezTo>
                  <a:pt x="14488" y="3342"/>
                  <a:pt x="15408" y="2744"/>
                  <a:pt x="16272" y="2071"/>
                </a:cubicBezTo>
                <a:cubicBezTo>
                  <a:pt x="17134" y="1405"/>
                  <a:pt x="17864" y="713"/>
                  <a:pt x="18459" y="0"/>
                </a:cubicBezTo>
                <a:cubicBezTo>
                  <a:pt x="18951" y="0"/>
                  <a:pt x="19374" y="214"/>
                  <a:pt x="19729" y="633"/>
                </a:cubicBezTo>
                <a:cubicBezTo>
                  <a:pt x="20087" y="1056"/>
                  <a:pt x="20263" y="1567"/>
                  <a:pt x="20263" y="2165"/>
                </a:cubicBezTo>
                <a:lnTo>
                  <a:pt x="20263" y="7334"/>
                </a:lnTo>
                <a:cubicBezTo>
                  <a:pt x="20647" y="7445"/>
                  <a:pt x="20963" y="7692"/>
                  <a:pt x="21218" y="8070"/>
                </a:cubicBezTo>
                <a:cubicBezTo>
                  <a:pt x="21472" y="8454"/>
                  <a:pt x="21599" y="8895"/>
                  <a:pt x="21599" y="9391"/>
                </a:cubicBezTo>
                <a:moveTo>
                  <a:pt x="18459" y="2855"/>
                </a:moveTo>
                <a:cubicBezTo>
                  <a:pt x="17864" y="3407"/>
                  <a:pt x="17215" y="3941"/>
                  <a:pt x="16512" y="4451"/>
                </a:cubicBezTo>
                <a:cubicBezTo>
                  <a:pt x="15810" y="4962"/>
                  <a:pt x="15065" y="5423"/>
                  <a:pt x="14280" y="5834"/>
                </a:cubicBezTo>
                <a:cubicBezTo>
                  <a:pt x="13494" y="6245"/>
                  <a:pt x="12693" y="6609"/>
                  <a:pt x="11878" y="6923"/>
                </a:cubicBezTo>
                <a:cubicBezTo>
                  <a:pt x="11060" y="7237"/>
                  <a:pt x="10255" y="7462"/>
                  <a:pt x="9457" y="7603"/>
                </a:cubicBezTo>
                <a:lnTo>
                  <a:pt x="9457" y="11172"/>
                </a:lnTo>
                <a:cubicBezTo>
                  <a:pt x="10255" y="11325"/>
                  <a:pt x="11060" y="11554"/>
                  <a:pt x="11878" y="11862"/>
                </a:cubicBezTo>
                <a:cubicBezTo>
                  <a:pt x="12693" y="12170"/>
                  <a:pt x="13494" y="12537"/>
                  <a:pt x="14280" y="12956"/>
                </a:cubicBezTo>
                <a:cubicBezTo>
                  <a:pt x="15065" y="13379"/>
                  <a:pt x="15812" y="13843"/>
                  <a:pt x="16524" y="14347"/>
                </a:cubicBezTo>
                <a:cubicBezTo>
                  <a:pt x="17234" y="14855"/>
                  <a:pt x="17881" y="15380"/>
                  <a:pt x="18459" y="15920"/>
                </a:cubicBezTo>
                <a:lnTo>
                  <a:pt x="18459" y="285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" name="Freeform: Shape 18"/>
          <p:cNvSpPr>
            <a:spLocks noChangeAspect="1"/>
          </p:cNvSpPr>
          <p:nvPr/>
        </p:nvSpPr>
        <p:spPr bwMode="auto">
          <a:xfrm>
            <a:off x="7486367" y="1165139"/>
            <a:ext cx="337574" cy="37142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599" y="6949"/>
                </a:moveTo>
                <a:cubicBezTo>
                  <a:pt x="21599" y="7542"/>
                  <a:pt x="21407" y="8153"/>
                  <a:pt x="21017" y="8781"/>
                </a:cubicBezTo>
                <a:cubicBezTo>
                  <a:pt x="20628" y="9416"/>
                  <a:pt x="20109" y="10015"/>
                  <a:pt x="19458" y="10585"/>
                </a:cubicBezTo>
                <a:cubicBezTo>
                  <a:pt x="18806" y="11152"/>
                  <a:pt x="18040" y="11651"/>
                  <a:pt x="17159" y="12083"/>
                </a:cubicBezTo>
                <a:cubicBezTo>
                  <a:pt x="16275" y="12512"/>
                  <a:pt x="15327" y="12820"/>
                  <a:pt x="14315" y="12996"/>
                </a:cubicBezTo>
                <a:cubicBezTo>
                  <a:pt x="13880" y="13090"/>
                  <a:pt x="13492" y="13284"/>
                  <a:pt x="13151" y="13578"/>
                </a:cubicBezTo>
                <a:cubicBezTo>
                  <a:pt x="12809" y="13872"/>
                  <a:pt x="12641" y="14204"/>
                  <a:pt x="12641" y="14571"/>
                </a:cubicBezTo>
                <a:cubicBezTo>
                  <a:pt x="12641" y="14900"/>
                  <a:pt x="12713" y="15140"/>
                  <a:pt x="12865" y="15293"/>
                </a:cubicBezTo>
                <a:cubicBezTo>
                  <a:pt x="13015" y="15449"/>
                  <a:pt x="13177" y="15596"/>
                  <a:pt x="13364" y="15728"/>
                </a:cubicBezTo>
                <a:cubicBezTo>
                  <a:pt x="13546" y="15866"/>
                  <a:pt x="13717" y="16010"/>
                  <a:pt x="13874" y="16169"/>
                </a:cubicBezTo>
                <a:cubicBezTo>
                  <a:pt x="14032" y="16330"/>
                  <a:pt x="14125" y="16574"/>
                  <a:pt x="14160" y="16903"/>
                </a:cubicBezTo>
                <a:cubicBezTo>
                  <a:pt x="14195" y="17117"/>
                  <a:pt x="14187" y="17340"/>
                  <a:pt x="14133" y="17564"/>
                </a:cubicBezTo>
                <a:cubicBezTo>
                  <a:pt x="14099" y="17696"/>
                  <a:pt x="14200" y="17805"/>
                  <a:pt x="14432" y="17893"/>
                </a:cubicBezTo>
                <a:cubicBezTo>
                  <a:pt x="14667" y="17981"/>
                  <a:pt x="14956" y="18069"/>
                  <a:pt x="15295" y="18154"/>
                </a:cubicBezTo>
                <a:cubicBezTo>
                  <a:pt x="15637" y="18236"/>
                  <a:pt x="15987" y="18342"/>
                  <a:pt x="16344" y="18468"/>
                </a:cubicBezTo>
                <a:cubicBezTo>
                  <a:pt x="16705" y="18595"/>
                  <a:pt x="16975" y="18756"/>
                  <a:pt x="17164" y="18953"/>
                </a:cubicBezTo>
                <a:cubicBezTo>
                  <a:pt x="17266" y="19050"/>
                  <a:pt x="17351" y="19232"/>
                  <a:pt x="17415" y="19511"/>
                </a:cubicBezTo>
                <a:cubicBezTo>
                  <a:pt x="17477" y="19790"/>
                  <a:pt x="17519" y="20090"/>
                  <a:pt x="17535" y="20416"/>
                </a:cubicBezTo>
                <a:cubicBezTo>
                  <a:pt x="17554" y="20727"/>
                  <a:pt x="17527" y="21000"/>
                  <a:pt x="17463" y="21241"/>
                </a:cubicBezTo>
                <a:cubicBezTo>
                  <a:pt x="17394" y="21479"/>
                  <a:pt x="17268" y="21599"/>
                  <a:pt x="17089" y="21599"/>
                </a:cubicBezTo>
                <a:lnTo>
                  <a:pt x="4496" y="21599"/>
                </a:lnTo>
                <a:cubicBezTo>
                  <a:pt x="4328" y="21599"/>
                  <a:pt x="4205" y="21479"/>
                  <a:pt x="4130" y="21241"/>
                </a:cubicBezTo>
                <a:cubicBezTo>
                  <a:pt x="4061" y="21000"/>
                  <a:pt x="4032" y="20727"/>
                  <a:pt x="4048" y="20416"/>
                </a:cubicBezTo>
                <a:cubicBezTo>
                  <a:pt x="4066" y="20090"/>
                  <a:pt x="4109" y="19790"/>
                  <a:pt x="4170" y="19511"/>
                </a:cubicBezTo>
                <a:cubicBezTo>
                  <a:pt x="4235" y="19232"/>
                  <a:pt x="4317" y="19050"/>
                  <a:pt x="4421" y="18953"/>
                </a:cubicBezTo>
                <a:cubicBezTo>
                  <a:pt x="4616" y="18768"/>
                  <a:pt x="4889" y="18606"/>
                  <a:pt x="5239" y="18474"/>
                </a:cubicBezTo>
                <a:cubicBezTo>
                  <a:pt x="5588" y="18345"/>
                  <a:pt x="5933" y="18236"/>
                  <a:pt x="6269" y="18154"/>
                </a:cubicBezTo>
                <a:cubicBezTo>
                  <a:pt x="6606" y="18069"/>
                  <a:pt x="6897" y="17984"/>
                  <a:pt x="7145" y="17901"/>
                </a:cubicBezTo>
                <a:cubicBezTo>
                  <a:pt x="7394" y="17816"/>
                  <a:pt x="7498" y="17705"/>
                  <a:pt x="7463" y="17564"/>
                </a:cubicBezTo>
                <a:cubicBezTo>
                  <a:pt x="7428" y="17432"/>
                  <a:pt x="7412" y="17311"/>
                  <a:pt x="7412" y="17205"/>
                </a:cubicBezTo>
                <a:lnTo>
                  <a:pt x="7412" y="16903"/>
                </a:lnTo>
                <a:cubicBezTo>
                  <a:pt x="7428" y="16574"/>
                  <a:pt x="7519" y="16330"/>
                  <a:pt x="7687" y="16169"/>
                </a:cubicBezTo>
                <a:cubicBezTo>
                  <a:pt x="7853" y="16010"/>
                  <a:pt x="8034" y="15866"/>
                  <a:pt x="8224" y="15728"/>
                </a:cubicBezTo>
                <a:cubicBezTo>
                  <a:pt x="8416" y="15593"/>
                  <a:pt x="8584" y="15446"/>
                  <a:pt x="8729" y="15293"/>
                </a:cubicBezTo>
                <a:cubicBezTo>
                  <a:pt x="8873" y="15140"/>
                  <a:pt x="8945" y="14900"/>
                  <a:pt x="8945" y="14571"/>
                </a:cubicBezTo>
                <a:cubicBezTo>
                  <a:pt x="8945" y="14204"/>
                  <a:pt x="8777" y="13875"/>
                  <a:pt x="8440" y="13578"/>
                </a:cubicBezTo>
                <a:cubicBezTo>
                  <a:pt x="8104" y="13281"/>
                  <a:pt x="7706" y="13090"/>
                  <a:pt x="7247" y="12996"/>
                </a:cubicBezTo>
                <a:cubicBezTo>
                  <a:pt x="6251" y="12811"/>
                  <a:pt x="5311" y="12497"/>
                  <a:pt x="4435" y="12062"/>
                </a:cubicBezTo>
                <a:cubicBezTo>
                  <a:pt x="3554" y="11628"/>
                  <a:pt x="2790" y="11128"/>
                  <a:pt x="2133" y="10570"/>
                </a:cubicBezTo>
                <a:cubicBezTo>
                  <a:pt x="1479" y="10012"/>
                  <a:pt x="958" y="9416"/>
                  <a:pt x="574" y="8781"/>
                </a:cubicBezTo>
                <a:cubicBezTo>
                  <a:pt x="189" y="8153"/>
                  <a:pt x="0" y="7542"/>
                  <a:pt x="0" y="6949"/>
                </a:cubicBezTo>
                <a:lnTo>
                  <a:pt x="0" y="4320"/>
                </a:lnTo>
                <a:cubicBezTo>
                  <a:pt x="0" y="4009"/>
                  <a:pt x="93" y="3756"/>
                  <a:pt x="285" y="3553"/>
                </a:cubicBezTo>
                <a:cubicBezTo>
                  <a:pt x="475" y="3354"/>
                  <a:pt x="712" y="3254"/>
                  <a:pt x="998" y="3254"/>
                </a:cubicBezTo>
                <a:lnTo>
                  <a:pt x="5124" y="3254"/>
                </a:lnTo>
                <a:cubicBezTo>
                  <a:pt x="5108" y="3139"/>
                  <a:pt x="5097" y="3025"/>
                  <a:pt x="5097" y="2901"/>
                </a:cubicBezTo>
                <a:lnTo>
                  <a:pt x="5097" y="2564"/>
                </a:lnTo>
                <a:lnTo>
                  <a:pt x="5097" y="2505"/>
                </a:lnTo>
                <a:cubicBezTo>
                  <a:pt x="5097" y="2005"/>
                  <a:pt x="5118" y="1594"/>
                  <a:pt x="5156" y="1265"/>
                </a:cubicBezTo>
                <a:cubicBezTo>
                  <a:pt x="5193" y="939"/>
                  <a:pt x="5260" y="684"/>
                  <a:pt x="5353" y="499"/>
                </a:cubicBezTo>
                <a:cubicBezTo>
                  <a:pt x="5444" y="320"/>
                  <a:pt x="5580" y="187"/>
                  <a:pt x="5754" y="111"/>
                </a:cubicBezTo>
                <a:cubicBezTo>
                  <a:pt x="5928" y="38"/>
                  <a:pt x="6165" y="0"/>
                  <a:pt x="6464" y="0"/>
                </a:cubicBezTo>
                <a:lnTo>
                  <a:pt x="15132" y="0"/>
                </a:lnTo>
                <a:cubicBezTo>
                  <a:pt x="15410" y="0"/>
                  <a:pt x="15645" y="38"/>
                  <a:pt x="15829" y="111"/>
                </a:cubicBezTo>
                <a:cubicBezTo>
                  <a:pt x="16011" y="187"/>
                  <a:pt x="16149" y="320"/>
                  <a:pt x="16243" y="499"/>
                </a:cubicBezTo>
                <a:cubicBezTo>
                  <a:pt x="16336" y="684"/>
                  <a:pt x="16403" y="939"/>
                  <a:pt x="16435" y="1265"/>
                </a:cubicBezTo>
                <a:cubicBezTo>
                  <a:pt x="16470" y="1594"/>
                  <a:pt x="16486" y="2006"/>
                  <a:pt x="16486" y="2505"/>
                </a:cubicBezTo>
                <a:lnTo>
                  <a:pt x="16486" y="2863"/>
                </a:lnTo>
                <a:cubicBezTo>
                  <a:pt x="16486" y="2989"/>
                  <a:pt x="16478" y="3119"/>
                  <a:pt x="16459" y="3251"/>
                </a:cubicBezTo>
                <a:lnTo>
                  <a:pt x="20603" y="3251"/>
                </a:lnTo>
                <a:cubicBezTo>
                  <a:pt x="20884" y="3251"/>
                  <a:pt x="21119" y="3351"/>
                  <a:pt x="21314" y="3550"/>
                </a:cubicBezTo>
                <a:cubicBezTo>
                  <a:pt x="21503" y="3753"/>
                  <a:pt x="21599" y="4006"/>
                  <a:pt x="21599" y="4317"/>
                </a:cubicBezTo>
                <a:lnTo>
                  <a:pt x="21599" y="6949"/>
                </a:lnTo>
                <a:close/>
                <a:moveTo>
                  <a:pt x="6283" y="10550"/>
                </a:moveTo>
                <a:cubicBezTo>
                  <a:pt x="6072" y="9798"/>
                  <a:pt x="5882" y="8978"/>
                  <a:pt x="5714" y="8082"/>
                </a:cubicBezTo>
                <a:cubicBezTo>
                  <a:pt x="5548" y="7189"/>
                  <a:pt x="5407" y="6299"/>
                  <a:pt x="5287" y="5415"/>
                </a:cubicBezTo>
                <a:lnTo>
                  <a:pt x="1962" y="5415"/>
                </a:lnTo>
                <a:lnTo>
                  <a:pt x="1962" y="6949"/>
                </a:lnTo>
                <a:cubicBezTo>
                  <a:pt x="1962" y="7137"/>
                  <a:pt x="2064" y="7389"/>
                  <a:pt x="2264" y="7709"/>
                </a:cubicBezTo>
                <a:cubicBezTo>
                  <a:pt x="2462" y="8029"/>
                  <a:pt x="2753" y="8358"/>
                  <a:pt x="3126" y="8699"/>
                </a:cubicBezTo>
                <a:cubicBezTo>
                  <a:pt x="3500" y="9040"/>
                  <a:pt x="3954" y="9381"/>
                  <a:pt x="4488" y="9707"/>
                </a:cubicBezTo>
                <a:cubicBezTo>
                  <a:pt x="5022" y="10033"/>
                  <a:pt x="5618" y="10315"/>
                  <a:pt x="6283" y="10550"/>
                </a:cubicBezTo>
                <a:moveTo>
                  <a:pt x="19629" y="5415"/>
                </a:moveTo>
                <a:lnTo>
                  <a:pt x="16280" y="5415"/>
                </a:lnTo>
                <a:cubicBezTo>
                  <a:pt x="16179" y="6299"/>
                  <a:pt x="16043" y="7189"/>
                  <a:pt x="15877" y="8082"/>
                </a:cubicBezTo>
                <a:cubicBezTo>
                  <a:pt x="15712" y="8978"/>
                  <a:pt x="15522" y="9798"/>
                  <a:pt x="15308" y="10550"/>
                </a:cubicBezTo>
                <a:cubicBezTo>
                  <a:pt x="15973" y="10315"/>
                  <a:pt x="16574" y="10033"/>
                  <a:pt x="17105" y="9707"/>
                </a:cubicBezTo>
                <a:cubicBezTo>
                  <a:pt x="17637" y="9381"/>
                  <a:pt x="18091" y="9040"/>
                  <a:pt x="18467" y="8699"/>
                </a:cubicBezTo>
                <a:cubicBezTo>
                  <a:pt x="18844" y="8358"/>
                  <a:pt x="19130" y="8029"/>
                  <a:pt x="19330" y="7709"/>
                </a:cubicBezTo>
                <a:cubicBezTo>
                  <a:pt x="19530" y="7389"/>
                  <a:pt x="19629" y="7137"/>
                  <a:pt x="19629" y="6949"/>
                </a:cubicBezTo>
                <a:lnTo>
                  <a:pt x="19629" y="541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" name="Freeform: Shape 19"/>
          <p:cNvSpPr>
            <a:spLocks noChangeAspect="1"/>
          </p:cNvSpPr>
          <p:nvPr/>
        </p:nvSpPr>
        <p:spPr bwMode="auto">
          <a:xfrm>
            <a:off x="1304778" y="1401646"/>
            <a:ext cx="408869" cy="407340"/>
          </a:xfrm>
          <a:custGeom>
            <a:avLst/>
            <a:gdLst>
              <a:gd name="T0" fmla="+- 0 10797 26"/>
              <a:gd name="T1" fmla="*/ T0 w 21542"/>
              <a:gd name="T2" fmla="*/ 10800 h 21600"/>
              <a:gd name="T3" fmla="+- 0 10797 26"/>
              <a:gd name="T4" fmla="*/ T3 w 21542"/>
              <a:gd name="T5" fmla="*/ 10800 h 21600"/>
              <a:gd name="T6" fmla="+- 0 10797 26"/>
              <a:gd name="T7" fmla="*/ T6 w 21542"/>
              <a:gd name="T8" fmla="*/ 10800 h 21600"/>
              <a:gd name="T9" fmla="+- 0 10797 26"/>
              <a:gd name="T10" fmla="*/ T9 w 21542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542" h="21600">
                <a:moveTo>
                  <a:pt x="11685" y="1798"/>
                </a:moveTo>
                <a:cubicBezTo>
                  <a:pt x="12903" y="1906"/>
                  <a:pt x="14055" y="2202"/>
                  <a:pt x="15143" y="2682"/>
                </a:cubicBezTo>
                <a:cubicBezTo>
                  <a:pt x="16233" y="3165"/>
                  <a:pt x="17213" y="3803"/>
                  <a:pt x="18089" y="4596"/>
                </a:cubicBezTo>
                <a:cubicBezTo>
                  <a:pt x="18964" y="5390"/>
                  <a:pt x="19696" y="6307"/>
                  <a:pt x="20286" y="7355"/>
                </a:cubicBezTo>
                <a:cubicBezTo>
                  <a:pt x="20875" y="8400"/>
                  <a:pt x="21290" y="9537"/>
                  <a:pt x="21528" y="10774"/>
                </a:cubicBezTo>
                <a:cubicBezTo>
                  <a:pt x="21573" y="11034"/>
                  <a:pt x="21497" y="11229"/>
                  <a:pt x="21299" y="11356"/>
                </a:cubicBezTo>
                <a:cubicBezTo>
                  <a:pt x="21223" y="11407"/>
                  <a:pt x="21151" y="11435"/>
                  <a:pt x="21077" y="11435"/>
                </a:cubicBezTo>
                <a:cubicBezTo>
                  <a:pt x="20930" y="11435"/>
                  <a:pt x="20822" y="11381"/>
                  <a:pt x="20760" y="11271"/>
                </a:cubicBezTo>
                <a:cubicBezTo>
                  <a:pt x="20016" y="10353"/>
                  <a:pt x="19186" y="9890"/>
                  <a:pt x="18272" y="9879"/>
                </a:cubicBezTo>
                <a:cubicBezTo>
                  <a:pt x="17616" y="9879"/>
                  <a:pt x="16994" y="10128"/>
                  <a:pt x="16402" y="10619"/>
                </a:cubicBezTo>
                <a:cubicBezTo>
                  <a:pt x="15813" y="11110"/>
                  <a:pt x="15320" y="11796"/>
                  <a:pt x="14912" y="12680"/>
                </a:cubicBezTo>
                <a:cubicBezTo>
                  <a:pt x="14840" y="12886"/>
                  <a:pt x="14704" y="12991"/>
                  <a:pt x="14516" y="12991"/>
                </a:cubicBezTo>
                <a:cubicBezTo>
                  <a:pt x="14323" y="12991"/>
                  <a:pt x="14191" y="12886"/>
                  <a:pt x="14115" y="12680"/>
                </a:cubicBezTo>
                <a:cubicBezTo>
                  <a:pt x="13490" y="11328"/>
                  <a:pt x="12679" y="10452"/>
                  <a:pt x="11682" y="10057"/>
                </a:cubicBezTo>
                <a:lnTo>
                  <a:pt x="11682" y="17164"/>
                </a:lnTo>
                <a:cubicBezTo>
                  <a:pt x="11682" y="17779"/>
                  <a:pt x="11594" y="18350"/>
                  <a:pt x="11415" y="18883"/>
                </a:cubicBezTo>
                <a:cubicBezTo>
                  <a:pt x="11234" y="19414"/>
                  <a:pt x="10993" y="19886"/>
                  <a:pt x="10690" y="20298"/>
                </a:cubicBezTo>
                <a:cubicBezTo>
                  <a:pt x="10385" y="20704"/>
                  <a:pt x="10029" y="21026"/>
                  <a:pt x="9621" y="21258"/>
                </a:cubicBezTo>
                <a:cubicBezTo>
                  <a:pt x="9214" y="21487"/>
                  <a:pt x="8777" y="21599"/>
                  <a:pt x="8314" y="21599"/>
                </a:cubicBezTo>
                <a:cubicBezTo>
                  <a:pt x="7852" y="21599"/>
                  <a:pt x="7410" y="21487"/>
                  <a:pt x="6995" y="21258"/>
                </a:cubicBezTo>
                <a:cubicBezTo>
                  <a:pt x="6580" y="21027"/>
                  <a:pt x="6220" y="20705"/>
                  <a:pt x="5915" y="20298"/>
                </a:cubicBezTo>
                <a:cubicBezTo>
                  <a:pt x="5612" y="19886"/>
                  <a:pt x="5369" y="19417"/>
                  <a:pt x="5190" y="18883"/>
                </a:cubicBezTo>
                <a:cubicBezTo>
                  <a:pt x="5011" y="18350"/>
                  <a:pt x="4923" y="17779"/>
                  <a:pt x="4923" y="17164"/>
                </a:cubicBezTo>
                <a:cubicBezTo>
                  <a:pt x="4923" y="16850"/>
                  <a:pt x="5011" y="16591"/>
                  <a:pt x="5190" y="16390"/>
                </a:cubicBezTo>
                <a:cubicBezTo>
                  <a:pt x="5369" y="16187"/>
                  <a:pt x="5583" y="16085"/>
                  <a:pt x="5836" y="16085"/>
                </a:cubicBezTo>
                <a:cubicBezTo>
                  <a:pt x="6103" y="16085"/>
                  <a:pt x="6320" y="16187"/>
                  <a:pt x="6492" y="16390"/>
                </a:cubicBezTo>
                <a:cubicBezTo>
                  <a:pt x="6661" y="16591"/>
                  <a:pt x="6747" y="16851"/>
                  <a:pt x="6747" y="17164"/>
                </a:cubicBezTo>
                <a:cubicBezTo>
                  <a:pt x="6747" y="17799"/>
                  <a:pt x="6900" y="18333"/>
                  <a:pt x="7203" y="18776"/>
                </a:cubicBezTo>
                <a:cubicBezTo>
                  <a:pt x="7508" y="19216"/>
                  <a:pt x="7878" y="19437"/>
                  <a:pt x="8312" y="19437"/>
                </a:cubicBezTo>
                <a:cubicBezTo>
                  <a:pt x="8732" y="19437"/>
                  <a:pt x="9092" y="19216"/>
                  <a:pt x="9397" y="18776"/>
                </a:cubicBezTo>
                <a:cubicBezTo>
                  <a:pt x="9700" y="18333"/>
                  <a:pt x="9853" y="17799"/>
                  <a:pt x="9853" y="17164"/>
                </a:cubicBezTo>
                <a:lnTo>
                  <a:pt x="9853" y="10057"/>
                </a:lnTo>
                <a:cubicBezTo>
                  <a:pt x="8856" y="10461"/>
                  <a:pt x="8042" y="11336"/>
                  <a:pt x="7420" y="12680"/>
                </a:cubicBezTo>
                <a:cubicBezTo>
                  <a:pt x="7344" y="12886"/>
                  <a:pt x="7210" y="12991"/>
                  <a:pt x="7019" y="12991"/>
                </a:cubicBezTo>
                <a:cubicBezTo>
                  <a:pt x="6828" y="12991"/>
                  <a:pt x="6700" y="12886"/>
                  <a:pt x="6631" y="12680"/>
                </a:cubicBezTo>
                <a:cubicBezTo>
                  <a:pt x="6227" y="11796"/>
                  <a:pt x="5734" y="11110"/>
                  <a:pt x="5147" y="10619"/>
                </a:cubicBezTo>
                <a:cubicBezTo>
                  <a:pt x="4560" y="10128"/>
                  <a:pt x="3940" y="9879"/>
                  <a:pt x="3284" y="9879"/>
                </a:cubicBezTo>
                <a:cubicBezTo>
                  <a:pt x="2363" y="9879"/>
                  <a:pt x="1541" y="10345"/>
                  <a:pt x="808" y="11271"/>
                </a:cubicBezTo>
                <a:cubicBezTo>
                  <a:pt x="718" y="11381"/>
                  <a:pt x="596" y="11435"/>
                  <a:pt x="455" y="11435"/>
                </a:cubicBezTo>
                <a:cubicBezTo>
                  <a:pt x="381" y="11435"/>
                  <a:pt x="305" y="11407"/>
                  <a:pt x="238" y="11356"/>
                </a:cubicBezTo>
                <a:cubicBezTo>
                  <a:pt x="47" y="11229"/>
                  <a:pt x="-26" y="11034"/>
                  <a:pt x="7" y="10774"/>
                </a:cubicBezTo>
                <a:cubicBezTo>
                  <a:pt x="245" y="9537"/>
                  <a:pt x="660" y="8400"/>
                  <a:pt x="1259" y="7355"/>
                </a:cubicBezTo>
                <a:cubicBezTo>
                  <a:pt x="1855" y="6307"/>
                  <a:pt x="2595" y="5390"/>
                  <a:pt x="3468" y="4596"/>
                </a:cubicBezTo>
                <a:cubicBezTo>
                  <a:pt x="4343" y="3803"/>
                  <a:pt x="5321" y="3168"/>
                  <a:pt x="6402" y="2688"/>
                </a:cubicBezTo>
                <a:cubicBezTo>
                  <a:pt x="7482" y="2213"/>
                  <a:pt x="8634" y="1917"/>
                  <a:pt x="9850" y="1798"/>
                </a:cubicBezTo>
                <a:lnTo>
                  <a:pt x="9850" y="1081"/>
                </a:lnTo>
                <a:cubicBezTo>
                  <a:pt x="9850" y="767"/>
                  <a:pt x="9936" y="508"/>
                  <a:pt x="10118" y="304"/>
                </a:cubicBezTo>
                <a:cubicBezTo>
                  <a:pt x="10296" y="101"/>
                  <a:pt x="10511" y="0"/>
                  <a:pt x="10764" y="0"/>
                </a:cubicBezTo>
                <a:cubicBezTo>
                  <a:pt x="11029" y="0"/>
                  <a:pt x="11248" y="101"/>
                  <a:pt x="11420" y="304"/>
                </a:cubicBezTo>
                <a:cubicBezTo>
                  <a:pt x="11589" y="508"/>
                  <a:pt x="11675" y="767"/>
                  <a:pt x="11675" y="1081"/>
                </a:cubicBezTo>
                <a:lnTo>
                  <a:pt x="11675" y="179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/>
          </a:p>
        </p:txBody>
      </p:sp>
      <p:grpSp>
        <p:nvGrpSpPr>
          <p:cNvPr id="38" name="组合 37"/>
          <p:cNvGrpSpPr/>
          <p:nvPr/>
        </p:nvGrpSpPr>
        <p:grpSpPr>
          <a:xfrm>
            <a:off x="4923154" y="1208840"/>
            <a:ext cx="978694" cy="1662112"/>
            <a:chOff x="4923154" y="1208840"/>
            <a:chExt cx="978694" cy="1662112"/>
          </a:xfrm>
        </p:grpSpPr>
        <p:sp>
          <p:nvSpPr>
            <p:cNvPr id="5" name="Freeform: Shape 4"/>
            <p:cNvSpPr>
              <a:spLocks/>
            </p:cNvSpPr>
            <p:nvPr/>
          </p:nvSpPr>
          <p:spPr bwMode="auto">
            <a:xfrm rot="6735232">
              <a:off x="4581445" y="1550549"/>
              <a:ext cx="1662112" cy="978694"/>
            </a:xfrm>
            <a:custGeom>
              <a:avLst/>
              <a:gdLst>
                <a:gd name="T0" fmla="*/ 178 w 872"/>
                <a:gd name="T1" fmla="*/ 512 h 512"/>
                <a:gd name="T2" fmla="*/ 158 w 872"/>
                <a:gd name="T3" fmla="*/ 374 h 512"/>
                <a:gd name="T4" fmla="*/ 153 w 872"/>
                <a:gd name="T5" fmla="*/ 317 h 512"/>
                <a:gd name="T6" fmla="*/ 148 w 872"/>
                <a:gd name="T7" fmla="*/ 309 h 512"/>
                <a:gd name="T8" fmla="*/ 140 w 872"/>
                <a:gd name="T9" fmla="*/ 312 h 512"/>
                <a:gd name="T10" fmla="*/ 47 w 872"/>
                <a:gd name="T11" fmla="*/ 327 h 512"/>
                <a:gd name="T12" fmla="*/ 5 w 872"/>
                <a:gd name="T13" fmla="*/ 246 h 512"/>
                <a:gd name="T14" fmla="*/ 71 w 872"/>
                <a:gd name="T15" fmla="*/ 178 h 512"/>
                <a:gd name="T16" fmla="*/ 139 w 872"/>
                <a:gd name="T17" fmla="*/ 199 h 512"/>
                <a:gd name="T18" fmla="*/ 149 w 872"/>
                <a:gd name="T19" fmla="*/ 204 h 512"/>
                <a:gd name="T20" fmla="*/ 154 w 872"/>
                <a:gd name="T21" fmla="*/ 193 h 512"/>
                <a:gd name="T22" fmla="*/ 179 w 872"/>
                <a:gd name="T23" fmla="*/ 6 h 512"/>
                <a:gd name="T24" fmla="*/ 180 w 872"/>
                <a:gd name="T25" fmla="*/ 0 h 512"/>
                <a:gd name="T26" fmla="*/ 221 w 872"/>
                <a:gd name="T27" fmla="*/ 8 h 512"/>
                <a:gd name="T28" fmla="*/ 374 w 872"/>
                <a:gd name="T29" fmla="*/ 27 h 512"/>
                <a:gd name="T30" fmla="*/ 384 w 872"/>
                <a:gd name="T31" fmla="*/ 31 h 512"/>
                <a:gd name="T32" fmla="*/ 380 w 872"/>
                <a:gd name="T33" fmla="*/ 41 h 512"/>
                <a:gd name="T34" fmla="*/ 365 w 872"/>
                <a:gd name="T35" fmla="*/ 132 h 512"/>
                <a:gd name="T36" fmla="*/ 448 w 872"/>
                <a:gd name="T37" fmla="*/ 175 h 512"/>
                <a:gd name="T38" fmla="*/ 514 w 872"/>
                <a:gd name="T39" fmla="*/ 111 h 512"/>
                <a:gd name="T40" fmla="*/ 491 w 872"/>
                <a:gd name="T41" fmla="*/ 39 h 512"/>
                <a:gd name="T42" fmla="*/ 488 w 872"/>
                <a:gd name="T43" fmla="*/ 32 h 512"/>
                <a:gd name="T44" fmla="*/ 496 w 872"/>
                <a:gd name="T45" fmla="*/ 27 h 512"/>
                <a:gd name="T46" fmla="*/ 593 w 872"/>
                <a:gd name="T47" fmla="*/ 17 h 512"/>
                <a:gd name="T48" fmla="*/ 691 w 872"/>
                <a:gd name="T49" fmla="*/ 1 h 512"/>
                <a:gd name="T50" fmla="*/ 697 w 872"/>
                <a:gd name="T51" fmla="*/ 25 h 512"/>
                <a:gd name="T52" fmla="*/ 719 w 872"/>
                <a:gd name="T53" fmla="*/ 196 h 512"/>
                <a:gd name="T54" fmla="*/ 723 w 872"/>
                <a:gd name="T55" fmla="*/ 203 h 512"/>
                <a:gd name="T56" fmla="*/ 732 w 872"/>
                <a:gd name="T57" fmla="*/ 200 h 512"/>
                <a:gd name="T58" fmla="*/ 816 w 872"/>
                <a:gd name="T59" fmla="*/ 182 h 512"/>
                <a:gd name="T60" fmla="*/ 868 w 872"/>
                <a:gd name="T61" fmla="*/ 251 h 512"/>
                <a:gd name="T62" fmla="*/ 799 w 872"/>
                <a:gd name="T63" fmla="*/ 334 h 512"/>
                <a:gd name="T64" fmla="*/ 732 w 872"/>
                <a:gd name="T65" fmla="*/ 312 h 512"/>
                <a:gd name="T66" fmla="*/ 723 w 872"/>
                <a:gd name="T67" fmla="*/ 309 h 512"/>
                <a:gd name="T68" fmla="*/ 718 w 872"/>
                <a:gd name="T69" fmla="*/ 318 h 512"/>
                <a:gd name="T70" fmla="*/ 693 w 872"/>
                <a:gd name="T71" fmla="*/ 506 h 512"/>
                <a:gd name="T72" fmla="*/ 691 w 872"/>
                <a:gd name="T73" fmla="*/ 512 h 512"/>
                <a:gd name="T74" fmla="*/ 641 w 872"/>
                <a:gd name="T75" fmla="*/ 503 h 512"/>
                <a:gd name="T76" fmla="*/ 498 w 872"/>
                <a:gd name="T77" fmla="*/ 486 h 512"/>
                <a:gd name="T78" fmla="*/ 488 w 872"/>
                <a:gd name="T79" fmla="*/ 481 h 512"/>
                <a:gd name="T80" fmla="*/ 492 w 872"/>
                <a:gd name="T81" fmla="*/ 471 h 512"/>
                <a:gd name="T82" fmla="*/ 492 w 872"/>
                <a:gd name="T83" fmla="*/ 360 h 512"/>
                <a:gd name="T84" fmla="*/ 380 w 872"/>
                <a:gd name="T85" fmla="*/ 360 h 512"/>
                <a:gd name="T86" fmla="*/ 380 w 872"/>
                <a:gd name="T87" fmla="*/ 471 h 512"/>
                <a:gd name="T88" fmla="*/ 384 w 872"/>
                <a:gd name="T89" fmla="*/ 481 h 512"/>
                <a:gd name="T90" fmla="*/ 375 w 872"/>
                <a:gd name="T91" fmla="*/ 486 h 512"/>
                <a:gd name="T92" fmla="*/ 189 w 872"/>
                <a:gd name="T93" fmla="*/ 511 h 512"/>
                <a:gd name="T94" fmla="*/ 178 w 872"/>
                <a:gd name="T95" fmla="*/ 512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872" h="512">
                  <a:moveTo>
                    <a:pt x="178" y="512"/>
                  </a:moveTo>
                  <a:cubicBezTo>
                    <a:pt x="171" y="465"/>
                    <a:pt x="164" y="420"/>
                    <a:pt x="158" y="374"/>
                  </a:cubicBezTo>
                  <a:cubicBezTo>
                    <a:pt x="155" y="355"/>
                    <a:pt x="155" y="336"/>
                    <a:pt x="153" y="317"/>
                  </a:cubicBezTo>
                  <a:cubicBezTo>
                    <a:pt x="153" y="314"/>
                    <a:pt x="151" y="310"/>
                    <a:pt x="148" y="309"/>
                  </a:cubicBezTo>
                  <a:cubicBezTo>
                    <a:pt x="147" y="308"/>
                    <a:pt x="142" y="310"/>
                    <a:pt x="140" y="312"/>
                  </a:cubicBezTo>
                  <a:cubicBezTo>
                    <a:pt x="114" y="337"/>
                    <a:pt x="78" y="343"/>
                    <a:pt x="47" y="327"/>
                  </a:cubicBezTo>
                  <a:cubicBezTo>
                    <a:pt x="17" y="311"/>
                    <a:pt x="0" y="278"/>
                    <a:pt x="5" y="246"/>
                  </a:cubicBezTo>
                  <a:cubicBezTo>
                    <a:pt x="10" y="211"/>
                    <a:pt x="35" y="184"/>
                    <a:pt x="71" y="178"/>
                  </a:cubicBezTo>
                  <a:cubicBezTo>
                    <a:pt x="96" y="173"/>
                    <a:pt x="119" y="181"/>
                    <a:pt x="139" y="199"/>
                  </a:cubicBezTo>
                  <a:cubicBezTo>
                    <a:pt x="141" y="201"/>
                    <a:pt x="145" y="202"/>
                    <a:pt x="149" y="204"/>
                  </a:cubicBezTo>
                  <a:cubicBezTo>
                    <a:pt x="150" y="200"/>
                    <a:pt x="153" y="197"/>
                    <a:pt x="154" y="193"/>
                  </a:cubicBezTo>
                  <a:cubicBezTo>
                    <a:pt x="157" y="130"/>
                    <a:pt x="165" y="67"/>
                    <a:pt x="179" y="6"/>
                  </a:cubicBezTo>
                  <a:cubicBezTo>
                    <a:pt x="179" y="4"/>
                    <a:pt x="180" y="3"/>
                    <a:pt x="180" y="0"/>
                  </a:cubicBezTo>
                  <a:cubicBezTo>
                    <a:pt x="194" y="3"/>
                    <a:pt x="207" y="6"/>
                    <a:pt x="221" y="8"/>
                  </a:cubicBezTo>
                  <a:cubicBezTo>
                    <a:pt x="272" y="14"/>
                    <a:pt x="323" y="20"/>
                    <a:pt x="374" y="27"/>
                  </a:cubicBezTo>
                  <a:cubicBezTo>
                    <a:pt x="377" y="27"/>
                    <a:pt x="381" y="30"/>
                    <a:pt x="384" y="31"/>
                  </a:cubicBezTo>
                  <a:cubicBezTo>
                    <a:pt x="383" y="34"/>
                    <a:pt x="382" y="38"/>
                    <a:pt x="380" y="41"/>
                  </a:cubicBezTo>
                  <a:cubicBezTo>
                    <a:pt x="356" y="66"/>
                    <a:pt x="350" y="102"/>
                    <a:pt x="365" y="132"/>
                  </a:cubicBezTo>
                  <a:cubicBezTo>
                    <a:pt x="381" y="163"/>
                    <a:pt x="413" y="179"/>
                    <a:pt x="448" y="175"/>
                  </a:cubicBezTo>
                  <a:cubicBezTo>
                    <a:pt x="480" y="170"/>
                    <a:pt x="507" y="145"/>
                    <a:pt x="514" y="111"/>
                  </a:cubicBezTo>
                  <a:cubicBezTo>
                    <a:pt x="519" y="84"/>
                    <a:pt x="511" y="60"/>
                    <a:pt x="491" y="39"/>
                  </a:cubicBezTo>
                  <a:cubicBezTo>
                    <a:pt x="489" y="37"/>
                    <a:pt x="487" y="33"/>
                    <a:pt x="488" y="32"/>
                  </a:cubicBezTo>
                  <a:cubicBezTo>
                    <a:pt x="489" y="29"/>
                    <a:pt x="493" y="27"/>
                    <a:pt x="496" y="27"/>
                  </a:cubicBezTo>
                  <a:cubicBezTo>
                    <a:pt x="528" y="23"/>
                    <a:pt x="561" y="21"/>
                    <a:pt x="593" y="17"/>
                  </a:cubicBezTo>
                  <a:cubicBezTo>
                    <a:pt x="626" y="13"/>
                    <a:pt x="658" y="7"/>
                    <a:pt x="691" y="1"/>
                  </a:cubicBezTo>
                  <a:cubicBezTo>
                    <a:pt x="693" y="8"/>
                    <a:pt x="695" y="16"/>
                    <a:pt x="697" y="25"/>
                  </a:cubicBezTo>
                  <a:cubicBezTo>
                    <a:pt x="708" y="81"/>
                    <a:pt x="716" y="138"/>
                    <a:pt x="719" y="196"/>
                  </a:cubicBezTo>
                  <a:cubicBezTo>
                    <a:pt x="719" y="198"/>
                    <a:pt x="721" y="203"/>
                    <a:pt x="723" y="203"/>
                  </a:cubicBezTo>
                  <a:cubicBezTo>
                    <a:pt x="725" y="204"/>
                    <a:pt x="729" y="202"/>
                    <a:pt x="732" y="200"/>
                  </a:cubicBezTo>
                  <a:cubicBezTo>
                    <a:pt x="756" y="178"/>
                    <a:pt x="784" y="170"/>
                    <a:pt x="816" y="182"/>
                  </a:cubicBezTo>
                  <a:cubicBezTo>
                    <a:pt x="847" y="193"/>
                    <a:pt x="864" y="218"/>
                    <a:pt x="868" y="251"/>
                  </a:cubicBezTo>
                  <a:cubicBezTo>
                    <a:pt x="872" y="290"/>
                    <a:pt x="839" y="330"/>
                    <a:pt x="799" y="334"/>
                  </a:cubicBezTo>
                  <a:cubicBezTo>
                    <a:pt x="773" y="338"/>
                    <a:pt x="751" y="330"/>
                    <a:pt x="732" y="312"/>
                  </a:cubicBezTo>
                  <a:cubicBezTo>
                    <a:pt x="730" y="310"/>
                    <a:pt x="725" y="308"/>
                    <a:pt x="723" y="309"/>
                  </a:cubicBezTo>
                  <a:cubicBezTo>
                    <a:pt x="720" y="310"/>
                    <a:pt x="719" y="315"/>
                    <a:pt x="718" y="318"/>
                  </a:cubicBezTo>
                  <a:cubicBezTo>
                    <a:pt x="715" y="381"/>
                    <a:pt x="706" y="444"/>
                    <a:pt x="693" y="506"/>
                  </a:cubicBezTo>
                  <a:cubicBezTo>
                    <a:pt x="693" y="508"/>
                    <a:pt x="692" y="509"/>
                    <a:pt x="691" y="512"/>
                  </a:cubicBezTo>
                  <a:cubicBezTo>
                    <a:pt x="674" y="509"/>
                    <a:pt x="658" y="505"/>
                    <a:pt x="641" y="503"/>
                  </a:cubicBezTo>
                  <a:cubicBezTo>
                    <a:pt x="594" y="497"/>
                    <a:pt x="546" y="491"/>
                    <a:pt x="498" y="486"/>
                  </a:cubicBezTo>
                  <a:cubicBezTo>
                    <a:pt x="495" y="485"/>
                    <a:pt x="491" y="483"/>
                    <a:pt x="488" y="481"/>
                  </a:cubicBezTo>
                  <a:cubicBezTo>
                    <a:pt x="489" y="478"/>
                    <a:pt x="490" y="474"/>
                    <a:pt x="492" y="471"/>
                  </a:cubicBezTo>
                  <a:cubicBezTo>
                    <a:pt x="523" y="439"/>
                    <a:pt x="523" y="390"/>
                    <a:pt x="492" y="360"/>
                  </a:cubicBezTo>
                  <a:cubicBezTo>
                    <a:pt x="461" y="329"/>
                    <a:pt x="411" y="329"/>
                    <a:pt x="380" y="360"/>
                  </a:cubicBezTo>
                  <a:cubicBezTo>
                    <a:pt x="349" y="391"/>
                    <a:pt x="349" y="439"/>
                    <a:pt x="380" y="471"/>
                  </a:cubicBezTo>
                  <a:cubicBezTo>
                    <a:pt x="382" y="474"/>
                    <a:pt x="384" y="478"/>
                    <a:pt x="384" y="481"/>
                  </a:cubicBezTo>
                  <a:cubicBezTo>
                    <a:pt x="384" y="483"/>
                    <a:pt x="378" y="485"/>
                    <a:pt x="375" y="486"/>
                  </a:cubicBezTo>
                  <a:cubicBezTo>
                    <a:pt x="313" y="489"/>
                    <a:pt x="251" y="497"/>
                    <a:pt x="189" y="511"/>
                  </a:cubicBezTo>
                  <a:cubicBezTo>
                    <a:pt x="187" y="511"/>
                    <a:pt x="184" y="511"/>
                    <a:pt x="178" y="51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" name="TextBox 20"/>
            <p:cNvSpPr txBox="1"/>
            <p:nvPr/>
          </p:nvSpPr>
          <p:spPr>
            <a:xfrm rot="17488811">
              <a:off x="4989513" y="1947936"/>
              <a:ext cx="830997" cy="207749"/>
            </a:xfrm>
            <a:prstGeom prst="rect">
              <a:avLst/>
            </a:prstGeom>
            <a:noFill/>
          </p:spPr>
          <p:txBody>
            <a:bodyPr wrap="none">
              <a:normAutofit fontScale="77500" lnSpcReduction="20000"/>
            </a:bodyPr>
            <a:lstStyle/>
            <a:p>
              <a:pPr algn="ctr"/>
              <a:r>
                <a:rPr lang="zh-CN" altLang="en-US" sz="1200" b="1" dirty="0">
                  <a:solidFill>
                    <a:schemeClr val="bg1"/>
                  </a:solidFill>
                </a:rPr>
                <a:t>主体</a:t>
              </a: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4068522" y="2870952"/>
            <a:ext cx="1662112" cy="978694"/>
            <a:chOff x="4068522" y="2870952"/>
            <a:chExt cx="1662112" cy="978694"/>
          </a:xfrm>
          <a:solidFill>
            <a:srgbClr val="ACC5C4"/>
          </a:solidFill>
        </p:grpSpPr>
        <p:sp>
          <p:nvSpPr>
            <p:cNvPr id="6" name="Freeform: Shape 5"/>
            <p:cNvSpPr>
              <a:spLocks/>
            </p:cNvSpPr>
            <p:nvPr/>
          </p:nvSpPr>
          <p:spPr bwMode="auto">
            <a:xfrm>
              <a:off x="4068522" y="2870952"/>
              <a:ext cx="1662112" cy="978694"/>
            </a:xfrm>
            <a:custGeom>
              <a:avLst/>
              <a:gdLst>
                <a:gd name="T0" fmla="*/ 178 w 872"/>
                <a:gd name="T1" fmla="*/ 512 h 512"/>
                <a:gd name="T2" fmla="*/ 158 w 872"/>
                <a:gd name="T3" fmla="*/ 374 h 512"/>
                <a:gd name="T4" fmla="*/ 153 w 872"/>
                <a:gd name="T5" fmla="*/ 317 h 512"/>
                <a:gd name="T6" fmla="*/ 148 w 872"/>
                <a:gd name="T7" fmla="*/ 309 h 512"/>
                <a:gd name="T8" fmla="*/ 140 w 872"/>
                <a:gd name="T9" fmla="*/ 312 h 512"/>
                <a:gd name="T10" fmla="*/ 47 w 872"/>
                <a:gd name="T11" fmla="*/ 327 h 512"/>
                <a:gd name="T12" fmla="*/ 5 w 872"/>
                <a:gd name="T13" fmla="*/ 246 h 512"/>
                <a:gd name="T14" fmla="*/ 71 w 872"/>
                <a:gd name="T15" fmla="*/ 178 h 512"/>
                <a:gd name="T16" fmla="*/ 139 w 872"/>
                <a:gd name="T17" fmla="*/ 199 h 512"/>
                <a:gd name="T18" fmla="*/ 149 w 872"/>
                <a:gd name="T19" fmla="*/ 204 h 512"/>
                <a:gd name="T20" fmla="*/ 154 w 872"/>
                <a:gd name="T21" fmla="*/ 193 h 512"/>
                <a:gd name="T22" fmla="*/ 179 w 872"/>
                <a:gd name="T23" fmla="*/ 6 h 512"/>
                <a:gd name="T24" fmla="*/ 180 w 872"/>
                <a:gd name="T25" fmla="*/ 0 h 512"/>
                <a:gd name="T26" fmla="*/ 221 w 872"/>
                <a:gd name="T27" fmla="*/ 8 h 512"/>
                <a:gd name="T28" fmla="*/ 374 w 872"/>
                <a:gd name="T29" fmla="*/ 27 h 512"/>
                <a:gd name="T30" fmla="*/ 384 w 872"/>
                <a:gd name="T31" fmla="*/ 31 h 512"/>
                <a:gd name="T32" fmla="*/ 380 w 872"/>
                <a:gd name="T33" fmla="*/ 41 h 512"/>
                <a:gd name="T34" fmla="*/ 365 w 872"/>
                <a:gd name="T35" fmla="*/ 132 h 512"/>
                <a:gd name="T36" fmla="*/ 448 w 872"/>
                <a:gd name="T37" fmla="*/ 175 h 512"/>
                <a:gd name="T38" fmla="*/ 514 w 872"/>
                <a:gd name="T39" fmla="*/ 111 h 512"/>
                <a:gd name="T40" fmla="*/ 491 w 872"/>
                <a:gd name="T41" fmla="*/ 39 h 512"/>
                <a:gd name="T42" fmla="*/ 488 w 872"/>
                <a:gd name="T43" fmla="*/ 32 h 512"/>
                <a:gd name="T44" fmla="*/ 496 w 872"/>
                <a:gd name="T45" fmla="*/ 27 h 512"/>
                <a:gd name="T46" fmla="*/ 593 w 872"/>
                <a:gd name="T47" fmla="*/ 17 h 512"/>
                <a:gd name="T48" fmla="*/ 691 w 872"/>
                <a:gd name="T49" fmla="*/ 1 h 512"/>
                <a:gd name="T50" fmla="*/ 697 w 872"/>
                <a:gd name="T51" fmla="*/ 25 h 512"/>
                <a:gd name="T52" fmla="*/ 719 w 872"/>
                <a:gd name="T53" fmla="*/ 196 h 512"/>
                <a:gd name="T54" fmla="*/ 723 w 872"/>
                <a:gd name="T55" fmla="*/ 203 h 512"/>
                <a:gd name="T56" fmla="*/ 732 w 872"/>
                <a:gd name="T57" fmla="*/ 200 h 512"/>
                <a:gd name="T58" fmla="*/ 816 w 872"/>
                <a:gd name="T59" fmla="*/ 182 h 512"/>
                <a:gd name="T60" fmla="*/ 868 w 872"/>
                <a:gd name="T61" fmla="*/ 251 h 512"/>
                <a:gd name="T62" fmla="*/ 799 w 872"/>
                <a:gd name="T63" fmla="*/ 334 h 512"/>
                <a:gd name="T64" fmla="*/ 732 w 872"/>
                <a:gd name="T65" fmla="*/ 312 h 512"/>
                <a:gd name="T66" fmla="*/ 723 w 872"/>
                <a:gd name="T67" fmla="*/ 309 h 512"/>
                <a:gd name="T68" fmla="*/ 718 w 872"/>
                <a:gd name="T69" fmla="*/ 318 h 512"/>
                <a:gd name="T70" fmla="*/ 693 w 872"/>
                <a:gd name="T71" fmla="*/ 506 h 512"/>
                <a:gd name="T72" fmla="*/ 691 w 872"/>
                <a:gd name="T73" fmla="*/ 512 h 512"/>
                <a:gd name="T74" fmla="*/ 641 w 872"/>
                <a:gd name="T75" fmla="*/ 503 h 512"/>
                <a:gd name="T76" fmla="*/ 498 w 872"/>
                <a:gd name="T77" fmla="*/ 486 h 512"/>
                <a:gd name="T78" fmla="*/ 488 w 872"/>
                <a:gd name="T79" fmla="*/ 481 h 512"/>
                <a:gd name="T80" fmla="*/ 492 w 872"/>
                <a:gd name="T81" fmla="*/ 471 h 512"/>
                <a:gd name="T82" fmla="*/ 492 w 872"/>
                <a:gd name="T83" fmla="*/ 360 h 512"/>
                <a:gd name="T84" fmla="*/ 380 w 872"/>
                <a:gd name="T85" fmla="*/ 360 h 512"/>
                <a:gd name="T86" fmla="*/ 380 w 872"/>
                <a:gd name="T87" fmla="*/ 471 h 512"/>
                <a:gd name="T88" fmla="*/ 384 w 872"/>
                <a:gd name="T89" fmla="*/ 481 h 512"/>
                <a:gd name="T90" fmla="*/ 375 w 872"/>
                <a:gd name="T91" fmla="*/ 486 h 512"/>
                <a:gd name="T92" fmla="*/ 189 w 872"/>
                <a:gd name="T93" fmla="*/ 511 h 512"/>
                <a:gd name="T94" fmla="*/ 178 w 872"/>
                <a:gd name="T95" fmla="*/ 512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872" h="512">
                  <a:moveTo>
                    <a:pt x="178" y="512"/>
                  </a:moveTo>
                  <a:cubicBezTo>
                    <a:pt x="171" y="465"/>
                    <a:pt x="164" y="420"/>
                    <a:pt x="158" y="374"/>
                  </a:cubicBezTo>
                  <a:cubicBezTo>
                    <a:pt x="155" y="355"/>
                    <a:pt x="155" y="336"/>
                    <a:pt x="153" y="317"/>
                  </a:cubicBezTo>
                  <a:cubicBezTo>
                    <a:pt x="153" y="314"/>
                    <a:pt x="151" y="310"/>
                    <a:pt x="148" y="309"/>
                  </a:cubicBezTo>
                  <a:cubicBezTo>
                    <a:pt x="147" y="308"/>
                    <a:pt x="142" y="310"/>
                    <a:pt x="140" y="312"/>
                  </a:cubicBezTo>
                  <a:cubicBezTo>
                    <a:pt x="114" y="337"/>
                    <a:pt x="78" y="343"/>
                    <a:pt x="47" y="327"/>
                  </a:cubicBezTo>
                  <a:cubicBezTo>
                    <a:pt x="17" y="311"/>
                    <a:pt x="0" y="278"/>
                    <a:pt x="5" y="246"/>
                  </a:cubicBezTo>
                  <a:cubicBezTo>
                    <a:pt x="10" y="211"/>
                    <a:pt x="35" y="184"/>
                    <a:pt x="71" y="178"/>
                  </a:cubicBezTo>
                  <a:cubicBezTo>
                    <a:pt x="96" y="173"/>
                    <a:pt x="119" y="181"/>
                    <a:pt x="139" y="199"/>
                  </a:cubicBezTo>
                  <a:cubicBezTo>
                    <a:pt x="141" y="201"/>
                    <a:pt x="145" y="202"/>
                    <a:pt x="149" y="204"/>
                  </a:cubicBezTo>
                  <a:cubicBezTo>
                    <a:pt x="150" y="200"/>
                    <a:pt x="153" y="197"/>
                    <a:pt x="154" y="193"/>
                  </a:cubicBezTo>
                  <a:cubicBezTo>
                    <a:pt x="157" y="130"/>
                    <a:pt x="165" y="67"/>
                    <a:pt x="179" y="6"/>
                  </a:cubicBezTo>
                  <a:cubicBezTo>
                    <a:pt x="179" y="4"/>
                    <a:pt x="180" y="3"/>
                    <a:pt x="180" y="0"/>
                  </a:cubicBezTo>
                  <a:cubicBezTo>
                    <a:pt x="194" y="3"/>
                    <a:pt x="207" y="6"/>
                    <a:pt x="221" y="8"/>
                  </a:cubicBezTo>
                  <a:cubicBezTo>
                    <a:pt x="272" y="14"/>
                    <a:pt x="323" y="20"/>
                    <a:pt x="374" y="27"/>
                  </a:cubicBezTo>
                  <a:cubicBezTo>
                    <a:pt x="377" y="27"/>
                    <a:pt x="381" y="30"/>
                    <a:pt x="384" y="31"/>
                  </a:cubicBezTo>
                  <a:cubicBezTo>
                    <a:pt x="383" y="34"/>
                    <a:pt x="382" y="38"/>
                    <a:pt x="380" y="41"/>
                  </a:cubicBezTo>
                  <a:cubicBezTo>
                    <a:pt x="356" y="66"/>
                    <a:pt x="350" y="102"/>
                    <a:pt x="365" y="132"/>
                  </a:cubicBezTo>
                  <a:cubicBezTo>
                    <a:pt x="381" y="163"/>
                    <a:pt x="413" y="179"/>
                    <a:pt x="448" y="175"/>
                  </a:cubicBezTo>
                  <a:cubicBezTo>
                    <a:pt x="480" y="170"/>
                    <a:pt x="507" y="145"/>
                    <a:pt x="514" y="111"/>
                  </a:cubicBezTo>
                  <a:cubicBezTo>
                    <a:pt x="519" y="84"/>
                    <a:pt x="511" y="60"/>
                    <a:pt x="491" y="39"/>
                  </a:cubicBezTo>
                  <a:cubicBezTo>
                    <a:pt x="489" y="37"/>
                    <a:pt x="487" y="33"/>
                    <a:pt x="488" y="32"/>
                  </a:cubicBezTo>
                  <a:cubicBezTo>
                    <a:pt x="489" y="29"/>
                    <a:pt x="493" y="27"/>
                    <a:pt x="496" y="27"/>
                  </a:cubicBezTo>
                  <a:cubicBezTo>
                    <a:pt x="528" y="23"/>
                    <a:pt x="561" y="21"/>
                    <a:pt x="593" y="17"/>
                  </a:cubicBezTo>
                  <a:cubicBezTo>
                    <a:pt x="626" y="13"/>
                    <a:pt x="658" y="7"/>
                    <a:pt x="691" y="1"/>
                  </a:cubicBezTo>
                  <a:cubicBezTo>
                    <a:pt x="693" y="8"/>
                    <a:pt x="695" y="16"/>
                    <a:pt x="697" y="25"/>
                  </a:cubicBezTo>
                  <a:cubicBezTo>
                    <a:pt x="708" y="81"/>
                    <a:pt x="716" y="138"/>
                    <a:pt x="719" y="196"/>
                  </a:cubicBezTo>
                  <a:cubicBezTo>
                    <a:pt x="719" y="198"/>
                    <a:pt x="721" y="203"/>
                    <a:pt x="723" y="203"/>
                  </a:cubicBezTo>
                  <a:cubicBezTo>
                    <a:pt x="725" y="204"/>
                    <a:pt x="729" y="202"/>
                    <a:pt x="732" y="200"/>
                  </a:cubicBezTo>
                  <a:cubicBezTo>
                    <a:pt x="756" y="178"/>
                    <a:pt x="784" y="170"/>
                    <a:pt x="816" y="182"/>
                  </a:cubicBezTo>
                  <a:cubicBezTo>
                    <a:pt x="847" y="193"/>
                    <a:pt x="864" y="218"/>
                    <a:pt x="868" y="251"/>
                  </a:cubicBezTo>
                  <a:cubicBezTo>
                    <a:pt x="872" y="290"/>
                    <a:pt x="839" y="330"/>
                    <a:pt x="799" y="334"/>
                  </a:cubicBezTo>
                  <a:cubicBezTo>
                    <a:pt x="773" y="338"/>
                    <a:pt x="751" y="330"/>
                    <a:pt x="732" y="312"/>
                  </a:cubicBezTo>
                  <a:cubicBezTo>
                    <a:pt x="730" y="310"/>
                    <a:pt x="725" y="308"/>
                    <a:pt x="723" y="309"/>
                  </a:cubicBezTo>
                  <a:cubicBezTo>
                    <a:pt x="720" y="310"/>
                    <a:pt x="719" y="315"/>
                    <a:pt x="718" y="318"/>
                  </a:cubicBezTo>
                  <a:cubicBezTo>
                    <a:pt x="715" y="381"/>
                    <a:pt x="706" y="444"/>
                    <a:pt x="693" y="506"/>
                  </a:cubicBezTo>
                  <a:cubicBezTo>
                    <a:pt x="693" y="508"/>
                    <a:pt x="692" y="509"/>
                    <a:pt x="691" y="512"/>
                  </a:cubicBezTo>
                  <a:cubicBezTo>
                    <a:pt x="674" y="509"/>
                    <a:pt x="658" y="505"/>
                    <a:pt x="641" y="503"/>
                  </a:cubicBezTo>
                  <a:cubicBezTo>
                    <a:pt x="594" y="497"/>
                    <a:pt x="546" y="491"/>
                    <a:pt x="498" y="486"/>
                  </a:cubicBezTo>
                  <a:cubicBezTo>
                    <a:pt x="495" y="485"/>
                    <a:pt x="491" y="483"/>
                    <a:pt x="488" y="481"/>
                  </a:cubicBezTo>
                  <a:cubicBezTo>
                    <a:pt x="489" y="478"/>
                    <a:pt x="490" y="474"/>
                    <a:pt x="492" y="471"/>
                  </a:cubicBezTo>
                  <a:cubicBezTo>
                    <a:pt x="523" y="439"/>
                    <a:pt x="523" y="390"/>
                    <a:pt x="492" y="360"/>
                  </a:cubicBezTo>
                  <a:cubicBezTo>
                    <a:pt x="461" y="329"/>
                    <a:pt x="411" y="329"/>
                    <a:pt x="380" y="360"/>
                  </a:cubicBezTo>
                  <a:cubicBezTo>
                    <a:pt x="349" y="391"/>
                    <a:pt x="349" y="439"/>
                    <a:pt x="380" y="471"/>
                  </a:cubicBezTo>
                  <a:cubicBezTo>
                    <a:pt x="382" y="474"/>
                    <a:pt x="384" y="478"/>
                    <a:pt x="384" y="481"/>
                  </a:cubicBezTo>
                  <a:cubicBezTo>
                    <a:pt x="384" y="483"/>
                    <a:pt x="378" y="485"/>
                    <a:pt x="375" y="486"/>
                  </a:cubicBezTo>
                  <a:cubicBezTo>
                    <a:pt x="313" y="489"/>
                    <a:pt x="251" y="497"/>
                    <a:pt x="189" y="511"/>
                  </a:cubicBezTo>
                  <a:cubicBezTo>
                    <a:pt x="187" y="511"/>
                    <a:pt x="184" y="511"/>
                    <a:pt x="178" y="5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" name="TextBox 21"/>
            <p:cNvSpPr txBox="1"/>
            <p:nvPr/>
          </p:nvSpPr>
          <p:spPr>
            <a:xfrm>
              <a:off x="4484078" y="3234204"/>
              <a:ext cx="830997" cy="207749"/>
            </a:xfrm>
            <a:prstGeom prst="rect">
              <a:avLst/>
            </a:prstGeom>
            <a:grpFill/>
          </p:spPr>
          <p:txBody>
            <a:bodyPr wrap="none">
              <a:normAutofit fontScale="77500" lnSpcReduction="20000"/>
            </a:bodyPr>
            <a:lstStyle/>
            <a:p>
              <a:pPr algn="ctr"/>
              <a:r>
                <a:rPr lang="zh-CN" altLang="en-US" sz="1200" b="1" dirty="0">
                  <a:solidFill>
                    <a:schemeClr val="bg1"/>
                  </a:solidFill>
                </a:rPr>
                <a:t>结尾</a:t>
              </a: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3090547" y="1896675"/>
            <a:ext cx="1662112" cy="978694"/>
            <a:chOff x="3090547" y="1896675"/>
            <a:chExt cx="1662112" cy="978694"/>
          </a:xfrm>
          <a:solidFill>
            <a:srgbClr val="A90202"/>
          </a:solidFill>
        </p:grpSpPr>
        <p:sp>
          <p:nvSpPr>
            <p:cNvPr id="4" name="Freeform: Shape 3"/>
            <p:cNvSpPr>
              <a:spLocks/>
            </p:cNvSpPr>
            <p:nvPr/>
          </p:nvSpPr>
          <p:spPr bwMode="auto">
            <a:xfrm>
              <a:off x="3090547" y="1896675"/>
              <a:ext cx="1662112" cy="978694"/>
            </a:xfrm>
            <a:custGeom>
              <a:avLst/>
              <a:gdLst>
                <a:gd name="T0" fmla="*/ 178 w 872"/>
                <a:gd name="T1" fmla="*/ 512 h 512"/>
                <a:gd name="T2" fmla="*/ 158 w 872"/>
                <a:gd name="T3" fmla="*/ 374 h 512"/>
                <a:gd name="T4" fmla="*/ 153 w 872"/>
                <a:gd name="T5" fmla="*/ 317 h 512"/>
                <a:gd name="T6" fmla="*/ 148 w 872"/>
                <a:gd name="T7" fmla="*/ 309 h 512"/>
                <a:gd name="T8" fmla="*/ 140 w 872"/>
                <a:gd name="T9" fmla="*/ 312 h 512"/>
                <a:gd name="T10" fmla="*/ 47 w 872"/>
                <a:gd name="T11" fmla="*/ 327 h 512"/>
                <a:gd name="T12" fmla="*/ 5 w 872"/>
                <a:gd name="T13" fmla="*/ 246 h 512"/>
                <a:gd name="T14" fmla="*/ 71 w 872"/>
                <a:gd name="T15" fmla="*/ 178 h 512"/>
                <a:gd name="T16" fmla="*/ 139 w 872"/>
                <a:gd name="T17" fmla="*/ 199 h 512"/>
                <a:gd name="T18" fmla="*/ 149 w 872"/>
                <a:gd name="T19" fmla="*/ 204 h 512"/>
                <a:gd name="T20" fmla="*/ 154 w 872"/>
                <a:gd name="T21" fmla="*/ 193 h 512"/>
                <a:gd name="T22" fmla="*/ 179 w 872"/>
                <a:gd name="T23" fmla="*/ 6 h 512"/>
                <a:gd name="T24" fmla="*/ 180 w 872"/>
                <a:gd name="T25" fmla="*/ 0 h 512"/>
                <a:gd name="T26" fmla="*/ 221 w 872"/>
                <a:gd name="T27" fmla="*/ 8 h 512"/>
                <a:gd name="T28" fmla="*/ 374 w 872"/>
                <a:gd name="T29" fmla="*/ 27 h 512"/>
                <a:gd name="T30" fmla="*/ 384 w 872"/>
                <a:gd name="T31" fmla="*/ 31 h 512"/>
                <a:gd name="T32" fmla="*/ 380 w 872"/>
                <a:gd name="T33" fmla="*/ 41 h 512"/>
                <a:gd name="T34" fmla="*/ 365 w 872"/>
                <a:gd name="T35" fmla="*/ 132 h 512"/>
                <a:gd name="T36" fmla="*/ 448 w 872"/>
                <a:gd name="T37" fmla="*/ 175 h 512"/>
                <a:gd name="T38" fmla="*/ 514 w 872"/>
                <a:gd name="T39" fmla="*/ 111 h 512"/>
                <a:gd name="T40" fmla="*/ 491 w 872"/>
                <a:gd name="T41" fmla="*/ 39 h 512"/>
                <a:gd name="T42" fmla="*/ 488 w 872"/>
                <a:gd name="T43" fmla="*/ 32 h 512"/>
                <a:gd name="T44" fmla="*/ 496 w 872"/>
                <a:gd name="T45" fmla="*/ 27 h 512"/>
                <a:gd name="T46" fmla="*/ 593 w 872"/>
                <a:gd name="T47" fmla="*/ 17 h 512"/>
                <a:gd name="T48" fmla="*/ 691 w 872"/>
                <a:gd name="T49" fmla="*/ 1 h 512"/>
                <a:gd name="T50" fmla="*/ 697 w 872"/>
                <a:gd name="T51" fmla="*/ 25 h 512"/>
                <a:gd name="T52" fmla="*/ 719 w 872"/>
                <a:gd name="T53" fmla="*/ 196 h 512"/>
                <a:gd name="T54" fmla="*/ 723 w 872"/>
                <a:gd name="T55" fmla="*/ 203 h 512"/>
                <a:gd name="T56" fmla="*/ 732 w 872"/>
                <a:gd name="T57" fmla="*/ 200 h 512"/>
                <a:gd name="T58" fmla="*/ 816 w 872"/>
                <a:gd name="T59" fmla="*/ 182 h 512"/>
                <a:gd name="T60" fmla="*/ 868 w 872"/>
                <a:gd name="T61" fmla="*/ 251 h 512"/>
                <a:gd name="T62" fmla="*/ 799 w 872"/>
                <a:gd name="T63" fmla="*/ 334 h 512"/>
                <a:gd name="T64" fmla="*/ 732 w 872"/>
                <a:gd name="T65" fmla="*/ 312 h 512"/>
                <a:gd name="T66" fmla="*/ 723 w 872"/>
                <a:gd name="T67" fmla="*/ 309 h 512"/>
                <a:gd name="T68" fmla="*/ 718 w 872"/>
                <a:gd name="T69" fmla="*/ 318 h 512"/>
                <a:gd name="T70" fmla="*/ 693 w 872"/>
                <a:gd name="T71" fmla="*/ 506 h 512"/>
                <a:gd name="T72" fmla="*/ 691 w 872"/>
                <a:gd name="T73" fmla="*/ 512 h 512"/>
                <a:gd name="T74" fmla="*/ 641 w 872"/>
                <a:gd name="T75" fmla="*/ 503 h 512"/>
                <a:gd name="T76" fmla="*/ 498 w 872"/>
                <a:gd name="T77" fmla="*/ 486 h 512"/>
                <a:gd name="T78" fmla="*/ 488 w 872"/>
                <a:gd name="T79" fmla="*/ 481 h 512"/>
                <a:gd name="T80" fmla="*/ 492 w 872"/>
                <a:gd name="T81" fmla="*/ 471 h 512"/>
                <a:gd name="T82" fmla="*/ 492 w 872"/>
                <a:gd name="T83" fmla="*/ 360 h 512"/>
                <a:gd name="T84" fmla="*/ 380 w 872"/>
                <a:gd name="T85" fmla="*/ 360 h 512"/>
                <a:gd name="T86" fmla="*/ 380 w 872"/>
                <a:gd name="T87" fmla="*/ 471 h 512"/>
                <a:gd name="T88" fmla="*/ 384 w 872"/>
                <a:gd name="T89" fmla="*/ 481 h 512"/>
                <a:gd name="T90" fmla="*/ 375 w 872"/>
                <a:gd name="T91" fmla="*/ 486 h 512"/>
                <a:gd name="T92" fmla="*/ 189 w 872"/>
                <a:gd name="T93" fmla="*/ 511 h 512"/>
                <a:gd name="T94" fmla="*/ 178 w 872"/>
                <a:gd name="T95" fmla="*/ 512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872" h="512">
                  <a:moveTo>
                    <a:pt x="178" y="512"/>
                  </a:moveTo>
                  <a:cubicBezTo>
                    <a:pt x="171" y="465"/>
                    <a:pt x="164" y="420"/>
                    <a:pt x="158" y="374"/>
                  </a:cubicBezTo>
                  <a:cubicBezTo>
                    <a:pt x="155" y="355"/>
                    <a:pt x="155" y="336"/>
                    <a:pt x="153" y="317"/>
                  </a:cubicBezTo>
                  <a:cubicBezTo>
                    <a:pt x="153" y="314"/>
                    <a:pt x="151" y="310"/>
                    <a:pt x="148" y="309"/>
                  </a:cubicBezTo>
                  <a:cubicBezTo>
                    <a:pt x="147" y="308"/>
                    <a:pt x="142" y="310"/>
                    <a:pt x="140" y="312"/>
                  </a:cubicBezTo>
                  <a:cubicBezTo>
                    <a:pt x="114" y="337"/>
                    <a:pt x="78" y="343"/>
                    <a:pt x="47" y="327"/>
                  </a:cubicBezTo>
                  <a:cubicBezTo>
                    <a:pt x="17" y="311"/>
                    <a:pt x="0" y="278"/>
                    <a:pt x="5" y="246"/>
                  </a:cubicBezTo>
                  <a:cubicBezTo>
                    <a:pt x="10" y="211"/>
                    <a:pt x="35" y="184"/>
                    <a:pt x="71" y="178"/>
                  </a:cubicBezTo>
                  <a:cubicBezTo>
                    <a:pt x="96" y="173"/>
                    <a:pt x="119" y="181"/>
                    <a:pt x="139" y="199"/>
                  </a:cubicBezTo>
                  <a:cubicBezTo>
                    <a:pt x="141" y="201"/>
                    <a:pt x="145" y="202"/>
                    <a:pt x="149" y="204"/>
                  </a:cubicBezTo>
                  <a:cubicBezTo>
                    <a:pt x="150" y="200"/>
                    <a:pt x="153" y="197"/>
                    <a:pt x="154" y="193"/>
                  </a:cubicBezTo>
                  <a:cubicBezTo>
                    <a:pt x="157" y="130"/>
                    <a:pt x="165" y="67"/>
                    <a:pt x="179" y="6"/>
                  </a:cubicBezTo>
                  <a:cubicBezTo>
                    <a:pt x="179" y="4"/>
                    <a:pt x="180" y="3"/>
                    <a:pt x="180" y="0"/>
                  </a:cubicBezTo>
                  <a:cubicBezTo>
                    <a:pt x="194" y="3"/>
                    <a:pt x="207" y="6"/>
                    <a:pt x="221" y="8"/>
                  </a:cubicBezTo>
                  <a:cubicBezTo>
                    <a:pt x="272" y="14"/>
                    <a:pt x="323" y="20"/>
                    <a:pt x="374" y="27"/>
                  </a:cubicBezTo>
                  <a:cubicBezTo>
                    <a:pt x="377" y="27"/>
                    <a:pt x="381" y="30"/>
                    <a:pt x="384" y="31"/>
                  </a:cubicBezTo>
                  <a:cubicBezTo>
                    <a:pt x="383" y="34"/>
                    <a:pt x="382" y="38"/>
                    <a:pt x="380" y="41"/>
                  </a:cubicBezTo>
                  <a:cubicBezTo>
                    <a:pt x="356" y="66"/>
                    <a:pt x="350" y="102"/>
                    <a:pt x="365" y="132"/>
                  </a:cubicBezTo>
                  <a:cubicBezTo>
                    <a:pt x="381" y="163"/>
                    <a:pt x="413" y="179"/>
                    <a:pt x="448" y="175"/>
                  </a:cubicBezTo>
                  <a:cubicBezTo>
                    <a:pt x="480" y="170"/>
                    <a:pt x="507" y="145"/>
                    <a:pt x="514" y="111"/>
                  </a:cubicBezTo>
                  <a:cubicBezTo>
                    <a:pt x="519" y="84"/>
                    <a:pt x="511" y="60"/>
                    <a:pt x="491" y="39"/>
                  </a:cubicBezTo>
                  <a:cubicBezTo>
                    <a:pt x="489" y="37"/>
                    <a:pt x="487" y="33"/>
                    <a:pt x="488" y="32"/>
                  </a:cubicBezTo>
                  <a:cubicBezTo>
                    <a:pt x="489" y="29"/>
                    <a:pt x="493" y="27"/>
                    <a:pt x="496" y="27"/>
                  </a:cubicBezTo>
                  <a:cubicBezTo>
                    <a:pt x="528" y="23"/>
                    <a:pt x="561" y="21"/>
                    <a:pt x="593" y="17"/>
                  </a:cubicBezTo>
                  <a:cubicBezTo>
                    <a:pt x="626" y="13"/>
                    <a:pt x="658" y="7"/>
                    <a:pt x="691" y="1"/>
                  </a:cubicBezTo>
                  <a:cubicBezTo>
                    <a:pt x="693" y="8"/>
                    <a:pt x="695" y="16"/>
                    <a:pt x="697" y="25"/>
                  </a:cubicBezTo>
                  <a:cubicBezTo>
                    <a:pt x="708" y="81"/>
                    <a:pt x="716" y="138"/>
                    <a:pt x="719" y="196"/>
                  </a:cubicBezTo>
                  <a:cubicBezTo>
                    <a:pt x="719" y="198"/>
                    <a:pt x="721" y="203"/>
                    <a:pt x="723" y="203"/>
                  </a:cubicBezTo>
                  <a:cubicBezTo>
                    <a:pt x="725" y="204"/>
                    <a:pt x="729" y="202"/>
                    <a:pt x="732" y="200"/>
                  </a:cubicBezTo>
                  <a:cubicBezTo>
                    <a:pt x="756" y="178"/>
                    <a:pt x="784" y="170"/>
                    <a:pt x="816" y="182"/>
                  </a:cubicBezTo>
                  <a:cubicBezTo>
                    <a:pt x="847" y="193"/>
                    <a:pt x="864" y="218"/>
                    <a:pt x="868" y="251"/>
                  </a:cubicBezTo>
                  <a:cubicBezTo>
                    <a:pt x="872" y="290"/>
                    <a:pt x="839" y="330"/>
                    <a:pt x="799" y="334"/>
                  </a:cubicBezTo>
                  <a:cubicBezTo>
                    <a:pt x="773" y="338"/>
                    <a:pt x="751" y="330"/>
                    <a:pt x="732" y="312"/>
                  </a:cubicBezTo>
                  <a:cubicBezTo>
                    <a:pt x="730" y="310"/>
                    <a:pt x="725" y="308"/>
                    <a:pt x="723" y="309"/>
                  </a:cubicBezTo>
                  <a:cubicBezTo>
                    <a:pt x="720" y="310"/>
                    <a:pt x="719" y="315"/>
                    <a:pt x="718" y="318"/>
                  </a:cubicBezTo>
                  <a:cubicBezTo>
                    <a:pt x="715" y="381"/>
                    <a:pt x="706" y="444"/>
                    <a:pt x="693" y="506"/>
                  </a:cubicBezTo>
                  <a:cubicBezTo>
                    <a:pt x="693" y="508"/>
                    <a:pt x="692" y="509"/>
                    <a:pt x="691" y="512"/>
                  </a:cubicBezTo>
                  <a:cubicBezTo>
                    <a:pt x="674" y="509"/>
                    <a:pt x="658" y="505"/>
                    <a:pt x="641" y="503"/>
                  </a:cubicBezTo>
                  <a:cubicBezTo>
                    <a:pt x="594" y="497"/>
                    <a:pt x="546" y="491"/>
                    <a:pt x="498" y="486"/>
                  </a:cubicBezTo>
                  <a:cubicBezTo>
                    <a:pt x="495" y="485"/>
                    <a:pt x="491" y="483"/>
                    <a:pt x="488" y="481"/>
                  </a:cubicBezTo>
                  <a:cubicBezTo>
                    <a:pt x="489" y="478"/>
                    <a:pt x="490" y="474"/>
                    <a:pt x="492" y="471"/>
                  </a:cubicBezTo>
                  <a:cubicBezTo>
                    <a:pt x="523" y="439"/>
                    <a:pt x="523" y="390"/>
                    <a:pt x="492" y="360"/>
                  </a:cubicBezTo>
                  <a:cubicBezTo>
                    <a:pt x="461" y="329"/>
                    <a:pt x="411" y="329"/>
                    <a:pt x="380" y="360"/>
                  </a:cubicBezTo>
                  <a:cubicBezTo>
                    <a:pt x="349" y="391"/>
                    <a:pt x="349" y="439"/>
                    <a:pt x="380" y="471"/>
                  </a:cubicBezTo>
                  <a:cubicBezTo>
                    <a:pt x="382" y="474"/>
                    <a:pt x="384" y="478"/>
                    <a:pt x="384" y="481"/>
                  </a:cubicBezTo>
                  <a:cubicBezTo>
                    <a:pt x="384" y="483"/>
                    <a:pt x="378" y="485"/>
                    <a:pt x="375" y="486"/>
                  </a:cubicBezTo>
                  <a:cubicBezTo>
                    <a:pt x="313" y="489"/>
                    <a:pt x="251" y="497"/>
                    <a:pt x="189" y="511"/>
                  </a:cubicBezTo>
                  <a:cubicBezTo>
                    <a:pt x="187" y="511"/>
                    <a:pt x="184" y="511"/>
                    <a:pt x="178" y="512"/>
                  </a:cubicBezTo>
                  <a:close/>
                </a:path>
              </a:pathLst>
            </a:custGeom>
            <a:solidFill>
              <a:srgbClr val="ACC5C4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" name="TextBox 22"/>
            <p:cNvSpPr txBox="1"/>
            <p:nvPr/>
          </p:nvSpPr>
          <p:spPr>
            <a:xfrm>
              <a:off x="3519604" y="2255280"/>
              <a:ext cx="830997" cy="207749"/>
            </a:xfrm>
            <a:prstGeom prst="rect">
              <a:avLst/>
            </a:prstGeom>
            <a:noFill/>
          </p:spPr>
          <p:txBody>
            <a:bodyPr wrap="none">
              <a:normAutofit fontScale="77500" lnSpcReduction="20000"/>
            </a:bodyPr>
            <a:lstStyle/>
            <a:p>
              <a:pPr algn="ctr"/>
              <a:r>
                <a:rPr lang="zh-CN" altLang="en-US" sz="1200" b="1" dirty="0">
                  <a:solidFill>
                    <a:schemeClr val="bg1"/>
                  </a:solidFill>
                </a:rPr>
                <a:t>标题</a:t>
              </a: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3432255" y="2529582"/>
            <a:ext cx="978694" cy="1662112"/>
            <a:chOff x="3432255" y="2529582"/>
            <a:chExt cx="978694" cy="1662112"/>
          </a:xfrm>
        </p:grpSpPr>
        <p:sp>
          <p:nvSpPr>
            <p:cNvPr id="7" name="Freeform: Shape 6"/>
            <p:cNvSpPr>
              <a:spLocks/>
            </p:cNvSpPr>
            <p:nvPr/>
          </p:nvSpPr>
          <p:spPr bwMode="auto">
            <a:xfrm rot="5400000">
              <a:off x="3090546" y="2871291"/>
              <a:ext cx="1662112" cy="978694"/>
            </a:xfrm>
            <a:custGeom>
              <a:avLst/>
              <a:gdLst>
                <a:gd name="T0" fmla="*/ 178 w 872"/>
                <a:gd name="T1" fmla="*/ 512 h 512"/>
                <a:gd name="T2" fmla="*/ 158 w 872"/>
                <a:gd name="T3" fmla="*/ 374 h 512"/>
                <a:gd name="T4" fmla="*/ 153 w 872"/>
                <a:gd name="T5" fmla="*/ 317 h 512"/>
                <a:gd name="T6" fmla="*/ 148 w 872"/>
                <a:gd name="T7" fmla="*/ 309 h 512"/>
                <a:gd name="T8" fmla="*/ 140 w 872"/>
                <a:gd name="T9" fmla="*/ 312 h 512"/>
                <a:gd name="T10" fmla="*/ 47 w 872"/>
                <a:gd name="T11" fmla="*/ 327 h 512"/>
                <a:gd name="T12" fmla="*/ 5 w 872"/>
                <a:gd name="T13" fmla="*/ 246 h 512"/>
                <a:gd name="T14" fmla="*/ 71 w 872"/>
                <a:gd name="T15" fmla="*/ 178 h 512"/>
                <a:gd name="T16" fmla="*/ 139 w 872"/>
                <a:gd name="T17" fmla="*/ 199 h 512"/>
                <a:gd name="T18" fmla="*/ 149 w 872"/>
                <a:gd name="T19" fmla="*/ 204 h 512"/>
                <a:gd name="T20" fmla="*/ 154 w 872"/>
                <a:gd name="T21" fmla="*/ 193 h 512"/>
                <a:gd name="T22" fmla="*/ 179 w 872"/>
                <a:gd name="T23" fmla="*/ 6 h 512"/>
                <a:gd name="T24" fmla="*/ 180 w 872"/>
                <a:gd name="T25" fmla="*/ 0 h 512"/>
                <a:gd name="T26" fmla="*/ 221 w 872"/>
                <a:gd name="T27" fmla="*/ 8 h 512"/>
                <a:gd name="T28" fmla="*/ 374 w 872"/>
                <a:gd name="T29" fmla="*/ 27 h 512"/>
                <a:gd name="T30" fmla="*/ 384 w 872"/>
                <a:gd name="T31" fmla="*/ 31 h 512"/>
                <a:gd name="T32" fmla="*/ 380 w 872"/>
                <a:gd name="T33" fmla="*/ 41 h 512"/>
                <a:gd name="T34" fmla="*/ 365 w 872"/>
                <a:gd name="T35" fmla="*/ 132 h 512"/>
                <a:gd name="T36" fmla="*/ 448 w 872"/>
                <a:gd name="T37" fmla="*/ 175 h 512"/>
                <a:gd name="T38" fmla="*/ 514 w 872"/>
                <a:gd name="T39" fmla="*/ 111 h 512"/>
                <a:gd name="T40" fmla="*/ 491 w 872"/>
                <a:gd name="T41" fmla="*/ 39 h 512"/>
                <a:gd name="T42" fmla="*/ 488 w 872"/>
                <a:gd name="T43" fmla="*/ 32 h 512"/>
                <a:gd name="T44" fmla="*/ 496 w 872"/>
                <a:gd name="T45" fmla="*/ 27 h 512"/>
                <a:gd name="T46" fmla="*/ 593 w 872"/>
                <a:gd name="T47" fmla="*/ 17 h 512"/>
                <a:gd name="T48" fmla="*/ 691 w 872"/>
                <a:gd name="T49" fmla="*/ 1 h 512"/>
                <a:gd name="T50" fmla="*/ 697 w 872"/>
                <a:gd name="T51" fmla="*/ 25 h 512"/>
                <a:gd name="T52" fmla="*/ 719 w 872"/>
                <a:gd name="T53" fmla="*/ 196 h 512"/>
                <a:gd name="T54" fmla="*/ 723 w 872"/>
                <a:gd name="T55" fmla="*/ 203 h 512"/>
                <a:gd name="T56" fmla="*/ 732 w 872"/>
                <a:gd name="T57" fmla="*/ 200 h 512"/>
                <a:gd name="T58" fmla="*/ 816 w 872"/>
                <a:gd name="T59" fmla="*/ 182 h 512"/>
                <a:gd name="T60" fmla="*/ 868 w 872"/>
                <a:gd name="T61" fmla="*/ 251 h 512"/>
                <a:gd name="T62" fmla="*/ 799 w 872"/>
                <a:gd name="T63" fmla="*/ 334 h 512"/>
                <a:gd name="T64" fmla="*/ 732 w 872"/>
                <a:gd name="T65" fmla="*/ 312 h 512"/>
                <a:gd name="T66" fmla="*/ 723 w 872"/>
                <a:gd name="T67" fmla="*/ 309 h 512"/>
                <a:gd name="T68" fmla="*/ 718 w 872"/>
                <a:gd name="T69" fmla="*/ 318 h 512"/>
                <a:gd name="T70" fmla="*/ 693 w 872"/>
                <a:gd name="T71" fmla="*/ 506 h 512"/>
                <a:gd name="T72" fmla="*/ 691 w 872"/>
                <a:gd name="T73" fmla="*/ 512 h 512"/>
                <a:gd name="T74" fmla="*/ 641 w 872"/>
                <a:gd name="T75" fmla="*/ 503 h 512"/>
                <a:gd name="T76" fmla="*/ 498 w 872"/>
                <a:gd name="T77" fmla="*/ 486 h 512"/>
                <a:gd name="T78" fmla="*/ 488 w 872"/>
                <a:gd name="T79" fmla="*/ 481 h 512"/>
                <a:gd name="T80" fmla="*/ 492 w 872"/>
                <a:gd name="T81" fmla="*/ 471 h 512"/>
                <a:gd name="T82" fmla="*/ 492 w 872"/>
                <a:gd name="T83" fmla="*/ 360 h 512"/>
                <a:gd name="T84" fmla="*/ 380 w 872"/>
                <a:gd name="T85" fmla="*/ 360 h 512"/>
                <a:gd name="T86" fmla="*/ 380 w 872"/>
                <a:gd name="T87" fmla="*/ 471 h 512"/>
                <a:gd name="T88" fmla="*/ 384 w 872"/>
                <a:gd name="T89" fmla="*/ 481 h 512"/>
                <a:gd name="T90" fmla="*/ 375 w 872"/>
                <a:gd name="T91" fmla="*/ 486 h 512"/>
                <a:gd name="T92" fmla="*/ 189 w 872"/>
                <a:gd name="T93" fmla="*/ 511 h 512"/>
                <a:gd name="T94" fmla="*/ 178 w 872"/>
                <a:gd name="T95" fmla="*/ 512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872" h="512">
                  <a:moveTo>
                    <a:pt x="178" y="512"/>
                  </a:moveTo>
                  <a:cubicBezTo>
                    <a:pt x="171" y="465"/>
                    <a:pt x="164" y="420"/>
                    <a:pt x="158" y="374"/>
                  </a:cubicBezTo>
                  <a:cubicBezTo>
                    <a:pt x="155" y="355"/>
                    <a:pt x="155" y="336"/>
                    <a:pt x="153" y="317"/>
                  </a:cubicBezTo>
                  <a:cubicBezTo>
                    <a:pt x="153" y="314"/>
                    <a:pt x="151" y="310"/>
                    <a:pt x="148" y="309"/>
                  </a:cubicBezTo>
                  <a:cubicBezTo>
                    <a:pt x="147" y="308"/>
                    <a:pt x="142" y="310"/>
                    <a:pt x="140" y="312"/>
                  </a:cubicBezTo>
                  <a:cubicBezTo>
                    <a:pt x="114" y="337"/>
                    <a:pt x="78" y="343"/>
                    <a:pt x="47" y="327"/>
                  </a:cubicBezTo>
                  <a:cubicBezTo>
                    <a:pt x="17" y="311"/>
                    <a:pt x="0" y="278"/>
                    <a:pt x="5" y="246"/>
                  </a:cubicBezTo>
                  <a:cubicBezTo>
                    <a:pt x="10" y="211"/>
                    <a:pt x="35" y="184"/>
                    <a:pt x="71" y="178"/>
                  </a:cubicBezTo>
                  <a:cubicBezTo>
                    <a:pt x="96" y="173"/>
                    <a:pt x="119" y="181"/>
                    <a:pt x="139" y="199"/>
                  </a:cubicBezTo>
                  <a:cubicBezTo>
                    <a:pt x="141" y="201"/>
                    <a:pt x="145" y="202"/>
                    <a:pt x="149" y="204"/>
                  </a:cubicBezTo>
                  <a:cubicBezTo>
                    <a:pt x="150" y="200"/>
                    <a:pt x="153" y="197"/>
                    <a:pt x="154" y="193"/>
                  </a:cubicBezTo>
                  <a:cubicBezTo>
                    <a:pt x="157" y="130"/>
                    <a:pt x="165" y="67"/>
                    <a:pt x="179" y="6"/>
                  </a:cubicBezTo>
                  <a:cubicBezTo>
                    <a:pt x="179" y="4"/>
                    <a:pt x="180" y="3"/>
                    <a:pt x="180" y="0"/>
                  </a:cubicBezTo>
                  <a:cubicBezTo>
                    <a:pt x="194" y="3"/>
                    <a:pt x="207" y="6"/>
                    <a:pt x="221" y="8"/>
                  </a:cubicBezTo>
                  <a:cubicBezTo>
                    <a:pt x="272" y="14"/>
                    <a:pt x="323" y="20"/>
                    <a:pt x="374" y="27"/>
                  </a:cubicBezTo>
                  <a:cubicBezTo>
                    <a:pt x="377" y="27"/>
                    <a:pt x="381" y="30"/>
                    <a:pt x="384" y="31"/>
                  </a:cubicBezTo>
                  <a:cubicBezTo>
                    <a:pt x="383" y="34"/>
                    <a:pt x="382" y="38"/>
                    <a:pt x="380" y="41"/>
                  </a:cubicBezTo>
                  <a:cubicBezTo>
                    <a:pt x="356" y="66"/>
                    <a:pt x="350" y="102"/>
                    <a:pt x="365" y="132"/>
                  </a:cubicBezTo>
                  <a:cubicBezTo>
                    <a:pt x="381" y="163"/>
                    <a:pt x="413" y="179"/>
                    <a:pt x="448" y="175"/>
                  </a:cubicBezTo>
                  <a:cubicBezTo>
                    <a:pt x="480" y="170"/>
                    <a:pt x="507" y="145"/>
                    <a:pt x="514" y="111"/>
                  </a:cubicBezTo>
                  <a:cubicBezTo>
                    <a:pt x="519" y="84"/>
                    <a:pt x="511" y="60"/>
                    <a:pt x="491" y="39"/>
                  </a:cubicBezTo>
                  <a:cubicBezTo>
                    <a:pt x="489" y="37"/>
                    <a:pt x="487" y="33"/>
                    <a:pt x="488" y="32"/>
                  </a:cubicBezTo>
                  <a:cubicBezTo>
                    <a:pt x="489" y="29"/>
                    <a:pt x="493" y="27"/>
                    <a:pt x="496" y="27"/>
                  </a:cubicBezTo>
                  <a:cubicBezTo>
                    <a:pt x="528" y="23"/>
                    <a:pt x="561" y="21"/>
                    <a:pt x="593" y="17"/>
                  </a:cubicBezTo>
                  <a:cubicBezTo>
                    <a:pt x="626" y="13"/>
                    <a:pt x="658" y="7"/>
                    <a:pt x="691" y="1"/>
                  </a:cubicBezTo>
                  <a:cubicBezTo>
                    <a:pt x="693" y="8"/>
                    <a:pt x="695" y="16"/>
                    <a:pt x="697" y="25"/>
                  </a:cubicBezTo>
                  <a:cubicBezTo>
                    <a:pt x="708" y="81"/>
                    <a:pt x="716" y="138"/>
                    <a:pt x="719" y="196"/>
                  </a:cubicBezTo>
                  <a:cubicBezTo>
                    <a:pt x="719" y="198"/>
                    <a:pt x="721" y="203"/>
                    <a:pt x="723" y="203"/>
                  </a:cubicBezTo>
                  <a:cubicBezTo>
                    <a:pt x="725" y="204"/>
                    <a:pt x="729" y="202"/>
                    <a:pt x="732" y="200"/>
                  </a:cubicBezTo>
                  <a:cubicBezTo>
                    <a:pt x="756" y="178"/>
                    <a:pt x="784" y="170"/>
                    <a:pt x="816" y="182"/>
                  </a:cubicBezTo>
                  <a:cubicBezTo>
                    <a:pt x="847" y="193"/>
                    <a:pt x="864" y="218"/>
                    <a:pt x="868" y="251"/>
                  </a:cubicBezTo>
                  <a:cubicBezTo>
                    <a:pt x="872" y="290"/>
                    <a:pt x="839" y="330"/>
                    <a:pt x="799" y="334"/>
                  </a:cubicBezTo>
                  <a:cubicBezTo>
                    <a:pt x="773" y="338"/>
                    <a:pt x="751" y="330"/>
                    <a:pt x="732" y="312"/>
                  </a:cubicBezTo>
                  <a:cubicBezTo>
                    <a:pt x="730" y="310"/>
                    <a:pt x="725" y="308"/>
                    <a:pt x="723" y="309"/>
                  </a:cubicBezTo>
                  <a:cubicBezTo>
                    <a:pt x="720" y="310"/>
                    <a:pt x="719" y="315"/>
                    <a:pt x="718" y="318"/>
                  </a:cubicBezTo>
                  <a:cubicBezTo>
                    <a:pt x="715" y="381"/>
                    <a:pt x="706" y="444"/>
                    <a:pt x="693" y="506"/>
                  </a:cubicBezTo>
                  <a:cubicBezTo>
                    <a:pt x="693" y="508"/>
                    <a:pt x="692" y="509"/>
                    <a:pt x="691" y="512"/>
                  </a:cubicBezTo>
                  <a:cubicBezTo>
                    <a:pt x="674" y="509"/>
                    <a:pt x="658" y="505"/>
                    <a:pt x="641" y="503"/>
                  </a:cubicBezTo>
                  <a:cubicBezTo>
                    <a:pt x="594" y="497"/>
                    <a:pt x="546" y="491"/>
                    <a:pt x="498" y="486"/>
                  </a:cubicBezTo>
                  <a:cubicBezTo>
                    <a:pt x="495" y="485"/>
                    <a:pt x="491" y="483"/>
                    <a:pt x="488" y="481"/>
                  </a:cubicBezTo>
                  <a:cubicBezTo>
                    <a:pt x="489" y="478"/>
                    <a:pt x="490" y="474"/>
                    <a:pt x="492" y="471"/>
                  </a:cubicBezTo>
                  <a:cubicBezTo>
                    <a:pt x="523" y="439"/>
                    <a:pt x="523" y="390"/>
                    <a:pt x="492" y="360"/>
                  </a:cubicBezTo>
                  <a:cubicBezTo>
                    <a:pt x="461" y="329"/>
                    <a:pt x="411" y="329"/>
                    <a:pt x="380" y="360"/>
                  </a:cubicBezTo>
                  <a:cubicBezTo>
                    <a:pt x="349" y="391"/>
                    <a:pt x="349" y="439"/>
                    <a:pt x="380" y="471"/>
                  </a:cubicBezTo>
                  <a:cubicBezTo>
                    <a:pt x="382" y="474"/>
                    <a:pt x="384" y="478"/>
                    <a:pt x="384" y="481"/>
                  </a:cubicBezTo>
                  <a:cubicBezTo>
                    <a:pt x="384" y="483"/>
                    <a:pt x="378" y="485"/>
                    <a:pt x="375" y="486"/>
                  </a:cubicBezTo>
                  <a:cubicBezTo>
                    <a:pt x="313" y="489"/>
                    <a:pt x="251" y="497"/>
                    <a:pt x="189" y="511"/>
                  </a:cubicBezTo>
                  <a:cubicBezTo>
                    <a:pt x="187" y="511"/>
                    <a:pt x="184" y="511"/>
                    <a:pt x="178" y="51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" name="TextBox 23"/>
            <p:cNvSpPr txBox="1"/>
            <p:nvPr/>
          </p:nvSpPr>
          <p:spPr>
            <a:xfrm rot="16200000">
              <a:off x="3486583" y="3258632"/>
              <a:ext cx="830997" cy="207749"/>
            </a:xfrm>
            <a:prstGeom prst="rect">
              <a:avLst/>
            </a:prstGeom>
            <a:noFill/>
          </p:spPr>
          <p:txBody>
            <a:bodyPr wrap="none">
              <a:normAutofit fontScale="77500" lnSpcReduction="20000"/>
            </a:bodyPr>
            <a:lstStyle/>
            <a:p>
              <a:pPr algn="ctr"/>
              <a:r>
                <a:rPr lang="zh-CN" altLang="en-US" sz="1200" b="1" dirty="0">
                  <a:solidFill>
                    <a:schemeClr val="bg1"/>
                  </a:solidFill>
                </a:rPr>
                <a:t>导语</a:t>
              </a:r>
            </a:p>
          </p:txBody>
        </p:sp>
      </p:grpSp>
      <p:grpSp>
        <p:nvGrpSpPr>
          <p:cNvPr id="16" name="Group 30"/>
          <p:cNvGrpSpPr/>
          <p:nvPr/>
        </p:nvGrpSpPr>
        <p:grpSpPr>
          <a:xfrm>
            <a:off x="6209674" y="1536567"/>
            <a:ext cx="1649021" cy="755243"/>
            <a:chOff x="8328247" y="2276873"/>
            <a:chExt cx="2198694" cy="1006991"/>
          </a:xfrm>
        </p:grpSpPr>
        <p:sp>
          <p:nvSpPr>
            <p:cNvPr id="30" name="TextBox 12"/>
            <p:cNvSpPr txBox="1"/>
            <p:nvPr/>
          </p:nvSpPr>
          <p:spPr>
            <a:xfrm>
              <a:off x="9295835" y="2276873"/>
              <a:ext cx="1231106" cy="388226"/>
            </a:xfrm>
            <a:prstGeom prst="rect">
              <a:avLst/>
            </a:prstGeom>
            <a:noFill/>
          </p:spPr>
          <p:txBody>
            <a:bodyPr wrap="none" lIns="0" tIns="0" rIns="0" bIns="0" anchor="b" anchorCtr="0">
              <a:normAutofit/>
            </a:bodyPr>
            <a:lstStyle/>
            <a:p>
              <a:pPr algn="r"/>
              <a:r>
                <a:rPr lang="zh-CN" altLang="en-US" sz="1600" b="1" dirty="0">
                  <a:solidFill>
                    <a:schemeClr val="accent4"/>
                  </a:solidFill>
                </a:rPr>
                <a:t>主体</a:t>
              </a:r>
            </a:p>
          </p:txBody>
        </p:sp>
        <p:sp>
          <p:nvSpPr>
            <p:cNvPr id="31" name="TextBox 25"/>
            <p:cNvSpPr txBox="1">
              <a:spLocks/>
            </p:cNvSpPr>
            <p:nvPr/>
          </p:nvSpPr>
          <p:spPr>
            <a:xfrm>
              <a:off x="8328247" y="2665098"/>
              <a:ext cx="2198693" cy="618766"/>
            </a:xfrm>
            <a:prstGeom prst="rect">
              <a:avLst/>
            </a:prstGeom>
          </p:spPr>
          <p:txBody>
            <a:bodyPr vert="horz" wrap="square" lIns="0" tIns="0" rIns="0" bIns="0" anchor="ctr">
              <a:normAutofit/>
            </a:bodyPr>
            <a:lstStyle/>
            <a:p>
              <a:pPr algn="r">
                <a:lnSpc>
                  <a:spcPct val="120000"/>
                </a:lnSpc>
              </a:pPr>
              <a:endParaRPr lang="zh-CN" altLang="en-US" sz="1050" dirty="0">
                <a:solidFill>
                  <a:schemeClr val="dk1">
                    <a:lumMod val="100000"/>
                  </a:schemeClr>
                </a:solidFill>
              </a:endParaRPr>
            </a:p>
          </p:txBody>
        </p:sp>
      </p:grpSp>
      <p:grpSp>
        <p:nvGrpSpPr>
          <p:cNvPr id="17" name="Group 31"/>
          <p:cNvGrpSpPr/>
          <p:nvPr/>
        </p:nvGrpSpPr>
        <p:grpSpPr>
          <a:xfrm>
            <a:off x="6156176" y="3346486"/>
            <a:ext cx="1649021" cy="755243"/>
            <a:chOff x="8328247" y="2276873"/>
            <a:chExt cx="2198694" cy="1006991"/>
          </a:xfrm>
        </p:grpSpPr>
        <p:sp>
          <p:nvSpPr>
            <p:cNvPr id="28" name="TextBox 32"/>
            <p:cNvSpPr txBox="1"/>
            <p:nvPr/>
          </p:nvSpPr>
          <p:spPr>
            <a:xfrm>
              <a:off x="9295835" y="2276873"/>
              <a:ext cx="1231106" cy="388226"/>
            </a:xfrm>
            <a:prstGeom prst="rect">
              <a:avLst/>
            </a:prstGeom>
            <a:noFill/>
          </p:spPr>
          <p:txBody>
            <a:bodyPr wrap="none" lIns="0" tIns="0" rIns="0" bIns="0" anchor="b" anchorCtr="0">
              <a:normAutofit/>
            </a:bodyPr>
            <a:lstStyle/>
            <a:p>
              <a:pPr algn="r"/>
              <a:r>
                <a:rPr lang="zh-CN" altLang="en-US" sz="1600" b="1" dirty="0">
                  <a:solidFill>
                    <a:schemeClr val="accent3">
                      <a:lumMod val="100000"/>
                    </a:schemeClr>
                  </a:solidFill>
                </a:rPr>
                <a:t>结尾</a:t>
              </a:r>
            </a:p>
          </p:txBody>
        </p:sp>
        <p:sp>
          <p:nvSpPr>
            <p:cNvPr id="29" name="TextBox 33"/>
            <p:cNvSpPr txBox="1">
              <a:spLocks/>
            </p:cNvSpPr>
            <p:nvPr/>
          </p:nvSpPr>
          <p:spPr>
            <a:xfrm>
              <a:off x="8328247" y="2665098"/>
              <a:ext cx="2198693" cy="618766"/>
            </a:xfrm>
            <a:prstGeom prst="rect">
              <a:avLst/>
            </a:prstGeom>
          </p:spPr>
          <p:txBody>
            <a:bodyPr vert="horz" wrap="square" lIns="0" tIns="0" rIns="0" bIns="0" anchor="ctr">
              <a:normAutofit/>
            </a:bodyPr>
            <a:lstStyle/>
            <a:p>
              <a:pPr algn="r">
                <a:lnSpc>
                  <a:spcPct val="120000"/>
                </a:lnSpc>
              </a:pPr>
              <a:endParaRPr lang="zh-CN" altLang="en-US" sz="1050" dirty="0">
                <a:solidFill>
                  <a:schemeClr val="dk1">
                    <a:lumMod val="100000"/>
                  </a:schemeClr>
                </a:solidFill>
              </a:endParaRPr>
            </a:p>
          </p:txBody>
        </p:sp>
      </p:grpSp>
      <p:grpSp>
        <p:nvGrpSpPr>
          <p:cNvPr id="18" name="Group 37"/>
          <p:cNvGrpSpPr/>
          <p:nvPr/>
        </p:nvGrpSpPr>
        <p:grpSpPr>
          <a:xfrm>
            <a:off x="1304778" y="1808986"/>
            <a:ext cx="1649020" cy="755243"/>
            <a:chOff x="1197898" y="2503545"/>
            <a:chExt cx="2198693" cy="1006991"/>
          </a:xfrm>
        </p:grpSpPr>
        <p:sp>
          <p:nvSpPr>
            <p:cNvPr id="26" name="TextBox 35"/>
            <p:cNvSpPr txBox="1"/>
            <p:nvPr/>
          </p:nvSpPr>
          <p:spPr>
            <a:xfrm>
              <a:off x="1197898" y="2503545"/>
              <a:ext cx="1231106" cy="388226"/>
            </a:xfrm>
            <a:prstGeom prst="rect">
              <a:avLst/>
            </a:prstGeom>
            <a:noFill/>
          </p:spPr>
          <p:txBody>
            <a:bodyPr wrap="none" lIns="0" tIns="0" rIns="0" bIns="0" anchor="b" anchorCtr="0">
              <a:normAutofit/>
            </a:bodyPr>
            <a:lstStyle/>
            <a:p>
              <a:r>
                <a:rPr lang="zh-CN" altLang="en-US" sz="1600" b="1" dirty="0">
                  <a:solidFill>
                    <a:srgbClr val="7BAAA5"/>
                  </a:solidFill>
                </a:rPr>
                <a:t>标题</a:t>
              </a:r>
            </a:p>
          </p:txBody>
        </p:sp>
        <p:sp>
          <p:nvSpPr>
            <p:cNvPr id="27" name="TextBox 36"/>
            <p:cNvSpPr txBox="1">
              <a:spLocks/>
            </p:cNvSpPr>
            <p:nvPr/>
          </p:nvSpPr>
          <p:spPr>
            <a:xfrm>
              <a:off x="1197898" y="2891770"/>
              <a:ext cx="2198693" cy="618766"/>
            </a:xfrm>
            <a:prstGeom prst="rect">
              <a:avLst/>
            </a:prstGeom>
          </p:spPr>
          <p:txBody>
            <a:bodyPr vert="horz" wrap="square" lIns="0" tIns="0" rIns="0" bIns="0" anchor="ctr" anchorCtr="0">
              <a:normAutofit/>
            </a:bodyPr>
            <a:lstStyle/>
            <a:p>
              <a:pPr algn="l">
                <a:lnSpc>
                  <a:spcPct val="120000"/>
                </a:lnSpc>
              </a:pPr>
              <a:endParaRPr lang="zh-CN" altLang="en-US" sz="1050" dirty="0">
                <a:solidFill>
                  <a:schemeClr val="dk1">
                    <a:lumMod val="100000"/>
                  </a:schemeClr>
                </a:solidFill>
              </a:endParaRPr>
            </a:p>
          </p:txBody>
        </p:sp>
      </p:grpSp>
      <p:grpSp>
        <p:nvGrpSpPr>
          <p:cNvPr id="19" name="Group 38"/>
          <p:cNvGrpSpPr/>
          <p:nvPr/>
        </p:nvGrpSpPr>
        <p:grpSpPr>
          <a:xfrm>
            <a:off x="1259632" y="3450575"/>
            <a:ext cx="1649020" cy="755243"/>
            <a:chOff x="1197898" y="2503545"/>
            <a:chExt cx="2198693" cy="1006991"/>
          </a:xfrm>
        </p:grpSpPr>
        <p:sp>
          <p:nvSpPr>
            <p:cNvPr id="24" name="TextBox 39"/>
            <p:cNvSpPr txBox="1"/>
            <p:nvPr/>
          </p:nvSpPr>
          <p:spPr>
            <a:xfrm>
              <a:off x="1197898" y="2503545"/>
              <a:ext cx="1231106" cy="388226"/>
            </a:xfrm>
            <a:prstGeom prst="rect">
              <a:avLst/>
            </a:prstGeom>
            <a:noFill/>
          </p:spPr>
          <p:txBody>
            <a:bodyPr wrap="none" lIns="0" tIns="0" rIns="0" bIns="0" anchor="b" anchorCtr="0">
              <a:normAutofit/>
            </a:bodyPr>
            <a:lstStyle/>
            <a:p>
              <a:r>
                <a:rPr lang="zh-CN" altLang="en-US" sz="1600" b="1" dirty="0">
                  <a:solidFill>
                    <a:schemeClr val="accent2">
                      <a:lumMod val="100000"/>
                    </a:schemeClr>
                  </a:solidFill>
                </a:rPr>
                <a:t>导语</a:t>
              </a:r>
            </a:p>
          </p:txBody>
        </p:sp>
        <p:sp>
          <p:nvSpPr>
            <p:cNvPr id="25" name="TextBox 40"/>
            <p:cNvSpPr txBox="1">
              <a:spLocks/>
            </p:cNvSpPr>
            <p:nvPr/>
          </p:nvSpPr>
          <p:spPr>
            <a:xfrm>
              <a:off x="1197898" y="2891770"/>
              <a:ext cx="2198693" cy="618766"/>
            </a:xfrm>
            <a:prstGeom prst="rect">
              <a:avLst/>
            </a:prstGeom>
          </p:spPr>
          <p:txBody>
            <a:bodyPr vert="horz" wrap="square" lIns="0" tIns="0" rIns="0" bIns="0" anchor="ctr" anchorCtr="0">
              <a:normAutofit/>
            </a:bodyPr>
            <a:lstStyle/>
            <a:p>
              <a:pPr algn="l">
                <a:lnSpc>
                  <a:spcPct val="120000"/>
                </a:lnSpc>
              </a:pPr>
              <a:endParaRPr lang="zh-CN" altLang="en-US" sz="1050" dirty="0">
                <a:solidFill>
                  <a:schemeClr val="dk1">
                    <a:lumMod val="100000"/>
                  </a:schemeClr>
                </a:solidFill>
              </a:endParaRPr>
            </a:p>
          </p:txBody>
        </p:sp>
      </p:grpSp>
      <p:sp>
        <p:nvSpPr>
          <p:cNvPr id="32" name="Freeform: Shape 4"/>
          <p:cNvSpPr>
            <a:spLocks/>
          </p:cNvSpPr>
          <p:nvPr/>
        </p:nvSpPr>
        <p:spPr bwMode="auto">
          <a:xfrm rot="2031000">
            <a:off x="5299208" y="519394"/>
            <a:ext cx="1381062" cy="813205"/>
          </a:xfrm>
          <a:custGeom>
            <a:avLst/>
            <a:gdLst>
              <a:gd name="T0" fmla="*/ 178 w 872"/>
              <a:gd name="T1" fmla="*/ 512 h 512"/>
              <a:gd name="T2" fmla="*/ 158 w 872"/>
              <a:gd name="T3" fmla="*/ 374 h 512"/>
              <a:gd name="T4" fmla="*/ 153 w 872"/>
              <a:gd name="T5" fmla="*/ 317 h 512"/>
              <a:gd name="T6" fmla="*/ 148 w 872"/>
              <a:gd name="T7" fmla="*/ 309 h 512"/>
              <a:gd name="T8" fmla="*/ 140 w 872"/>
              <a:gd name="T9" fmla="*/ 312 h 512"/>
              <a:gd name="T10" fmla="*/ 47 w 872"/>
              <a:gd name="T11" fmla="*/ 327 h 512"/>
              <a:gd name="T12" fmla="*/ 5 w 872"/>
              <a:gd name="T13" fmla="*/ 246 h 512"/>
              <a:gd name="T14" fmla="*/ 71 w 872"/>
              <a:gd name="T15" fmla="*/ 178 h 512"/>
              <a:gd name="T16" fmla="*/ 139 w 872"/>
              <a:gd name="T17" fmla="*/ 199 h 512"/>
              <a:gd name="T18" fmla="*/ 149 w 872"/>
              <a:gd name="T19" fmla="*/ 204 h 512"/>
              <a:gd name="T20" fmla="*/ 154 w 872"/>
              <a:gd name="T21" fmla="*/ 193 h 512"/>
              <a:gd name="T22" fmla="*/ 179 w 872"/>
              <a:gd name="T23" fmla="*/ 6 h 512"/>
              <a:gd name="T24" fmla="*/ 180 w 872"/>
              <a:gd name="T25" fmla="*/ 0 h 512"/>
              <a:gd name="T26" fmla="*/ 221 w 872"/>
              <a:gd name="T27" fmla="*/ 8 h 512"/>
              <a:gd name="T28" fmla="*/ 374 w 872"/>
              <a:gd name="T29" fmla="*/ 27 h 512"/>
              <a:gd name="T30" fmla="*/ 384 w 872"/>
              <a:gd name="T31" fmla="*/ 31 h 512"/>
              <a:gd name="T32" fmla="*/ 380 w 872"/>
              <a:gd name="T33" fmla="*/ 41 h 512"/>
              <a:gd name="T34" fmla="*/ 365 w 872"/>
              <a:gd name="T35" fmla="*/ 132 h 512"/>
              <a:gd name="T36" fmla="*/ 448 w 872"/>
              <a:gd name="T37" fmla="*/ 175 h 512"/>
              <a:gd name="T38" fmla="*/ 514 w 872"/>
              <a:gd name="T39" fmla="*/ 111 h 512"/>
              <a:gd name="T40" fmla="*/ 491 w 872"/>
              <a:gd name="T41" fmla="*/ 39 h 512"/>
              <a:gd name="T42" fmla="*/ 488 w 872"/>
              <a:gd name="T43" fmla="*/ 32 h 512"/>
              <a:gd name="T44" fmla="*/ 496 w 872"/>
              <a:gd name="T45" fmla="*/ 27 h 512"/>
              <a:gd name="T46" fmla="*/ 593 w 872"/>
              <a:gd name="T47" fmla="*/ 17 h 512"/>
              <a:gd name="T48" fmla="*/ 691 w 872"/>
              <a:gd name="T49" fmla="*/ 1 h 512"/>
              <a:gd name="T50" fmla="*/ 697 w 872"/>
              <a:gd name="T51" fmla="*/ 25 h 512"/>
              <a:gd name="T52" fmla="*/ 719 w 872"/>
              <a:gd name="T53" fmla="*/ 196 h 512"/>
              <a:gd name="T54" fmla="*/ 723 w 872"/>
              <a:gd name="T55" fmla="*/ 203 h 512"/>
              <a:gd name="T56" fmla="*/ 732 w 872"/>
              <a:gd name="T57" fmla="*/ 200 h 512"/>
              <a:gd name="T58" fmla="*/ 816 w 872"/>
              <a:gd name="T59" fmla="*/ 182 h 512"/>
              <a:gd name="T60" fmla="*/ 868 w 872"/>
              <a:gd name="T61" fmla="*/ 251 h 512"/>
              <a:gd name="T62" fmla="*/ 799 w 872"/>
              <a:gd name="T63" fmla="*/ 334 h 512"/>
              <a:gd name="T64" fmla="*/ 732 w 872"/>
              <a:gd name="T65" fmla="*/ 312 h 512"/>
              <a:gd name="T66" fmla="*/ 723 w 872"/>
              <a:gd name="T67" fmla="*/ 309 h 512"/>
              <a:gd name="T68" fmla="*/ 718 w 872"/>
              <a:gd name="T69" fmla="*/ 318 h 512"/>
              <a:gd name="T70" fmla="*/ 693 w 872"/>
              <a:gd name="T71" fmla="*/ 506 h 512"/>
              <a:gd name="T72" fmla="*/ 691 w 872"/>
              <a:gd name="T73" fmla="*/ 512 h 512"/>
              <a:gd name="T74" fmla="*/ 641 w 872"/>
              <a:gd name="T75" fmla="*/ 503 h 512"/>
              <a:gd name="T76" fmla="*/ 498 w 872"/>
              <a:gd name="T77" fmla="*/ 486 h 512"/>
              <a:gd name="T78" fmla="*/ 488 w 872"/>
              <a:gd name="T79" fmla="*/ 481 h 512"/>
              <a:gd name="T80" fmla="*/ 492 w 872"/>
              <a:gd name="T81" fmla="*/ 471 h 512"/>
              <a:gd name="T82" fmla="*/ 492 w 872"/>
              <a:gd name="T83" fmla="*/ 360 h 512"/>
              <a:gd name="T84" fmla="*/ 380 w 872"/>
              <a:gd name="T85" fmla="*/ 360 h 512"/>
              <a:gd name="T86" fmla="*/ 380 w 872"/>
              <a:gd name="T87" fmla="*/ 471 h 512"/>
              <a:gd name="T88" fmla="*/ 384 w 872"/>
              <a:gd name="T89" fmla="*/ 481 h 512"/>
              <a:gd name="T90" fmla="*/ 375 w 872"/>
              <a:gd name="T91" fmla="*/ 486 h 512"/>
              <a:gd name="T92" fmla="*/ 189 w 872"/>
              <a:gd name="T93" fmla="*/ 511 h 512"/>
              <a:gd name="T94" fmla="*/ 178 w 872"/>
              <a:gd name="T95" fmla="*/ 512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872" h="512">
                <a:moveTo>
                  <a:pt x="178" y="512"/>
                </a:moveTo>
                <a:cubicBezTo>
                  <a:pt x="171" y="465"/>
                  <a:pt x="164" y="420"/>
                  <a:pt x="158" y="374"/>
                </a:cubicBezTo>
                <a:cubicBezTo>
                  <a:pt x="155" y="355"/>
                  <a:pt x="155" y="336"/>
                  <a:pt x="153" y="317"/>
                </a:cubicBezTo>
                <a:cubicBezTo>
                  <a:pt x="153" y="314"/>
                  <a:pt x="151" y="310"/>
                  <a:pt x="148" y="309"/>
                </a:cubicBezTo>
                <a:cubicBezTo>
                  <a:pt x="147" y="308"/>
                  <a:pt x="142" y="310"/>
                  <a:pt x="140" y="312"/>
                </a:cubicBezTo>
                <a:cubicBezTo>
                  <a:pt x="114" y="337"/>
                  <a:pt x="78" y="343"/>
                  <a:pt x="47" y="327"/>
                </a:cubicBezTo>
                <a:cubicBezTo>
                  <a:pt x="17" y="311"/>
                  <a:pt x="0" y="278"/>
                  <a:pt x="5" y="246"/>
                </a:cubicBezTo>
                <a:cubicBezTo>
                  <a:pt x="10" y="211"/>
                  <a:pt x="35" y="184"/>
                  <a:pt x="71" y="178"/>
                </a:cubicBezTo>
                <a:cubicBezTo>
                  <a:pt x="96" y="173"/>
                  <a:pt x="119" y="181"/>
                  <a:pt x="139" y="199"/>
                </a:cubicBezTo>
                <a:cubicBezTo>
                  <a:pt x="141" y="201"/>
                  <a:pt x="145" y="202"/>
                  <a:pt x="149" y="204"/>
                </a:cubicBezTo>
                <a:cubicBezTo>
                  <a:pt x="150" y="200"/>
                  <a:pt x="153" y="197"/>
                  <a:pt x="154" y="193"/>
                </a:cubicBezTo>
                <a:cubicBezTo>
                  <a:pt x="157" y="130"/>
                  <a:pt x="165" y="67"/>
                  <a:pt x="179" y="6"/>
                </a:cubicBezTo>
                <a:cubicBezTo>
                  <a:pt x="179" y="4"/>
                  <a:pt x="180" y="3"/>
                  <a:pt x="180" y="0"/>
                </a:cubicBezTo>
                <a:cubicBezTo>
                  <a:pt x="194" y="3"/>
                  <a:pt x="207" y="6"/>
                  <a:pt x="221" y="8"/>
                </a:cubicBezTo>
                <a:cubicBezTo>
                  <a:pt x="272" y="14"/>
                  <a:pt x="323" y="20"/>
                  <a:pt x="374" y="27"/>
                </a:cubicBezTo>
                <a:cubicBezTo>
                  <a:pt x="377" y="27"/>
                  <a:pt x="381" y="30"/>
                  <a:pt x="384" y="31"/>
                </a:cubicBezTo>
                <a:cubicBezTo>
                  <a:pt x="383" y="34"/>
                  <a:pt x="382" y="38"/>
                  <a:pt x="380" y="41"/>
                </a:cubicBezTo>
                <a:cubicBezTo>
                  <a:pt x="356" y="66"/>
                  <a:pt x="350" y="102"/>
                  <a:pt x="365" y="132"/>
                </a:cubicBezTo>
                <a:cubicBezTo>
                  <a:pt x="381" y="163"/>
                  <a:pt x="413" y="179"/>
                  <a:pt x="448" y="175"/>
                </a:cubicBezTo>
                <a:cubicBezTo>
                  <a:pt x="480" y="170"/>
                  <a:pt x="507" y="145"/>
                  <a:pt x="514" y="111"/>
                </a:cubicBezTo>
                <a:cubicBezTo>
                  <a:pt x="519" y="84"/>
                  <a:pt x="511" y="60"/>
                  <a:pt x="491" y="39"/>
                </a:cubicBezTo>
                <a:cubicBezTo>
                  <a:pt x="489" y="37"/>
                  <a:pt x="487" y="33"/>
                  <a:pt x="488" y="32"/>
                </a:cubicBezTo>
                <a:cubicBezTo>
                  <a:pt x="489" y="29"/>
                  <a:pt x="493" y="27"/>
                  <a:pt x="496" y="27"/>
                </a:cubicBezTo>
                <a:cubicBezTo>
                  <a:pt x="528" y="23"/>
                  <a:pt x="561" y="21"/>
                  <a:pt x="593" y="17"/>
                </a:cubicBezTo>
                <a:cubicBezTo>
                  <a:pt x="626" y="13"/>
                  <a:pt x="658" y="7"/>
                  <a:pt x="691" y="1"/>
                </a:cubicBezTo>
                <a:cubicBezTo>
                  <a:pt x="693" y="8"/>
                  <a:pt x="695" y="16"/>
                  <a:pt x="697" y="25"/>
                </a:cubicBezTo>
                <a:cubicBezTo>
                  <a:pt x="708" y="81"/>
                  <a:pt x="716" y="138"/>
                  <a:pt x="719" y="196"/>
                </a:cubicBezTo>
                <a:cubicBezTo>
                  <a:pt x="719" y="198"/>
                  <a:pt x="721" y="203"/>
                  <a:pt x="723" y="203"/>
                </a:cubicBezTo>
                <a:cubicBezTo>
                  <a:pt x="725" y="204"/>
                  <a:pt x="729" y="202"/>
                  <a:pt x="732" y="200"/>
                </a:cubicBezTo>
                <a:cubicBezTo>
                  <a:pt x="756" y="178"/>
                  <a:pt x="784" y="170"/>
                  <a:pt x="816" y="182"/>
                </a:cubicBezTo>
                <a:cubicBezTo>
                  <a:pt x="847" y="193"/>
                  <a:pt x="864" y="218"/>
                  <a:pt x="868" y="251"/>
                </a:cubicBezTo>
                <a:cubicBezTo>
                  <a:pt x="872" y="290"/>
                  <a:pt x="839" y="330"/>
                  <a:pt x="799" y="334"/>
                </a:cubicBezTo>
                <a:cubicBezTo>
                  <a:pt x="773" y="338"/>
                  <a:pt x="751" y="330"/>
                  <a:pt x="732" y="312"/>
                </a:cubicBezTo>
                <a:cubicBezTo>
                  <a:pt x="730" y="310"/>
                  <a:pt x="725" y="308"/>
                  <a:pt x="723" y="309"/>
                </a:cubicBezTo>
                <a:cubicBezTo>
                  <a:pt x="720" y="310"/>
                  <a:pt x="719" y="315"/>
                  <a:pt x="718" y="318"/>
                </a:cubicBezTo>
                <a:cubicBezTo>
                  <a:pt x="715" y="381"/>
                  <a:pt x="706" y="444"/>
                  <a:pt x="693" y="506"/>
                </a:cubicBezTo>
                <a:cubicBezTo>
                  <a:pt x="693" y="508"/>
                  <a:pt x="692" y="509"/>
                  <a:pt x="691" y="512"/>
                </a:cubicBezTo>
                <a:cubicBezTo>
                  <a:pt x="674" y="509"/>
                  <a:pt x="658" y="505"/>
                  <a:pt x="641" y="503"/>
                </a:cubicBezTo>
                <a:cubicBezTo>
                  <a:pt x="594" y="497"/>
                  <a:pt x="546" y="491"/>
                  <a:pt x="498" y="486"/>
                </a:cubicBezTo>
                <a:cubicBezTo>
                  <a:pt x="495" y="485"/>
                  <a:pt x="491" y="483"/>
                  <a:pt x="488" y="481"/>
                </a:cubicBezTo>
                <a:cubicBezTo>
                  <a:pt x="489" y="478"/>
                  <a:pt x="490" y="474"/>
                  <a:pt x="492" y="471"/>
                </a:cubicBezTo>
                <a:cubicBezTo>
                  <a:pt x="523" y="439"/>
                  <a:pt x="523" y="390"/>
                  <a:pt x="492" y="360"/>
                </a:cubicBezTo>
                <a:cubicBezTo>
                  <a:pt x="461" y="329"/>
                  <a:pt x="411" y="329"/>
                  <a:pt x="380" y="360"/>
                </a:cubicBezTo>
                <a:cubicBezTo>
                  <a:pt x="349" y="391"/>
                  <a:pt x="349" y="439"/>
                  <a:pt x="380" y="471"/>
                </a:cubicBezTo>
                <a:cubicBezTo>
                  <a:pt x="382" y="474"/>
                  <a:pt x="384" y="478"/>
                  <a:pt x="384" y="481"/>
                </a:cubicBezTo>
                <a:cubicBezTo>
                  <a:pt x="384" y="483"/>
                  <a:pt x="378" y="485"/>
                  <a:pt x="375" y="486"/>
                </a:cubicBezTo>
                <a:cubicBezTo>
                  <a:pt x="313" y="489"/>
                  <a:pt x="251" y="497"/>
                  <a:pt x="189" y="511"/>
                </a:cubicBezTo>
                <a:cubicBezTo>
                  <a:pt x="187" y="511"/>
                  <a:pt x="184" y="511"/>
                  <a:pt x="178" y="512"/>
                </a:cubicBezTo>
                <a:close/>
              </a:path>
            </a:pathLst>
          </a:custGeom>
          <a:solidFill>
            <a:srgbClr val="ACC5C4"/>
          </a:solidFill>
          <a:ln>
            <a:noFill/>
          </a:ln>
        </p:spPr>
        <p:txBody>
          <a:bodyPr anchor="ctr"/>
          <a:lstStyle/>
          <a:p>
            <a:pPr algn="ctr"/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33" name="Freeform: Shape 4"/>
          <p:cNvSpPr>
            <a:spLocks/>
          </p:cNvSpPr>
          <p:nvPr/>
        </p:nvSpPr>
        <p:spPr bwMode="auto">
          <a:xfrm rot="1526578">
            <a:off x="7475585" y="4603494"/>
            <a:ext cx="696712" cy="410242"/>
          </a:xfrm>
          <a:custGeom>
            <a:avLst/>
            <a:gdLst>
              <a:gd name="T0" fmla="*/ 178 w 872"/>
              <a:gd name="T1" fmla="*/ 512 h 512"/>
              <a:gd name="T2" fmla="*/ 158 w 872"/>
              <a:gd name="T3" fmla="*/ 374 h 512"/>
              <a:gd name="T4" fmla="*/ 153 w 872"/>
              <a:gd name="T5" fmla="*/ 317 h 512"/>
              <a:gd name="T6" fmla="*/ 148 w 872"/>
              <a:gd name="T7" fmla="*/ 309 h 512"/>
              <a:gd name="T8" fmla="*/ 140 w 872"/>
              <a:gd name="T9" fmla="*/ 312 h 512"/>
              <a:gd name="T10" fmla="*/ 47 w 872"/>
              <a:gd name="T11" fmla="*/ 327 h 512"/>
              <a:gd name="T12" fmla="*/ 5 w 872"/>
              <a:gd name="T13" fmla="*/ 246 h 512"/>
              <a:gd name="T14" fmla="*/ 71 w 872"/>
              <a:gd name="T15" fmla="*/ 178 h 512"/>
              <a:gd name="T16" fmla="*/ 139 w 872"/>
              <a:gd name="T17" fmla="*/ 199 h 512"/>
              <a:gd name="T18" fmla="*/ 149 w 872"/>
              <a:gd name="T19" fmla="*/ 204 h 512"/>
              <a:gd name="T20" fmla="*/ 154 w 872"/>
              <a:gd name="T21" fmla="*/ 193 h 512"/>
              <a:gd name="T22" fmla="*/ 179 w 872"/>
              <a:gd name="T23" fmla="*/ 6 h 512"/>
              <a:gd name="T24" fmla="*/ 180 w 872"/>
              <a:gd name="T25" fmla="*/ 0 h 512"/>
              <a:gd name="T26" fmla="*/ 221 w 872"/>
              <a:gd name="T27" fmla="*/ 8 h 512"/>
              <a:gd name="T28" fmla="*/ 374 w 872"/>
              <a:gd name="T29" fmla="*/ 27 h 512"/>
              <a:gd name="T30" fmla="*/ 384 w 872"/>
              <a:gd name="T31" fmla="*/ 31 h 512"/>
              <a:gd name="T32" fmla="*/ 380 w 872"/>
              <a:gd name="T33" fmla="*/ 41 h 512"/>
              <a:gd name="T34" fmla="*/ 365 w 872"/>
              <a:gd name="T35" fmla="*/ 132 h 512"/>
              <a:gd name="T36" fmla="*/ 448 w 872"/>
              <a:gd name="T37" fmla="*/ 175 h 512"/>
              <a:gd name="T38" fmla="*/ 514 w 872"/>
              <a:gd name="T39" fmla="*/ 111 h 512"/>
              <a:gd name="T40" fmla="*/ 491 w 872"/>
              <a:gd name="T41" fmla="*/ 39 h 512"/>
              <a:gd name="T42" fmla="*/ 488 w 872"/>
              <a:gd name="T43" fmla="*/ 32 h 512"/>
              <a:gd name="T44" fmla="*/ 496 w 872"/>
              <a:gd name="T45" fmla="*/ 27 h 512"/>
              <a:gd name="T46" fmla="*/ 593 w 872"/>
              <a:gd name="T47" fmla="*/ 17 h 512"/>
              <a:gd name="T48" fmla="*/ 691 w 872"/>
              <a:gd name="T49" fmla="*/ 1 h 512"/>
              <a:gd name="T50" fmla="*/ 697 w 872"/>
              <a:gd name="T51" fmla="*/ 25 h 512"/>
              <a:gd name="T52" fmla="*/ 719 w 872"/>
              <a:gd name="T53" fmla="*/ 196 h 512"/>
              <a:gd name="T54" fmla="*/ 723 w 872"/>
              <a:gd name="T55" fmla="*/ 203 h 512"/>
              <a:gd name="T56" fmla="*/ 732 w 872"/>
              <a:gd name="T57" fmla="*/ 200 h 512"/>
              <a:gd name="T58" fmla="*/ 816 w 872"/>
              <a:gd name="T59" fmla="*/ 182 h 512"/>
              <a:gd name="T60" fmla="*/ 868 w 872"/>
              <a:gd name="T61" fmla="*/ 251 h 512"/>
              <a:gd name="T62" fmla="*/ 799 w 872"/>
              <a:gd name="T63" fmla="*/ 334 h 512"/>
              <a:gd name="T64" fmla="*/ 732 w 872"/>
              <a:gd name="T65" fmla="*/ 312 h 512"/>
              <a:gd name="T66" fmla="*/ 723 w 872"/>
              <a:gd name="T67" fmla="*/ 309 h 512"/>
              <a:gd name="T68" fmla="*/ 718 w 872"/>
              <a:gd name="T69" fmla="*/ 318 h 512"/>
              <a:gd name="T70" fmla="*/ 693 w 872"/>
              <a:gd name="T71" fmla="*/ 506 h 512"/>
              <a:gd name="T72" fmla="*/ 691 w 872"/>
              <a:gd name="T73" fmla="*/ 512 h 512"/>
              <a:gd name="T74" fmla="*/ 641 w 872"/>
              <a:gd name="T75" fmla="*/ 503 h 512"/>
              <a:gd name="T76" fmla="*/ 498 w 872"/>
              <a:gd name="T77" fmla="*/ 486 h 512"/>
              <a:gd name="T78" fmla="*/ 488 w 872"/>
              <a:gd name="T79" fmla="*/ 481 h 512"/>
              <a:gd name="T80" fmla="*/ 492 w 872"/>
              <a:gd name="T81" fmla="*/ 471 h 512"/>
              <a:gd name="T82" fmla="*/ 492 w 872"/>
              <a:gd name="T83" fmla="*/ 360 h 512"/>
              <a:gd name="T84" fmla="*/ 380 w 872"/>
              <a:gd name="T85" fmla="*/ 360 h 512"/>
              <a:gd name="T86" fmla="*/ 380 w 872"/>
              <a:gd name="T87" fmla="*/ 471 h 512"/>
              <a:gd name="T88" fmla="*/ 384 w 872"/>
              <a:gd name="T89" fmla="*/ 481 h 512"/>
              <a:gd name="T90" fmla="*/ 375 w 872"/>
              <a:gd name="T91" fmla="*/ 486 h 512"/>
              <a:gd name="T92" fmla="*/ 189 w 872"/>
              <a:gd name="T93" fmla="*/ 511 h 512"/>
              <a:gd name="T94" fmla="*/ 178 w 872"/>
              <a:gd name="T95" fmla="*/ 512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872" h="512">
                <a:moveTo>
                  <a:pt x="178" y="512"/>
                </a:moveTo>
                <a:cubicBezTo>
                  <a:pt x="171" y="465"/>
                  <a:pt x="164" y="420"/>
                  <a:pt x="158" y="374"/>
                </a:cubicBezTo>
                <a:cubicBezTo>
                  <a:pt x="155" y="355"/>
                  <a:pt x="155" y="336"/>
                  <a:pt x="153" y="317"/>
                </a:cubicBezTo>
                <a:cubicBezTo>
                  <a:pt x="153" y="314"/>
                  <a:pt x="151" y="310"/>
                  <a:pt x="148" y="309"/>
                </a:cubicBezTo>
                <a:cubicBezTo>
                  <a:pt x="147" y="308"/>
                  <a:pt x="142" y="310"/>
                  <a:pt x="140" y="312"/>
                </a:cubicBezTo>
                <a:cubicBezTo>
                  <a:pt x="114" y="337"/>
                  <a:pt x="78" y="343"/>
                  <a:pt x="47" y="327"/>
                </a:cubicBezTo>
                <a:cubicBezTo>
                  <a:pt x="17" y="311"/>
                  <a:pt x="0" y="278"/>
                  <a:pt x="5" y="246"/>
                </a:cubicBezTo>
                <a:cubicBezTo>
                  <a:pt x="10" y="211"/>
                  <a:pt x="35" y="184"/>
                  <a:pt x="71" y="178"/>
                </a:cubicBezTo>
                <a:cubicBezTo>
                  <a:pt x="96" y="173"/>
                  <a:pt x="119" y="181"/>
                  <a:pt x="139" y="199"/>
                </a:cubicBezTo>
                <a:cubicBezTo>
                  <a:pt x="141" y="201"/>
                  <a:pt x="145" y="202"/>
                  <a:pt x="149" y="204"/>
                </a:cubicBezTo>
                <a:cubicBezTo>
                  <a:pt x="150" y="200"/>
                  <a:pt x="153" y="197"/>
                  <a:pt x="154" y="193"/>
                </a:cubicBezTo>
                <a:cubicBezTo>
                  <a:pt x="157" y="130"/>
                  <a:pt x="165" y="67"/>
                  <a:pt x="179" y="6"/>
                </a:cubicBezTo>
                <a:cubicBezTo>
                  <a:pt x="179" y="4"/>
                  <a:pt x="180" y="3"/>
                  <a:pt x="180" y="0"/>
                </a:cubicBezTo>
                <a:cubicBezTo>
                  <a:pt x="194" y="3"/>
                  <a:pt x="207" y="6"/>
                  <a:pt x="221" y="8"/>
                </a:cubicBezTo>
                <a:cubicBezTo>
                  <a:pt x="272" y="14"/>
                  <a:pt x="323" y="20"/>
                  <a:pt x="374" y="27"/>
                </a:cubicBezTo>
                <a:cubicBezTo>
                  <a:pt x="377" y="27"/>
                  <a:pt x="381" y="30"/>
                  <a:pt x="384" y="31"/>
                </a:cubicBezTo>
                <a:cubicBezTo>
                  <a:pt x="383" y="34"/>
                  <a:pt x="382" y="38"/>
                  <a:pt x="380" y="41"/>
                </a:cubicBezTo>
                <a:cubicBezTo>
                  <a:pt x="356" y="66"/>
                  <a:pt x="350" y="102"/>
                  <a:pt x="365" y="132"/>
                </a:cubicBezTo>
                <a:cubicBezTo>
                  <a:pt x="381" y="163"/>
                  <a:pt x="413" y="179"/>
                  <a:pt x="448" y="175"/>
                </a:cubicBezTo>
                <a:cubicBezTo>
                  <a:pt x="480" y="170"/>
                  <a:pt x="507" y="145"/>
                  <a:pt x="514" y="111"/>
                </a:cubicBezTo>
                <a:cubicBezTo>
                  <a:pt x="519" y="84"/>
                  <a:pt x="511" y="60"/>
                  <a:pt x="491" y="39"/>
                </a:cubicBezTo>
                <a:cubicBezTo>
                  <a:pt x="489" y="37"/>
                  <a:pt x="487" y="33"/>
                  <a:pt x="488" y="32"/>
                </a:cubicBezTo>
                <a:cubicBezTo>
                  <a:pt x="489" y="29"/>
                  <a:pt x="493" y="27"/>
                  <a:pt x="496" y="27"/>
                </a:cubicBezTo>
                <a:cubicBezTo>
                  <a:pt x="528" y="23"/>
                  <a:pt x="561" y="21"/>
                  <a:pt x="593" y="17"/>
                </a:cubicBezTo>
                <a:cubicBezTo>
                  <a:pt x="626" y="13"/>
                  <a:pt x="658" y="7"/>
                  <a:pt x="691" y="1"/>
                </a:cubicBezTo>
                <a:cubicBezTo>
                  <a:pt x="693" y="8"/>
                  <a:pt x="695" y="16"/>
                  <a:pt x="697" y="25"/>
                </a:cubicBezTo>
                <a:cubicBezTo>
                  <a:pt x="708" y="81"/>
                  <a:pt x="716" y="138"/>
                  <a:pt x="719" y="196"/>
                </a:cubicBezTo>
                <a:cubicBezTo>
                  <a:pt x="719" y="198"/>
                  <a:pt x="721" y="203"/>
                  <a:pt x="723" y="203"/>
                </a:cubicBezTo>
                <a:cubicBezTo>
                  <a:pt x="725" y="204"/>
                  <a:pt x="729" y="202"/>
                  <a:pt x="732" y="200"/>
                </a:cubicBezTo>
                <a:cubicBezTo>
                  <a:pt x="756" y="178"/>
                  <a:pt x="784" y="170"/>
                  <a:pt x="816" y="182"/>
                </a:cubicBezTo>
                <a:cubicBezTo>
                  <a:pt x="847" y="193"/>
                  <a:pt x="864" y="218"/>
                  <a:pt x="868" y="251"/>
                </a:cubicBezTo>
                <a:cubicBezTo>
                  <a:pt x="872" y="290"/>
                  <a:pt x="839" y="330"/>
                  <a:pt x="799" y="334"/>
                </a:cubicBezTo>
                <a:cubicBezTo>
                  <a:pt x="773" y="338"/>
                  <a:pt x="751" y="330"/>
                  <a:pt x="732" y="312"/>
                </a:cubicBezTo>
                <a:cubicBezTo>
                  <a:pt x="730" y="310"/>
                  <a:pt x="725" y="308"/>
                  <a:pt x="723" y="309"/>
                </a:cubicBezTo>
                <a:cubicBezTo>
                  <a:pt x="720" y="310"/>
                  <a:pt x="719" y="315"/>
                  <a:pt x="718" y="318"/>
                </a:cubicBezTo>
                <a:cubicBezTo>
                  <a:pt x="715" y="381"/>
                  <a:pt x="706" y="444"/>
                  <a:pt x="693" y="506"/>
                </a:cubicBezTo>
                <a:cubicBezTo>
                  <a:pt x="693" y="508"/>
                  <a:pt x="692" y="509"/>
                  <a:pt x="691" y="512"/>
                </a:cubicBezTo>
                <a:cubicBezTo>
                  <a:pt x="674" y="509"/>
                  <a:pt x="658" y="505"/>
                  <a:pt x="641" y="503"/>
                </a:cubicBezTo>
                <a:cubicBezTo>
                  <a:pt x="594" y="497"/>
                  <a:pt x="546" y="491"/>
                  <a:pt x="498" y="486"/>
                </a:cubicBezTo>
                <a:cubicBezTo>
                  <a:pt x="495" y="485"/>
                  <a:pt x="491" y="483"/>
                  <a:pt x="488" y="481"/>
                </a:cubicBezTo>
                <a:cubicBezTo>
                  <a:pt x="489" y="478"/>
                  <a:pt x="490" y="474"/>
                  <a:pt x="492" y="471"/>
                </a:cubicBezTo>
                <a:cubicBezTo>
                  <a:pt x="523" y="439"/>
                  <a:pt x="523" y="390"/>
                  <a:pt x="492" y="360"/>
                </a:cubicBezTo>
                <a:cubicBezTo>
                  <a:pt x="461" y="329"/>
                  <a:pt x="411" y="329"/>
                  <a:pt x="380" y="360"/>
                </a:cubicBezTo>
                <a:cubicBezTo>
                  <a:pt x="349" y="391"/>
                  <a:pt x="349" y="439"/>
                  <a:pt x="380" y="471"/>
                </a:cubicBezTo>
                <a:cubicBezTo>
                  <a:pt x="382" y="474"/>
                  <a:pt x="384" y="478"/>
                  <a:pt x="384" y="481"/>
                </a:cubicBezTo>
                <a:cubicBezTo>
                  <a:pt x="384" y="483"/>
                  <a:pt x="378" y="485"/>
                  <a:pt x="375" y="486"/>
                </a:cubicBezTo>
                <a:cubicBezTo>
                  <a:pt x="313" y="489"/>
                  <a:pt x="251" y="497"/>
                  <a:pt x="189" y="511"/>
                </a:cubicBezTo>
                <a:cubicBezTo>
                  <a:pt x="187" y="511"/>
                  <a:pt x="184" y="511"/>
                  <a:pt x="178" y="51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4" name="Freeform: Shape 4"/>
          <p:cNvSpPr>
            <a:spLocks/>
          </p:cNvSpPr>
          <p:nvPr/>
        </p:nvSpPr>
        <p:spPr bwMode="auto">
          <a:xfrm rot="6735232">
            <a:off x="5884834" y="-389683"/>
            <a:ext cx="1302927" cy="767197"/>
          </a:xfrm>
          <a:custGeom>
            <a:avLst/>
            <a:gdLst>
              <a:gd name="T0" fmla="*/ 178 w 872"/>
              <a:gd name="T1" fmla="*/ 512 h 512"/>
              <a:gd name="T2" fmla="*/ 158 w 872"/>
              <a:gd name="T3" fmla="*/ 374 h 512"/>
              <a:gd name="T4" fmla="*/ 153 w 872"/>
              <a:gd name="T5" fmla="*/ 317 h 512"/>
              <a:gd name="T6" fmla="*/ 148 w 872"/>
              <a:gd name="T7" fmla="*/ 309 h 512"/>
              <a:gd name="T8" fmla="*/ 140 w 872"/>
              <a:gd name="T9" fmla="*/ 312 h 512"/>
              <a:gd name="T10" fmla="*/ 47 w 872"/>
              <a:gd name="T11" fmla="*/ 327 h 512"/>
              <a:gd name="T12" fmla="*/ 5 w 872"/>
              <a:gd name="T13" fmla="*/ 246 h 512"/>
              <a:gd name="T14" fmla="*/ 71 w 872"/>
              <a:gd name="T15" fmla="*/ 178 h 512"/>
              <a:gd name="T16" fmla="*/ 139 w 872"/>
              <a:gd name="T17" fmla="*/ 199 h 512"/>
              <a:gd name="T18" fmla="*/ 149 w 872"/>
              <a:gd name="T19" fmla="*/ 204 h 512"/>
              <a:gd name="T20" fmla="*/ 154 w 872"/>
              <a:gd name="T21" fmla="*/ 193 h 512"/>
              <a:gd name="T22" fmla="*/ 179 w 872"/>
              <a:gd name="T23" fmla="*/ 6 h 512"/>
              <a:gd name="T24" fmla="*/ 180 w 872"/>
              <a:gd name="T25" fmla="*/ 0 h 512"/>
              <a:gd name="T26" fmla="*/ 221 w 872"/>
              <a:gd name="T27" fmla="*/ 8 h 512"/>
              <a:gd name="T28" fmla="*/ 374 w 872"/>
              <a:gd name="T29" fmla="*/ 27 h 512"/>
              <a:gd name="T30" fmla="*/ 384 w 872"/>
              <a:gd name="T31" fmla="*/ 31 h 512"/>
              <a:gd name="T32" fmla="*/ 380 w 872"/>
              <a:gd name="T33" fmla="*/ 41 h 512"/>
              <a:gd name="T34" fmla="*/ 365 w 872"/>
              <a:gd name="T35" fmla="*/ 132 h 512"/>
              <a:gd name="T36" fmla="*/ 448 w 872"/>
              <a:gd name="T37" fmla="*/ 175 h 512"/>
              <a:gd name="T38" fmla="*/ 514 w 872"/>
              <a:gd name="T39" fmla="*/ 111 h 512"/>
              <a:gd name="T40" fmla="*/ 491 w 872"/>
              <a:gd name="T41" fmla="*/ 39 h 512"/>
              <a:gd name="T42" fmla="*/ 488 w 872"/>
              <a:gd name="T43" fmla="*/ 32 h 512"/>
              <a:gd name="T44" fmla="*/ 496 w 872"/>
              <a:gd name="T45" fmla="*/ 27 h 512"/>
              <a:gd name="T46" fmla="*/ 593 w 872"/>
              <a:gd name="T47" fmla="*/ 17 h 512"/>
              <a:gd name="T48" fmla="*/ 691 w 872"/>
              <a:gd name="T49" fmla="*/ 1 h 512"/>
              <a:gd name="T50" fmla="*/ 697 w 872"/>
              <a:gd name="T51" fmla="*/ 25 h 512"/>
              <a:gd name="T52" fmla="*/ 719 w 872"/>
              <a:gd name="T53" fmla="*/ 196 h 512"/>
              <a:gd name="T54" fmla="*/ 723 w 872"/>
              <a:gd name="T55" fmla="*/ 203 h 512"/>
              <a:gd name="T56" fmla="*/ 732 w 872"/>
              <a:gd name="T57" fmla="*/ 200 h 512"/>
              <a:gd name="T58" fmla="*/ 816 w 872"/>
              <a:gd name="T59" fmla="*/ 182 h 512"/>
              <a:gd name="T60" fmla="*/ 868 w 872"/>
              <a:gd name="T61" fmla="*/ 251 h 512"/>
              <a:gd name="T62" fmla="*/ 799 w 872"/>
              <a:gd name="T63" fmla="*/ 334 h 512"/>
              <a:gd name="T64" fmla="*/ 732 w 872"/>
              <a:gd name="T65" fmla="*/ 312 h 512"/>
              <a:gd name="T66" fmla="*/ 723 w 872"/>
              <a:gd name="T67" fmla="*/ 309 h 512"/>
              <a:gd name="T68" fmla="*/ 718 w 872"/>
              <a:gd name="T69" fmla="*/ 318 h 512"/>
              <a:gd name="T70" fmla="*/ 693 w 872"/>
              <a:gd name="T71" fmla="*/ 506 h 512"/>
              <a:gd name="T72" fmla="*/ 691 w 872"/>
              <a:gd name="T73" fmla="*/ 512 h 512"/>
              <a:gd name="T74" fmla="*/ 641 w 872"/>
              <a:gd name="T75" fmla="*/ 503 h 512"/>
              <a:gd name="T76" fmla="*/ 498 w 872"/>
              <a:gd name="T77" fmla="*/ 486 h 512"/>
              <a:gd name="T78" fmla="*/ 488 w 872"/>
              <a:gd name="T79" fmla="*/ 481 h 512"/>
              <a:gd name="T80" fmla="*/ 492 w 872"/>
              <a:gd name="T81" fmla="*/ 471 h 512"/>
              <a:gd name="T82" fmla="*/ 492 w 872"/>
              <a:gd name="T83" fmla="*/ 360 h 512"/>
              <a:gd name="T84" fmla="*/ 380 w 872"/>
              <a:gd name="T85" fmla="*/ 360 h 512"/>
              <a:gd name="T86" fmla="*/ 380 w 872"/>
              <a:gd name="T87" fmla="*/ 471 h 512"/>
              <a:gd name="T88" fmla="*/ 384 w 872"/>
              <a:gd name="T89" fmla="*/ 481 h 512"/>
              <a:gd name="T90" fmla="*/ 375 w 872"/>
              <a:gd name="T91" fmla="*/ 486 h 512"/>
              <a:gd name="T92" fmla="*/ 189 w 872"/>
              <a:gd name="T93" fmla="*/ 511 h 512"/>
              <a:gd name="T94" fmla="*/ 178 w 872"/>
              <a:gd name="T95" fmla="*/ 512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872" h="512">
                <a:moveTo>
                  <a:pt x="178" y="512"/>
                </a:moveTo>
                <a:cubicBezTo>
                  <a:pt x="171" y="465"/>
                  <a:pt x="164" y="420"/>
                  <a:pt x="158" y="374"/>
                </a:cubicBezTo>
                <a:cubicBezTo>
                  <a:pt x="155" y="355"/>
                  <a:pt x="155" y="336"/>
                  <a:pt x="153" y="317"/>
                </a:cubicBezTo>
                <a:cubicBezTo>
                  <a:pt x="153" y="314"/>
                  <a:pt x="151" y="310"/>
                  <a:pt x="148" y="309"/>
                </a:cubicBezTo>
                <a:cubicBezTo>
                  <a:pt x="147" y="308"/>
                  <a:pt x="142" y="310"/>
                  <a:pt x="140" y="312"/>
                </a:cubicBezTo>
                <a:cubicBezTo>
                  <a:pt x="114" y="337"/>
                  <a:pt x="78" y="343"/>
                  <a:pt x="47" y="327"/>
                </a:cubicBezTo>
                <a:cubicBezTo>
                  <a:pt x="17" y="311"/>
                  <a:pt x="0" y="278"/>
                  <a:pt x="5" y="246"/>
                </a:cubicBezTo>
                <a:cubicBezTo>
                  <a:pt x="10" y="211"/>
                  <a:pt x="35" y="184"/>
                  <a:pt x="71" y="178"/>
                </a:cubicBezTo>
                <a:cubicBezTo>
                  <a:pt x="96" y="173"/>
                  <a:pt x="119" y="181"/>
                  <a:pt x="139" y="199"/>
                </a:cubicBezTo>
                <a:cubicBezTo>
                  <a:pt x="141" y="201"/>
                  <a:pt x="145" y="202"/>
                  <a:pt x="149" y="204"/>
                </a:cubicBezTo>
                <a:cubicBezTo>
                  <a:pt x="150" y="200"/>
                  <a:pt x="153" y="197"/>
                  <a:pt x="154" y="193"/>
                </a:cubicBezTo>
                <a:cubicBezTo>
                  <a:pt x="157" y="130"/>
                  <a:pt x="165" y="67"/>
                  <a:pt x="179" y="6"/>
                </a:cubicBezTo>
                <a:cubicBezTo>
                  <a:pt x="179" y="4"/>
                  <a:pt x="180" y="3"/>
                  <a:pt x="180" y="0"/>
                </a:cubicBezTo>
                <a:cubicBezTo>
                  <a:pt x="194" y="3"/>
                  <a:pt x="207" y="6"/>
                  <a:pt x="221" y="8"/>
                </a:cubicBezTo>
                <a:cubicBezTo>
                  <a:pt x="272" y="14"/>
                  <a:pt x="323" y="20"/>
                  <a:pt x="374" y="27"/>
                </a:cubicBezTo>
                <a:cubicBezTo>
                  <a:pt x="377" y="27"/>
                  <a:pt x="381" y="30"/>
                  <a:pt x="384" y="31"/>
                </a:cubicBezTo>
                <a:cubicBezTo>
                  <a:pt x="383" y="34"/>
                  <a:pt x="382" y="38"/>
                  <a:pt x="380" y="41"/>
                </a:cubicBezTo>
                <a:cubicBezTo>
                  <a:pt x="356" y="66"/>
                  <a:pt x="350" y="102"/>
                  <a:pt x="365" y="132"/>
                </a:cubicBezTo>
                <a:cubicBezTo>
                  <a:pt x="381" y="163"/>
                  <a:pt x="413" y="179"/>
                  <a:pt x="448" y="175"/>
                </a:cubicBezTo>
                <a:cubicBezTo>
                  <a:pt x="480" y="170"/>
                  <a:pt x="507" y="145"/>
                  <a:pt x="514" y="111"/>
                </a:cubicBezTo>
                <a:cubicBezTo>
                  <a:pt x="519" y="84"/>
                  <a:pt x="511" y="60"/>
                  <a:pt x="491" y="39"/>
                </a:cubicBezTo>
                <a:cubicBezTo>
                  <a:pt x="489" y="37"/>
                  <a:pt x="487" y="33"/>
                  <a:pt x="488" y="32"/>
                </a:cubicBezTo>
                <a:cubicBezTo>
                  <a:pt x="489" y="29"/>
                  <a:pt x="493" y="27"/>
                  <a:pt x="496" y="27"/>
                </a:cubicBezTo>
                <a:cubicBezTo>
                  <a:pt x="528" y="23"/>
                  <a:pt x="561" y="21"/>
                  <a:pt x="593" y="17"/>
                </a:cubicBezTo>
                <a:cubicBezTo>
                  <a:pt x="626" y="13"/>
                  <a:pt x="658" y="7"/>
                  <a:pt x="691" y="1"/>
                </a:cubicBezTo>
                <a:cubicBezTo>
                  <a:pt x="693" y="8"/>
                  <a:pt x="695" y="16"/>
                  <a:pt x="697" y="25"/>
                </a:cubicBezTo>
                <a:cubicBezTo>
                  <a:pt x="708" y="81"/>
                  <a:pt x="716" y="138"/>
                  <a:pt x="719" y="196"/>
                </a:cubicBezTo>
                <a:cubicBezTo>
                  <a:pt x="719" y="198"/>
                  <a:pt x="721" y="203"/>
                  <a:pt x="723" y="203"/>
                </a:cubicBezTo>
                <a:cubicBezTo>
                  <a:pt x="725" y="204"/>
                  <a:pt x="729" y="202"/>
                  <a:pt x="732" y="200"/>
                </a:cubicBezTo>
                <a:cubicBezTo>
                  <a:pt x="756" y="178"/>
                  <a:pt x="784" y="170"/>
                  <a:pt x="816" y="182"/>
                </a:cubicBezTo>
                <a:cubicBezTo>
                  <a:pt x="847" y="193"/>
                  <a:pt x="864" y="218"/>
                  <a:pt x="868" y="251"/>
                </a:cubicBezTo>
                <a:cubicBezTo>
                  <a:pt x="872" y="290"/>
                  <a:pt x="839" y="330"/>
                  <a:pt x="799" y="334"/>
                </a:cubicBezTo>
                <a:cubicBezTo>
                  <a:pt x="773" y="338"/>
                  <a:pt x="751" y="330"/>
                  <a:pt x="732" y="312"/>
                </a:cubicBezTo>
                <a:cubicBezTo>
                  <a:pt x="730" y="310"/>
                  <a:pt x="725" y="308"/>
                  <a:pt x="723" y="309"/>
                </a:cubicBezTo>
                <a:cubicBezTo>
                  <a:pt x="720" y="310"/>
                  <a:pt x="719" y="315"/>
                  <a:pt x="718" y="318"/>
                </a:cubicBezTo>
                <a:cubicBezTo>
                  <a:pt x="715" y="381"/>
                  <a:pt x="706" y="444"/>
                  <a:pt x="693" y="506"/>
                </a:cubicBezTo>
                <a:cubicBezTo>
                  <a:pt x="693" y="508"/>
                  <a:pt x="692" y="509"/>
                  <a:pt x="691" y="512"/>
                </a:cubicBezTo>
                <a:cubicBezTo>
                  <a:pt x="674" y="509"/>
                  <a:pt x="658" y="505"/>
                  <a:pt x="641" y="503"/>
                </a:cubicBezTo>
                <a:cubicBezTo>
                  <a:pt x="594" y="497"/>
                  <a:pt x="546" y="491"/>
                  <a:pt x="498" y="486"/>
                </a:cubicBezTo>
                <a:cubicBezTo>
                  <a:pt x="495" y="485"/>
                  <a:pt x="491" y="483"/>
                  <a:pt x="488" y="481"/>
                </a:cubicBezTo>
                <a:cubicBezTo>
                  <a:pt x="489" y="478"/>
                  <a:pt x="490" y="474"/>
                  <a:pt x="492" y="471"/>
                </a:cubicBezTo>
                <a:cubicBezTo>
                  <a:pt x="523" y="439"/>
                  <a:pt x="523" y="390"/>
                  <a:pt x="492" y="360"/>
                </a:cubicBezTo>
                <a:cubicBezTo>
                  <a:pt x="461" y="329"/>
                  <a:pt x="411" y="329"/>
                  <a:pt x="380" y="360"/>
                </a:cubicBezTo>
                <a:cubicBezTo>
                  <a:pt x="349" y="391"/>
                  <a:pt x="349" y="439"/>
                  <a:pt x="380" y="471"/>
                </a:cubicBezTo>
                <a:cubicBezTo>
                  <a:pt x="382" y="474"/>
                  <a:pt x="384" y="478"/>
                  <a:pt x="384" y="481"/>
                </a:cubicBezTo>
                <a:cubicBezTo>
                  <a:pt x="384" y="483"/>
                  <a:pt x="378" y="485"/>
                  <a:pt x="375" y="486"/>
                </a:cubicBezTo>
                <a:cubicBezTo>
                  <a:pt x="313" y="489"/>
                  <a:pt x="251" y="497"/>
                  <a:pt x="189" y="511"/>
                </a:cubicBezTo>
                <a:cubicBezTo>
                  <a:pt x="187" y="511"/>
                  <a:pt x="184" y="511"/>
                  <a:pt x="178" y="51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40" name="Title 1"/>
          <p:cNvSpPr txBox="1">
            <a:spLocks/>
          </p:cNvSpPr>
          <p:nvPr/>
        </p:nvSpPr>
        <p:spPr>
          <a:xfrm>
            <a:off x="611559" y="175643"/>
            <a:ext cx="2736305" cy="54351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rgbClr val="7BAAA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新闻报道的写作模式</a:t>
            </a:r>
            <a:endParaRPr lang="en-GB" altLang="zh-CN" sz="1800" dirty="0">
              <a:solidFill>
                <a:srgbClr val="7BAAA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TextBox 20">
            <a:extLst>
              <a:ext uri="{FF2B5EF4-FFF2-40B4-BE49-F238E27FC236}">
                <a16:creationId xmlns:a16="http://schemas.microsoft.com/office/drawing/2014/main" id="{9D2B46FC-0430-425D-B7DD-9A6560D7E481}"/>
              </a:ext>
            </a:extLst>
          </p:cNvPr>
          <p:cNvSpPr txBox="1"/>
          <p:nvPr/>
        </p:nvSpPr>
        <p:spPr>
          <a:xfrm rot="1800036">
            <a:off x="5566307" y="840581"/>
            <a:ext cx="830997" cy="207749"/>
          </a:xfrm>
          <a:prstGeom prst="rect">
            <a:avLst/>
          </a:prstGeom>
          <a:noFill/>
        </p:spPr>
        <p:txBody>
          <a:bodyPr wrap="none">
            <a:normAutofit fontScale="77500" lnSpcReduction="20000"/>
          </a:bodyPr>
          <a:lstStyle/>
          <a:p>
            <a:pPr algn="ctr"/>
            <a:r>
              <a:rPr lang="zh-CN" altLang="en-US" sz="1200" b="1" dirty="0">
                <a:solidFill>
                  <a:schemeClr val="bg1"/>
                </a:solidFill>
              </a:rPr>
              <a:t>背景材料</a:t>
            </a:r>
          </a:p>
        </p:txBody>
      </p:sp>
      <p:sp>
        <p:nvSpPr>
          <p:cNvPr id="2" name="星形: 六角 1">
            <a:extLst>
              <a:ext uri="{FF2B5EF4-FFF2-40B4-BE49-F238E27FC236}">
                <a16:creationId xmlns:a16="http://schemas.microsoft.com/office/drawing/2014/main" id="{4603ED34-C22A-463D-80E6-FBB83960A162}"/>
              </a:ext>
            </a:extLst>
          </p:cNvPr>
          <p:cNvSpPr/>
          <p:nvPr/>
        </p:nvSpPr>
        <p:spPr>
          <a:xfrm>
            <a:off x="2267744" y="4280963"/>
            <a:ext cx="367304" cy="432048"/>
          </a:xfrm>
          <a:prstGeom prst="star6">
            <a:avLst/>
          </a:prstGeom>
          <a:solidFill>
            <a:srgbClr val="ACC5C4"/>
          </a:solidFill>
          <a:ln>
            <a:solidFill>
              <a:srgbClr val="ACC5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1" name="TextBox 39">
            <a:extLst>
              <a:ext uri="{FF2B5EF4-FFF2-40B4-BE49-F238E27FC236}">
                <a16:creationId xmlns:a16="http://schemas.microsoft.com/office/drawing/2014/main" id="{2BB8575D-AFF7-4939-990A-C082AD2F9B57}"/>
              </a:ext>
            </a:extLst>
          </p:cNvPr>
          <p:cNvSpPr txBox="1"/>
          <p:nvPr/>
        </p:nvSpPr>
        <p:spPr>
          <a:xfrm>
            <a:off x="2771800" y="4351402"/>
            <a:ext cx="923330" cy="291169"/>
          </a:xfrm>
          <a:prstGeom prst="rect">
            <a:avLst/>
          </a:prstGeom>
          <a:noFill/>
        </p:spPr>
        <p:txBody>
          <a:bodyPr wrap="none" lIns="0" tIns="0" rIns="0" bIns="0" anchor="b" anchorCtr="0">
            <a:normAutofit/>
          </a:bodyPr>
          <a:lstStyle/>
          <a:p>
            <a:r>
              <a:rPr lang="zh-CN" altLang="en-US" sz="1600" b="1" dirty="0">
                <a:solidFill>
                  <a:schemeClr val="accent2">
                    <a:lumMod val="100000"/>
                  </a:schemeClr>
                </a:solidFill>
              </a:rPr>
              <a:t>背景材料</a:t>
            </a:r>
          </a:p>
        </p:txBody>
      </p:sp>
    </p:spTree>
    <p:extLst>
      <p:ext uri="{BB962C8B-B14F-4D97-AF65-F5344CB8AC3E}">
        <p14:creationId xmlns:p14="http://schemas.microsoft.com/office/powerpoint/2010/main" val="41757274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fade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/>
          <p:cNvGrpSpPr/>
          <p:nvPr/>
        </p:nvGrpSpPr>
        <p:grpSpPr>
          <a:xfrm>
            <a:off x="1104679" y="1298016"/>
            <a:ext cx="2052915" cy="3514983"/>
            <a:chOff x="1104679" y="1298016"/>
            <a:chExt cx="2052915" cy="3514983"/>
          </a:xfrm>
        </p:grpSpPr>
        <p:sp>
          <p:nvSpPr>
            <p:cNvPr id="4" name="任意多边形: 形状 3"/>
            <p:cNvSpPr>
              <a:spLocks/>
            </p:cNvSpPr>
            <p:nvPr/>
          </p:nvSpPr>
          <p:spPr bwMode="auto">
            <a:xfrm>
              <a:off x="1104679" y="2240620"/>
              <a:ext cx="2052915" cy="860040"/>
            </a:xfrm>
            <a:custGeom>
              <a:avLst/>
              <a:gdLst>
                <a:gd name="T0" fmla="*/ 0 w 1346"/>
                <a:gd name="T1" fmla="*/ 100 h 564"/>
                <a:gd name="T2" fmla="*/ 149 w 1346"/>
                <a:gd name="T3" fmla="*/ 564 h 564"/>
                <a:gd name="T4" fmla="*/ 1197 w 1346"/>
                <a:gd name="T5" fmla="*/ 564 h 564"/>
                <a:gd name="T6" fmla="*/ 1346 w 1346"/>
                <a:gd name="T7" fmla="*/ 100 h 564"/>
                <a:gd name="T8" fmla="*/ 1341 w 1346"/>
                <a:gd name="T9" fmla="*/ 0 h 564"/>
                <a:gd name="T10" fmla="*/ 6 w 1346"/>
                <a:gd name="T11" fmla="*/ 0 h 564"/>
                <a:gd name="T12" fmla="*/ 0 w 1346"/>
                <a:gd name="T13" fmla="*/ 100 h 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46" h="564">
                  <a:moveTo>
                    <a:pt x="0" y="100"/>
                  </a:moveTo>
                  <a:cubicBezTo>
                    <a:pt x="0" y="264"/>
                    <a:pt x="70" y="418"/>
                    <a:pt x="149" y="564"/>
                  </a:cubicBezTo>
                  <a:cubicBezTo>
                    <a:pt x="1197" y="564"/>
                    <a:pt x="1197" y="564"/>
                    <a:pt x="1197" y="564"/>
                  </a:cubicBezTo>
                  <a:cubicBezTo>
                    <a:pt x="1276" y="418"/>
                    <a:pt x="1346" y="264"/>
                    <a:pt x="1346" y="100"/>
                  </a:cubicBezTo>
                  <a:cubicBezTo>
                    <a:pt x="1346" y="65"/>
                    <a:pt x="1344" y="32"/>
                    <a:pt x="1341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2" y="32"/>
                    <a:pt x="0" y="65"/>
                    <a:pt x="0" y="100"/>
                  </a:cubicBezTo>
                  <a:close/>
                </a:path>
              </a:pathLst>
            </a:custGeom>
            <a:solidFill>
              <a:srgbClr val="F2A5BB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" name="任意多边形: 形状 4"/>
            <p:cNvSpPr>
              <a:spLocks/>
            </p:cNvSpPr>
            <p:nvPr/>
          </p:nvSpPr>
          <p:spPr bwMode="auto">
            <a:xfrm>
              <a:off x="1115860" y="1298016"/>
              <a:ext cx="2030554" cy="860040"/>
            </a:xfrm>
            <a:custGeom>
              <a:avLst/>
              <a:gdLst>
                <a:gd name="T0" fmla="*/ 0 w 1332"/>
                <a:gd name="T1" fmla="*/ 564 h 564"/>
                <a:gd name="T2" fmla="*/ 1332 w 1332"/>
                <a:gd name="T3" fmla="*/ 564 h 564"/>
                <a:gd name="T4" fmla="*/ 666 w 1332"/>
                <a:gd name="T5" fmla="*/ 0 h 564"/>
                <a:gd name="T6" fmla="*/ 0 w 1332"/>
                <a:gd name="T7" fmla="*/ 564 h 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32" h="564">
                  <a:moveTo>
                    <a:pt x="0" y="564"/>
                  </a:moveTo>
                  <a:cubicBezTo>
                    <a:pt x="1332" y="564"/>
                    <a:pt x="1332" y="564"/>
                    <a:pt x="1332" y="564"/>
                  </a:cubicBezTo>
                  <a:cubicBezTo>
                    <a:pt x="1267" y="49"/>
                    <a:pt x="753" y="0"/>
                    <a:pt x="666" y="0"/>
                  </a:cubicBezTo>
                  <a:cubicBezTo>
                    <a:pt x="579" y="0"/>
                    <a:pt x="66" y="49"/>
                    <a:pt x="0" y="564"/>
                  </a:cubicBezTo>
                  <a:close/>
                </a:path>
              </a:pathLst>
            </a:custGeom>
            <a:solidFill>
              <a:srgbClr val="ACC5C4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" name="任意多边形: 形状 5"/>
            <p:cNvSpPr>
              <a:spLocks/>
            </p:cNvSpPr>
            <p:nvPr/>
          </p:nvSpPr>
          <p:spPr bwMode="auto">
            <a:xfrm>
              <a:off x="1362691" y="3182363"/>
              <a:ext cx="1590214" cy="940024"/>
            </a:xfrm>
            <a:custGeom>
              <a:avLst/>
              <a:gdLst>
                <a:gd name="T0" fmla="*/ 1043 w 1043"/>
                <a:gd name="T1" fmla="*/ 0 h 616"/>
                <a:gd name="T2" fmla="*/ 0 w 1043"/>
                <a:gd name="T3" fmla="*/ 0 h 616"/>
                <a:gd name="T4" fmla="*/ 82 w 1043"/>
                <a:gd name="T5" fmla="*/ 148 h 616"/>
                <a:gd name="T6" fmla="*/ 155 w 1043"/>
                <a:gd name="T7" fmla="*/ 455 h 616"/>
                <a:gd name="T8" fmla="*/ 269 w 1043"/>
                <a:gd name="T9" fmla="*/ 616 h 616"/>
                <a:gd name="T10" fmla="*/ 774 w 1043"/>
                <a:gd name="T11" fmla="*/ 616 h 616"/>
                <a:gd name="T12" fmla="*/ 888 w 1043"/>
                <a:gd name="T13" fmla="*/ 455 h 616"/>
                <a:gd name="T14" fmla="*/ 961 w 1043"/>
                <a:gd name="T15" fmla="*/ 148 h 616"/>
                <a:gd name="T16" fmla="*/ 1043 w 1043"/>
                <a:gd name="T17" fmla="*/ 0 h 6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43" h="616">
                  <a:moveTo>
                    <a:pt x="104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7" y="51"/>
                    <a:pt x="55" y="100"/>
                    <a:pt x="82" y="148"/>
                  </a:cubicBezTo>
                  <a:cubicBezTo>
                    <a:pt x="187" y="338"/>
                    <a:pt x="155" y="350"/>
                    <a:pt x="155" y="455"/>
                  </a:cubicBezTo>
                  <a:cubicBezTo>
                    <a:pt x="155" y="544"/>
                    <a:pt x="243" y="602"/>
                    <a:pt x="269" y="616"/>
                  </a:cubicBezTo>
                  <a:cubicBezTo>
                    <a:pt x="774" y="616"/>
                    <a:pt x="774" y="616"/>
                    <a:pt x="774" y="616"/>
                  </a:cubicBezTo>
                  <a:cubicBezTo>
                    <a:pt x="799" y="602"/>
                    <a:pt x="888" y="544"/>
                    <a:pt x="888" y="455"/>
                  </a:cubicBezTo>
                  <a:cubicBezTo>
                    <a:pt x="888" y="350"/>
                    <a:pt x="856" y="338"/>
                    <a:pt x="961" y="148"/>
                  </a:cubicBezTo>
                  <a:cubicBezTo>
                    <a:pt x="987" y="100"/>
                    <a:pt x="1016" y="51"/>
                    <a:pt x="1043" y="0"/>
                  </a:cubicBezTo>
                  <a:close/>
                </a:path>
              </a:pathLst>
            </a:custGeom>
            <a:solidFill>
              <a:srgbClr val="ACC5C4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" name="任意多边形: 形状 6"/>
            <p:cNvSpPr>
              <a:spLocks/>
            </p:cNvSpPr>
            <p:nvPr/>
          </p:nvSpPr>
          <p:spPr bwMode="auto">
            <a:xfrm>
              <a:off x="1684346" y="4399320"/>
              <a:ext cx="946904" cy="55043"/>
            </a:xfrm>
            <a:custGeom>
              <a:avLst/>
              <a:gdLst>
                <a:gd name="T0" fmla="*/ 621 w 621"/>
                <a:gd name="T1" fmla="*/ 0 h 36"/>
                <a:gd name="T2" fmla="*/ 615 w 621"/>
                <a:gd name="T3" fmla="*/ 36 h 36"/>
                <a:gd name="T4" fmla="*/ 6 w 621"/>
                <a:gd name="T5" fmla="*/ 36 h 36"/>
                <a:gd name="T6" fmla="*/ 0 w 621"/>
                <a:gd name="T7" fmla="*/ 0 h 36"/>
                <a:gd name="T8" fmla="*/ 621 w 621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1" h="36">
                  <a:moveTo>
                    <a:pt x="621" y="0"/>
                  </a:moveTo>
                  <a:cubicBezTo>
                    <a:pt x="620" y="13"/>
                    <a:pt x="618" y="25"/>
                    <a:pt x="615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3" y="25"/>
                    <a:pt x="1" y="13"/>
                    <a:pt x="0" y="0"/>
                  </a:cubicBezTo>
                  <a:lnTo>
                    <a:pt x="621" y="0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" name="任意多边形: 形状 7"/>
            <p:cNvSpPr>
              <a:spLocks/>
            </p:cNvSpPr>
            <p:nvPr/>
          </p:nvSpPr>
          <p:spPr bwMode="auto">
            <a:xfrm>
              <a:off x="1678326" y="4292675"/>
              <a:ext cx="958945" cy="55043"/>
            </a:xfrm>
            <a:custGeom>
              <a:avLst/>
              <a:gdLst>
                <a:gd name="T0" fmla="*/ 629 w 629"/>
                <a:gd name="T1" fmla="*/ 0 h 36"/>
                <a:gd name="T2" fmla="*/ 629 w 629"/>
                <a:gd name="T3" fmla="*/ 12 h 36"/>
                <a:gd name="T4" fmla="*/ 628 w 629"/>
                <a:gd name="T5" fmla="*/ 36 h 36"/>
                <a:gd name="T6" fmla="*/ 1 w 629"/>
                <a:gd name="T7" fmla="*/ 36 h 36"/>
                <a:gd name="T8" fmla="*/ 0 w 629"/>
                <a:gd name="T9" fmla="*/ 22 h 36"/>
                <a:gd name="T10" fmla="*/ 0 w 629"/>
                <a:gd name="T11" fmla="*/ 0 h 36"/>
                <a:gd name="T12" fmla="*/ 629 w 629"/>
                <a:gd name="T13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29" h="36">
                  <a:moveTo>
                    <a:pt x="629" y="0"/>
                  </a:moveTo>
                  <a:cubicBezTo>
                    <a:pt x="629" y="12"/>
                    <a:pt x="629" y="12"/>
                    <a:pt x="629" y="12"/>
                  </a:cubicBezTo>
                  <a:cubicBezTo>
                    <a:pt x="629" y="20"/>
                    <a:pt x="629" y="28"/>
                    <a:pt x="628" y="36"/>
                  </a:cubicBezTo>
                  <a:cubicBezTo>
                    <a:pt x="1" y="36"/>
                    <a:pt x="1" y="36"/>
                    <a:pt x="1" y="36"/>
                  </a:cubicBezTo>
                  <a:cubicBezTo>
                    <a:pt x="1" y="32"/>
                    <a:pt x="1" y="27"/>
                    <a:pt x="0" y="22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629" y="0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" name="任意多边形: 形状 8"/>
            <p:cNvSpPr>
              <a:spLocks/>
            </p:cNvSpPr>
            <p:nvPr/>
          </p:nvSpPr>
          <p:spPr bwMode="auto">
            <a:xfrm>
              <a:off x="1674886" y="4044123"/>
              <a:ext cx="966685" cy="92884"/>
            </a:xfrm>
            <a:custGeom>
              <a:avLst/>
              <a:gdLst>
                <a:gd name="T0" fmla="*/ 2 w 1124"/>
                <a:gd name="T1" fmla="*/ 108 h 108"/>
                <a:gd name="T2" fmla="*/ 0 w 1124"/>
                <a:gd name="T3" fmla="*/ 0 h 108"/>
                <a:gd name="T4" fmla="*/ 570 w 1124"/>
                <a:gd name="T5" fmla="*/ 0 h 108"/>
                <a:gd name="T6" fmla="*/ 1124 w 1124"/>
                <a:gd name="T7" fmla="*/ 0 h 108"/>
                <a:gd name="T8" fmla="*/ 1123 w 1124"/>
                <a:gd name="T9" fmla="*/ 108 h 108"/>
                <a:gd name="T10" fmla="*/ 2 w 1124"/>
                <a:gd name="T11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24" h="108">
                  <a:moveTo>
                    <a:pt x="2" y="108"/>
                  </a:moveTo>
                  <a:lnTo>
                    <a:pt x="0" y="0"/>
                  </a:lnTo>
                  <a:lnTo>
                    <a:pt x="570" y="0"/>
                  </a:lnTo>
                  <a:lnTo>
                    <a:pt x="1124" y="0"/>
                  </a:lnTo>
                  <a:lnTo>
                    <a:pt x="1123" y="108"/>
                  </a:lnTo>
                  <a:lnTo>
                    <a:pt x="2" y="108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" name="任意多边形: 形状 9"/>
            <p:cNvSpPr>
              <a:spLocks/>
            </p:cNvSpPr>
            <p:nvPr/>
          </p:nvSpPr>
          <p:spPr bwMode="auto">
            <a:xfrm>
              <a:off x="1707567" y="4505105"/>
              <a:ext cx="900462" cy="55043"/>
            </a:xfrm>
            <a:custGeom>
              <a:avLst/>
              <a:gdLst>
                <a:gd name="T0" fmla="*/ 16 w 591"/>
                <a:gd name="T1" fmla="*/ 36 h 36"/>
                <a:gd name="T2" fmla="*/ 0 w 591"/>
                <a:gd name="T3" fmla="*/ 0 h 36"/>
                <a:gd name="T4" fmla="*/ 591 w 591"/>
                <a:gd name="T5" fmla="*/ 0 h 36"/>
                <a:gd name="T6" fmla="*/ 576 w 591"/>
                <a:gd name="T7" fmla="*/ 36 h 36"/>
                <a:gd name="T8" fmla="*/ 16 w 591"/>
                <a:gd name="T9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1" h="36">
                  <a:moveTo>
                    <a:pt x="16" y="36"/>
                  </a:moveTo>
                  <a:cubicBezTo>
                    <a:pt x="10" y="25"/>
                    <a:pt x="5" y="13"/>
                    <a:pt x="0" y="0"/>
                  </a:cubicBezTo>
                  <a:cubicBezTo>
                    <a:pt x="591" y="0"/>
                    <a:pt x="591" y="0"/>
                    <a:pt x="591" y="0"/>
                  </a:cubicBezTo>
                  <a:cubicBezTo>
                    <a:pt x="587" y="13"/>
                    <a:pt x="581" y="25"/>
                    <a:pt x="576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" name="任意多边形: 形状 10"/>
            <p:cNvSpPr>
              <a:spLocks/>
            </p:cNvSpPr>
            <p:nvPr/>
          </p:nvSpPr>
          <p:spPr bwMode="auto">
            <a:xfrm>
              <a:off x="1765190" y="4610030"/>
              <a:ext cx="788657" cy="202969"/>
            </a:xfrm>
            <a:custGeom>
              <a:avLst/>
              <a:gdLst>
                <a:gd name="T0" fmla="*/ 517 w 517"/>
                <a:gd name="T1" fmla="*/ 0 h 133"/>
                <a:gd name="T2" fmla="*/ 467 w 517"/>
                <a:gd name="T3" fmla="*/ 59 h 133"/>
                <a:gd name="T4" fmla="*/ 466 w 517"/>
                <a:gd name="T5" fmla="*/ 60 h 133"/>
                <a:gd name="T6" fmla="*/ 409 w 517"/>
                <a:gd name="T7" fmla="*/ 88 h 133"/>
                <a:gd name="T8" fmla="*/ 373 w 517"/>
                <a:gd name="T9" fmla="*/ 88 h 133"/>
                <a:gd name="T10" fmla="*/ 351 w 517"/>
                <a:gd name="T11" fmla="*/ 97 h 133"/>
                <a:gd name="T12" fmla="*/ 262 w 517"/>
                <a:gd name="T13" fmla="*/ 133 h 133"/>
                <a:gd name="T14" fmla="*/ 173 w 517"/>
                <a:gd name="T15" fmla="*/ 97 h 133"/>
                <a:gd name="T16" fmla="*/ 151 w 517"/>
                <a:gd name="T17" fmla="*/ 88 h 133"/>
                <a:gd name="T18" fmla="*/ 114 w 517"/>
                <a:gd name="T19" fmla="*/ 88 h 133"/>
                <a:gd name="T20" fmla="*/ 59 w 517"/>
                <a:gd name="T21" fmla="*/ 62 h 133"/>
                <a:gd name="T22" fmla="*/ 59 w 517"/>
                <a:gd name="T23" fmla="*/ 62 h 133"/>
                <a:gd name="T24" fmla="*/ 0 w 517"/>
                <a:gd name="T25" fmla="*/ 0 h 133"/>
                <a:gd name="T26" fmla="*/ 517 w 517"/>
                <a:gd name="T27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17" h="133">
                  <a:moveTo>
                    <a:pt x="517" y="0"/>
                  </a:moveTo>
                  <a:cubicBezTo>
                    <a:pt x="500" y="23"/>
                    <a:pt x="482" y="40"/>
                    <a:pt x="467" y="59"/>
                  </a:cubicBezTo>
                  <a:cubicBezTo>
                    <a:pt x="466" y="60"/>
                    <a:pt x="466" y="60"/>
                    <a:pt x="466" y="60"/>
                  </a:cubicBezTo>
                  <a:cubicBezTo>
                    <a:pt x="452" y="78"/>
                    <a:pt x="431" y="88"/>
                    <a:pt x="409" y="88"/>
                  </a:cubicBezTo>
                  <a:cubicBezTo>
                    <a:pt x="373" y="88"/>
                    <a:pt x="373" y="88"/>
                    <a:pt x="373" y="88"/>
                  </a:cubicBezTo>
                  <a:cubicBezTo>
                    <a:pt x="365" y="88"/>
                    <a:pt x="357" y="91"/>
                    <a:pt x="351" y="97"/>
                  </a:cubicBezTo>
                  <a:cubicBezTo>
                    <a:pt x="328" y="119"/>
                    <a:pt x="297" y="133"/>
                    <a:pt x="262" y="133"/>
                  </a:cubicBezTo>
                  <a:cubicBezTo>
                    <a:pt x="227" y="133"/>
                    <a:pt x="196" y="119"/>
                    <a:pt x="173" y="97"/>
                  </a:cubicBezTo>
                  <a:cubicBezTo>
                    <a:pt x="167" y="91"/>
                    <a:pt x="160" y="88"/>
                    <a:pt x="151" y="88"/>
                  </a:cubicBezTo>
                  <a:cubicBezTo>
                    <a:pt x="114" y="88"/>
                    <a:pt x="114" y="88"/>
                    <a:pt x="114" y="88"/>
                  </a:cubicBezTo>
                  <a:cubicBezTo>
                    <a:pt x="92" y="88"/>
                    <a:pt x="72" y="78"/>
                    <a:pt x="59" y="62"/>
                  </a:cubicBezTo>
                  <a:cubicBezTo>
                    <a:pt x="59" y="62"/>
                    <a:pt x="59" y="62"/>
                    <a:pt x="59" y="62"/>
                  </a:cubicBezTo>
                  <a:cubicBezTo>
                    <a:pt x="42" y="43"/>
                    <a:pt x="20" y="25"/>
                    <a:pt x="0" y="0"/>
                  </a:cubicBezTo>
                  <a:lnTo>
                    <a:pt x="517" y="0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" name="任意多边形: 形状 11"/>
            <p:cNvSpPr>
              <a:spLocks/>
            </p:cNvSpPr>
            <p:nvPr/>
          </p:nvSpPr>
          <p:spPr bwMode="auto">
            <a:xfrm>
              <a:off x="1676606" y="4187750"/>
              <a:ext cx="962385" cy="55043"/>
            </a:xfrm>
            <a:custGeom>
              <a:avLst/>
              <a:gdLst>
                <a:gd name="T0" fmla="*/ 1119 w 1119"/>
                <a:gd name="T1" fmla="*/ 0 h 64"/>
                <a:gd name="T2" fmla="*/ 1119 w 1119"/>
                <a:gd name="T3" fmla="*/ 64 h 64"/>
                <a:gd name="T4" fmla="*/ 2 w 1119"/>
                <a:gd name="T5" fmla="*/ 64 h 64"/>
                <a:gd name="T6" fmla="*/ 0 w 1119"/>
                <a:gd name="T7" fmla="*/ 0 h 64"/>
                <a:gd name="T8" fmla="*/ 1119 w 1119"/>
                <a:gd name="T9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9" h="64">
                  <a:moveTo>
                    <a:pt x="1119" y="0"/>
                  </a:moveTo>
                  <a:lnTo>
                    <a:pt x="1119" y="64"/>
                  </a:lnTo>
                  <a:lnTo>
                    <a:pt x="2" y="64"/>
                  </a:lnTo>
                  <a:lnTo>
                    <a:pt x="0" y="0"/>
                  </a:lnTo>
                  <a:lnTo>
                    <a:pt x="1119" y="0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" name="任意多边形: 形状 12"/>
            <p:cNvSpPr>
              <a:spLocks/>
            </p:cNvSpPr>
            <p:nvPr/>
          </p:nvSpPr>
          <p:spPr bwMode="auto">
            <a:xfrm>
              <a:off x="2163388" y="4399320"/>
              <a:ext cx="467862" cy="55043"/>
            </a:xfrm>
            <a:custGeom>
              <a:avLst/>
              <a:gdLst>
                <a:gd name="T0" fmla="*/ 0 w 307"/>
                <a:gd name="T1" fmla="*/ 0 h 36"/>
                <a:gd name="T2" fmla="*/ 0 w 307"/>
                <a:gd name="T3" fmla="*/ 36 h 36"/>
                <a:gd name="T4" fmla="*/ 301 w 307"/>
                <a:gd name="T5" fmla="*/ 36 h 36"/>
                <a:gd name="T6" fmla="*/ 307 w 307"/>
                <a:gd name="T7" fmla="*/ 0 h 36"/>
                <a:gd name="T8" fmla="*/ 0 w 307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7" h="36">
                  <a:moveTo>
                    <a:pt x="0" y="0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301" y="36"/>
                    <a:pt x="301" y="36"/>
                    <a:pt x="301" y="36"/>
                  </a:cubicBezTo>
                  <a:cubicBezTo>
                    <a:pt x="304" y="25"/>
                    <a:pt x="306" y="13"/>
                    <a:pt x="30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" name="任意多边形: 形状 13"/>
            <p:cNvSpPr>
              <a:spLocks/>
            </p:cNvSpPr>
            <p:nvPr/>
          </p:nvSpPr>
          <p:spPr bwMode="auto">
            <a:xfrm>
              <a:off x="2163388" y="4292675"/>
              <a:ext cx="473882" cy="55043"/>
            </a:xfrm>
            <a:custGeom>
              <a:avLst/>
              <a:gdLst>
                <a:gd name="T0" fmla="*/ 0 w 311"/>
                <a:gd name="T1" fmla="*/ 0 h 36"/>
                <a:gd name="T2" fmla="*/ 0 w 311"/>
                <a:gd name="T3" fmla="*/ 36 h 36"/>
                <a:gd name="T4" fmla="*/ 310 w 311"/>
                <a:gd name="T5" fmla="*/ 36 h 36"/>
                <a:gd name="T6" fmla="*/ 311 w 311"/>
                <a:gd name="T7" fmla="*/ 12 h 36"/>
                <a:gd name="T8" fmla="*/ 311 w 311"/>
                <a:gd name="T9" fmla="*/ 0 h 36"/>
                <a:gd name="T10" fmla="*/ 0 w 311"/>
                <a:gd name="T11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1" h="36">
                  <a:moveTo>
                    <a:pt x="0" y="0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310" y="36"/>
                    <a:pt x="310" y="36"/>
                    <a:pt x="310" y="36"/>
                  </a:cubicBezTo>
                  <a:cubicBezTo>
                    <a:pt x="311" y="28"/>
                    <a:pt x="311" y="20"/>
                    <a:pt x="311" y="12"/>
                  </a:cubicBezTo>
                  <a:cubicBezTo>
                    <a:pt x="311" y="0"/>
                    <a:pt x="311" y="0"/>
                    <a:pt x="311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" name="任意多边形: 形状 14"/>
            <p:cNvSpPr>
              <a:spLocks/>
            </p:cNvSpPr>
            <p:nvPr/>
          </p:nvSpPr>
          <p:spPr bwMode="auto">
            <a:xfrm>
              <a:off x="2163388" y="4044123"/>
              <a:ext cx="478182" cy="92884"/>
            </a:xfrm>
            <a:custGeom>
              <a:avLst/>
              <a:gdLst>
                <a:gd name="T0" fmla="*/ 0 w 556"/>
                <a:gd name="T1" fmla="*/ 0 h 108"/>
                <a:gd name="T2" fmla="*/ 0 w 556"/>
                <a:gd name="T3" fmla="*/ 108 h 108"/>
                <a:gd name="T4" fmla="*/ 555 w 556"/>
                <a:gd name="T5" fmla="*/ 108 h 108"/>
                <a:gd name="T6" fmla="*/ 556 w 556"/>
                <a:gd name="T7" fmla="*/ 0 h 108"/>
                <a:gd name="T8" fmla="*/ 0 w 556"/>
                <a:gd name="T9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6" h="108">
                  <a:moveTo>
                    <a:pt x="0" y="0"/>
                  </a:moveTo>
                  <a:lnTo>
                    <a:pt x="0" y="108"/>
                  </a:lnTo>
                  <a:lnTo>
                    <a:pt x="555" y="108"/>
                  </a:lnTo>
                  <a:lnTo>
                    <a:pt x="5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" name="任意多边形: 形状 15"/>
            <p:cNvSpPr>
              <a:spLocks/>
            </p:cNvSpPr>
            <p:nvPr/>
          </p:nvSpPr>
          <p:spPr bwMode="auto">
            <a:xfrm>
              <a:off x="2163388" y="4505105"/>
              <a:ext cx="444641" cy="55043"/>
            </a:xfrm>
            <a:custGeom>
              <a:avLst/>
              <a:gdLst>
                <a:gd name="T0" fmla="*/ 0 w 292"/>
                <a:gd name="T1" fmla="*/ 0 h 36"/>
                <a:gd name="T2" fmla="*/ 0 w 292"/>
                <a:gd name="T3" fmla="*/ 36 h 36"/>
                <a:gd name="T4" fmla="*/ 277 w 292"/>
                <a:gd name="T5" fmla="*/ 36 h 36"/>
                <a:gd name="T6" fmla="*/ 292 w 292"/>
                <a:gd name="T7" fmla="*/ 0 h 36"/>
                <a:gd name="T8" fmla="*/ 0 w 292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2" h="36">
                  <a:moveTo>
                    <a:pt x="0" y="0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277" y="36"/>
                    <a:pt x="277" y="36"/>
                    <a:pt x="277" y="36"/>
                  </a:cubicBezTo>
                  <a:cubicBezTo>
                    <a:pt x="282" y="25"/>
                    <a:pt x="288" y="13"/>
                    <a:pt x="29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" name="任意多边形: 形状 16"/>
            <p:cNvSpPr>
              <a:spLocks/>
            </p:cNvSpPr>
            <p:nvPr/>
          </p:nvSpPr>
          <p:spPr bwMode="auto">
            <a:xfrm>
              <a:off x="2163388" y="4610030"/>
              <a:ext cx="390458" cy="202969"/>
            </a:xfrm>
            <a:custGeom>
              <a:avLst/>
              <a:gdLst>
                <a:gd name="T0" fmla="*/ 0 w 256"/>
                <a:gd name="T1" fmla="*/ 0 h 133"/>
                <a:gd name="T2" fmla="*/ 0 w 256"/>
                <a:gd name="T3" fmla="*/ 133 h 133"/>
                <a:gd name="T4" fmla="*/ 1 w 256"/>
                <a:gd name="T5" fmla="*/ 133 h 133"/>
                <a:gd name="T6" fmla="*/ 90 w 256"/>
                <a:gd name="T7" fmla="*/ 97 h 133"/>
                <a:gd name="T8" fmla="*/ 112 w 256"/>
                <a:gd name="T9" fmla="*/ 88 h 133"/>
                <a:gd name="T10" fmla="*/ 148 w 256"/>
                <a:gd name="T11" fmla="*/ 88 h 133"/>
                <a:gd name="T12" fmla="*/ 205 w 256"/>
                <a:gd name="T13" fmla="*/ 60 h 133"/>
                <a:gd name="T14" fmla="*/ 206 w 256"/>
                <a:gd name="T15" fmla="*/ 59 h 133"/>
                <a:gd name="T16" fmla="*/ 256 w 256"/>
                <a:gd name="T17" fmla="*/ 0 h 133"/>
                <a:gd name="T18" fmla="*/ 0 w 256"/>
                <a:gd name="T19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6" h="133">
                  <a:moveTo>
                    <a:pt x="0" y="0"/>
                  </a:moveTo>
                  <a:cubicBezTo>
                    <a:pt x="0" y="133"/>
                    <a:pt x="0" y="133"/>
                    <a:pt x="0" y="133"/>
                  </a:cubicBezTo>
                  <a:cubicBezTo>
                    <a:pt x="0" y="133"/>
                    <a:pt x="1" y="133"/>
                    <a:pt x="1" y="133"/>
                  </a:cubicBezTo>
                  <a:cubicBezTo>
                    <a:pt x="36" y="133"/>
                    <a:pt x="67" y="119"/>
                    <a:pt x="90" y="97"/>
                  </a:cubicBezTo>
                  <a:cubicBezTo>
                    <a:pt x="96" y="91"/>
                    <a:pt x="104" y="88"/>
                    <a:pt x="112" y="88"/>
                  </a:cubicBezTo>
                  <a:cubicBezTo>
                    <a:pt x="148" y="88"/>
                    <a:pt x="148" y="88"/>
                    <a:pt x="148" y="88"/>
                  </a:cubicBezTo>
                  <a:cubicBezTo>
                    <a:pt x="170" y="88"/>
                    <a:pt x="191" y="78"/>
                    <a:pt x="205" y="60"/>
                  </a:cubicBezTo>
                  <a:cubicBezTo>
                    <a:pt x="206" y="59"/>
                    <a:pt x="206" y="59"/>
                    <a:pt x="206" y="59"/>
                  </a:cubicBezTo>
                  <a:cubicBezTo>
                    <a:pt x="221" y="40"/>
                    <a:pt x="239" y="23"/>
                    <a:pt x="256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" name="矩形 17"/>
            <p:cNvSpPr>
              <a:spLocks/>
            </p:cNvSpPr>
            <p:nvPr/>
          </p:nvSpPr>
          <p:spPr bwMode="auto">
            <a:xfrm>
              <a:off x="2163388" y="4187750"/>
              <a:ext cx="475602" cy="55043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1830047" y="1086585"/>
            <a:ext cx="4761892" cy="1071471"/>
            <a:chOff x="1830047" y="1086585"/>
            <a:chExt cx="4761892" cy="1071471"/>
          </a:xfrm>
        </p:grpSpPr>
        <p:sp>
          <p:nvSpPr>
            <p:cNvPr id="19" name="任意多边形: 形状 18"/>
            <p:cNvSpPr>
              <a:spLocks/>
            </p:cNvSpPr>
            <p:nvPr/>
          </p:nvSpPr>
          <p:spPr bwMode="auto">
            <a:xfrm>
              <a:off x="1830047" y="1322097"/>
              <a:ext cx="4761892" cy="835959"/>
            </a:xfrm>
            <a:custGeom>
              <a:avLst/>
              <a:gdLst>
                <a:gd name="T0" fmla="*/ 303 w 3367"/>
                <a:gd name="T1" fmla="*/ 972 h 972"/>
                <a:gd name="T2" fmla="*/ 3367 w 3367"/>
                <a:gd name="T3" fmla="*/ 972 h 972"/>
                <a:gd name="T4" fmla="*/ 3367 w 3367"/>
                <a:gd name="T5" fmla="*/ 0 h 972"/>
                <a:gd name="T6" fmla="*/ 298 w 3367"/>
                <a:gd name="T7" fmla="*/ 0 h 972"/>
                <a:gd name="T8" fmla="*/ 0 w 3367"/>
                <a:gd name="T9" fmla="*/ 447 h 972"/>
                <a:gd name="T10" fmla="*/ 303 w 3367"/>
                <a:gd name="T11" fmla="*/ 972 h 9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67" h="972">
                  <a:moveTo>
                    <a:pt x="303" y="972"/>
                  </a:moveTo>
                  <a:lnTo>
                    <a:pt x="3367" y="972"/>
                  </a:lnTo>
                  <a:lnTo>
                    <a:pt x="3367" y="0"/>
                  </a:lnTo>
                  <a:lnTo>
                    <a:pt x="298" y="0"/>
                  </a:lnTo>
                  <a:lnTo>
                    <a:pt x="0" y="447"/>
                  </a:lnTo>
                  <a:lnTo>
                    <a:pt x="303" y="972"/>
                  </a:lnTo>
                  <a:close/>
                </a:path>
              </a:pathLst>
            </a:custGeom>
            <a:solidFill>
              <a:schemeClr val="accent1">
                <a:lumMod val="10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" name="任意多边形: 形状 25"/>
            <p:cNvSpPr>
              <a:spLocks/>
            </p:cNvSpPr>
            <p:nvPr/>
          </p:nvSpPr>
          <p:spPr bwMode="auto">
            <a:xfrm>
              <a:off x="5425531" y="1086585"/>
              <a:ext cx="781554" cy="901044"/>
            </a:xfrm>
            <a:custGeom>
              <a:avLst/>
              <a:gdLst>
                <a:gd name="T0" fmla="*/ 883 w 883"/>
                <a:gd name="T1" fmla="*/ 253 h 1018"/>
                <a:gd name="T2" fmla="*/ 441 w 883"/>
                <a:gd name="T3" fmla="*/ 0 h 1018"/>
                <a:gd name="T4" fmla="*/ 0 w 883"/>
                <a:gd name="T5" fmla="*/ 253 h 1018"/>
                <a:gd name="T6" fmla="*/ 0 w 883"/>
                <a:gd name="T7" fmla="*/ 764 h 1018"/>
                <a:gd name="T8" fmla="*/ 441 w 883"/>
                <a:gd name="T9" fmla="*/ 1018 h 1018"/>
                <a:gd name="T10" fmla="*/ 879 w 883"/>
                <a:gd name="T11" fmla="*/ 766 h 1018"/>
                <a:gd name="T12" fmla="*/ 883 w 883"/>
                <a:gd name="T13" fmla="*/ 253 h 10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83" h="1018">
                  <a:moveTo>
                    <a:pt x="883" y="253"/>
                  </a:moveTo>
                  <a:lnTo>
                    <a:pt x="441" y="0"/>
                  </a:lnTo>
                  <a:lnTo>
                    <a:pt x="0" y="253"/>
                  </a:lnTo>
                  <a:lnTo>
                    <a:pt x="0" y="764"/>
                  </a:lnTo>
                  <a:lnTo>
                    <a:pt x="441" y="1018"/>
                  </a:lnTo>
                  <a:lnTo>
                    <a:pt x="879" y="766"/>
                  </a:lnTo>
                  <a:lnTo>
                    <a:pt x="883" y="25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7" name="任意多边形: 形状 26"/>
            <p:cNvSpPr>
              <a:spLocks/>
            </p:cNvSpPr>
            <p:nvPr/>
          </p:nvSpPr>
          <p:spPr bwMode="auto">
            <a:xfrm>
              <a:off x="5494569" y="1158279"/>
              <a:ext cx="654098" cy="756770"/>
            </a:xfrm>
            <a:custGeom>
              <a:avLst/>
              <a:gdLst>
                <a:gd name="T0" fmla="*/ 739 w 739"/>
                <a:gd name="T1" fmla="*/ 215 h 855"/>
                <a:gd name="T2" fmla="*/ 369 w 739"/>
                <a:gd name="T3" fmla="*/ 0 h 855"/>
                <a:gd name="T4" fmla="*/ 0 w 739"/>
                <a:gd name="T5" fmla="*/ 215 h 855"/>
                <a:gd name="T6" fmla="*/ 0 w 739"/>
                <a:gd name="T7" fmla="*/ 641 h 855"/>
                <a:gd name="T8" fmla="*/ 369 w 739"/>
                <a:gd name="T9" fmla="*/ 855 h 855"/>
                <a:gd name="T10" fmla="*/ 739 w 739"/>
                <a:gd name="T11" fmla="*/ 641 h 855"/>
                <a:gd name="T12" fmla="*/ 739 w 739"/>
                <a:gd name="T13" fmla="*/ 215 h 8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39" h="855">
                  <a:moveTo>
                    <a:pt x="739" y="215"/>
                  </a:moveTo>
                  <a:lnTo>
                    <a:pt x="369" y="0"/>
                  </a:lnTo>
                  <a:lnTo>
                    <a:pt x="0" y="215"/>
                  </a:lnTo>
                  <a:lnTo>
                    <a:pt x="0" y="641"/>
                  </a:lnTo>
                  <a:lnTo>
                    <a:pt x="369" y="855"/>
                  </a:lnTo>
                  <a:lnTo>
                    <a:pt x="739" y="641"/>
                  </a:lnTo>
                  <a:lnTo>
                    <a:pt x="739" y="2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anchor="ctr" anchorCtr="1" compatLnSpc="1">
              <a:prstTxWarp prst="textNoShape">
                <a:avLst/>
              </a:prstTxWarp>
              <a:normAutofit/>
            </a:bodyPr>
            <a:lstStyle/>
            <a:p>
              <a:pPr algn="ctr"/>
              <a:r>
                <a:rPr lang="en-US" altLang="zh-CN" sz="2400">
                  <a:solidFill>
                    <a:schemeClr val="accent1">
                      <a:lumMod val="100000"/>
                    </a:schemeClr>
                  </a:solidFill>
                  <a:latin typeface="Impact" panose="020B0806030902050204" pitchFamily="34" charset="0"/>
                </a:rPr>
                <a:t>01</a:t>
              </a:r>
            </a:p>
          </p:txBody>
        </p:sp>
        <p:sp>
          <p:nvSpPr>
            <p:cNvPr id="28" name="矩形 27"/>
            <p:cNvSpPr/>
            <p:nvPr/>
          </p:nvSpPr>
          <p:spPr>
            <a:xfrm>
              <a:off x="2366710" y="1548002"/>
              <a:ext cx="2557299" cy="367047"/>
            </a:xfrm>
            <a:prstGeom prst="rect">
              <a:avLst/>
            </a:prstGeom>
          </p:spPr>
          <p:txBody>
            <a:bodyPr wrap="none" lIns="144000" tIns="0" rIns="144000" bIns="0" anchor="ctr">
              <a:normAutofit/>
            </a:bodyPr>
            <a:lstStyle/>
            <a:p>
              <a:r>
                <a:rPr lang="zh-CN" altLang="en-US" b="1" dirty="0">
                  <a:solidFill>
                    <a:schemeClr val="bg1"/>
                  </a:solidFill>
                </a:rPr>
                <a:t>名称必须写全</a:t>
              </a:r>
            </a:p>
          </p:txBody>
        </p:sp>
        <p:sp>
          <p:nvSpPr>
            <p:cNvPr id="29" name="矩形 28"/>
            <p:cNvSpPr/>
            <p:nvPr/>
          </p:nvSpPr>
          <p:spPr>
            <a:xfrm>
              <a:off x="2366710" y="1725357"/>
              <a:ext cx="2557299" cy="349469"/>
            </a:xfrm>
            <a:prstGeom prst="rect">
              <a:avLst/>
            </a:prstGeom>
          </p:spPr>
          <p:txBody>
            <a:bodyPr wrap="square" lIns="144000" tIns="0" rIns="144000" bIns="0" anchor="t">
              <a:normAutofit/>
            </a:bodyPr>
            <a:lstStyle/>
            <a:p>
              <a:pPr>
                <a:lnSpc>
                  <a:spcPct val="120000"/>
                </a:lnSpc>
              </a:pPr>
              <a:endParaRPr lang="zh-CN" altLang="en-US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2366710" y="1997850"/>
            <a:ext cx="6777288" cy="1102809"/>
            <a:chOff x="2366710" y="1997850"/>
            <a:chExt cx="6777288" cy="1102809"/>
          </a:xfrm>
        </p:grpSpPr>
        <p:sp>
          <p:nvSpPr>
            <p:cNvPr id="20" name="任意多边形: 形状 19"/>
            <p:cNvSpPr>
              <a:spLocks/>
            </p:cNvSpPr>
            <p:nvPr/>
          </p:nvSpPr>
          <p:spPr bwMode="auto">
            <a:xfrm>
              <a:off x="2366710" y="2237179"/>
              <a:ext cx="6777288" cy="863480"/>
            </a:xfrm>
            <a:custGeom>
              <a:avLst/>
              <a:gdLst>
                <a:gd name="T0" fmla="*/ 314 w 3482"/>
                <a:gd name="T1" fmla="*/ 1004 h 1004"/>
                <a:gd name="T2" fmla="*/ 3482 w 3482"/>
                <a:gd name="T3" fmla="*/ 1004 h 1004"/>
                <a:gd name="T4" fmla="*/ 3482 w 3482"/>
                <a:gd name="T5" fmla="*/ 0 h 1004"/>
                <a:gd name="T6" fmla="*/ 310 w 3482"/>
                <a:gd name="T7" fmla="*/ 0 h 1004"/>
                <a:gd name="T8" fmla="*/ 0 w 3482"/>
                <a:gd name="T9" fmla="*/ 461 h 1004"/>
                <a:gd name="T10" fmla="*/ 314 w 3482"/>
                <a:gd name="T11" fmla="*/ 1004 h 10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82" h="1004">
                  <a:moveTo>
                    <a:pt x="314" y="1004"/>
                  </a:moveTo>
                  <a:lnTo>
                    <a:pt x="3482" y="1004"/>
                  </a:lnTo>
                  <a:lnTo>
                    <a:pt x="3482" y="0"/>
                  </a:lnTo>
                  <a:lnTo>
                    <a:pt x="310" y="0"/>
                  </a:lnTo>
                  <a:lnTo>
                    <a:pt x="0" y="461"/>
                  </a:lnTo>
                  <a:lnTo>
                    <a:pt x="314" y="1004"/>
                  </a:lnTo>
                  <a:close/>
                </a:path>
              </a:pathLst>
            </a:custGeom>
            <a:solidFill>
              <a:schemeClr val="accent2">
                <a:lumMod val="10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" name="任意多边形: 形状 23"/>
            <p:cNvSpPr>
              <a:spLocks/>
            </p:cNvSpPr>
            <p:nvPr/>
          </p:nvSpPr>
          <p:spPr bwMode="auto">
            <a:xfrm>
              <a:off x="6032417" y="1997850"/>
              <a:ext cx="802798" cy="927599"/>
            </a:xfrm>
            <a:custGeom>
              <a:avLst/>
              <a:gdLst>
                <a:gd name="T0" fmla="*/ 907 w 907"/>
                <a:gd name="T1" fmla="*/ 261 h 1048"/>
                <a:gd name="T2" fmla="*/ 454 w 907"/>
                <a:gd name="T3" fmla="*/ 0 h 1048"/>
                <a:gd name="T4" fmla="*/ 0 w 907"/>
                <a:gd name="T5" fmla="*/ 261 h 1048"/>
                <a:gd name="T6" fmla="*/ 0 w 907"/>
                <a:gd name="T7" fmla="*/ 786 h 1048"/>
                <a:gd name="T8" fmla="*/ 454 w 907"/>
                <a:gd name="T9" fmla="*/ 1048 h 1048"/>
                <a:gd name="T10" fmla="*/ 907 w 907"/>
                <a:gd name="T11" fmla="*/ 786 h 1048"/>
                <a:gd name="T12" fmla="*/ 907 w 907"/>
                <a:gd name="T13" fmla="*/ 261 h 10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7" h="1048">
                  <a:moveTo>
                    <a:pt x="907" y="261"/>
                  </a:moveTo>
                  <a:lnTo>
                    <a:pt x="454" y="0"/>
                  </a:lnTo>
                  <a:lnTo>
                    <a:pt x="0" y="261"/>
                  </a:lnTo>
                  <a:lnTo>
                    <a:pt x="0" y="786"/>
                  </a:lnTo>
                  <a:lnTo>
                    <a:pt x="454" y="1048"/>
                  </a:lnTo>
                  <a:lnTo>
                    <a:pt x="907" y="786"/>
                  </a:lnTo>
                  <a:lnTo>
                    <a:pt x="907" y="261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" name="任意多边形: 形状 24"/>
            <p:cNvSpPr>
              <a:spLocks/>
            </p:cNvSpPr>
            <p:nvPr/>
          </p:nvSpPr>
          <p:spPr bwMode="auto">
            <a:xfrm>
              <a:off x="6102341" y="2072200"/>
              <a:ext cx="673571" cy="778016"/>
            </a:xfrm>
            <a:custGeom>
              <a:avLst/>
              <a:gdLst>
                <a:gd name="T0" fmla="*/ 761 w 761"/>
                <a:gd name="T1" fmla="*/ 220 h 879"/>
                <a:gd name="T2" fmla="*/ 380 w 761"/>
                <a:gd name="T3" fmla="*/ 0 h 879"/>
                <a:gd name="T4" fmla="*/ 0 w 761"/>
                <a:gd name="T5" fmla="*/ 220 h 879"/>
                <a:gd name="T6" fmla="*/ 0 w 761"/>
                <a:gd name="T7" fmla="*/ 659 h 879"/>
                <a:gd name="T8" fmla="*/ 380 w 761"/>
                <a:gd name="T9" fmla="*/ 879 h 879"/>
                <a:gd name="T10" fmla="*/ 761 w 761"/>
                <a:gd name="T11" fmla="*/ 659 h 879"/>
                <a:gd name="T12" fmla="*/ 761 w 761"/>
                <a:gd name="T13" fmla="*/ 220 h 8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61" h="879">
                  <a:moveTo>
                    <a:pt x="761" y="220"/>
                  </a:moveTo>
                  <a:lnTo>
                    <a:pt x="380" y="0"/>
                  </a:lnTo>
                  <a:lnTo>
                    <a:pt x="0" y="220"/>
                  </a:lnTo>
                  <a:lnTo>
                    <a:pt x="0" y="659"/>
                  </a:lnTo>
                  <a:lnTo>
                    <a:pt x="380" y="879"/>
                  </a:lnTo>
                  <a:lnTo>
                    <a:pt x="761" y="659"/>
                  </a:lnTo>
                  <a:lnTo>
                    <a:pt x="761" y="2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anchor="ctr" anchorCtr="1" compatLnSpc="1">
              <a:prstTxWarp prst="textNoShape">
                <a:avLst/>
              </a:prstTxWarp>
              <a:normAutofit/>
            </a:bodyPr>
            <a:lstStyle/>
            <a:p>
              <a:pPr algn="ctr"/>
              <a:r>
                <a:rPr lang="en-US" altLang="zh-CN" sz="2400">
                  <a:solidFill>
                    <a:schemeClr val="accent2">
                      <a:lumMod val="100000"/>
                    </a:schemeClr>
                  </a:solidFill>
                  <a:latin typeface="Impact" panose="020B0806030902050204" pitchFamily="34" charset="0"/>
                </a:rPr>
                <a:t>02</a:t>
              </a:r>
            </a:p>
          </p:txBody>
        </p:sp>
        <p:sp>
          <p:nvSpPr>
            <p:cNvPr id="30" name="矩形 29"/>
            <p:cNvSpPr/>
            <p:nvPr/>
          </p:nvSpPr>
          <p:spPr>
            <a:xfrm>
              <a:off x="2807117" y="2461973"/>
              <a:ext cx="2557299" cy="463476"/>
            </a:xfrm>
            <a:prstGeom prst="rect">
              <a:avLst/>
            </a:prstGeom>
          </p:spPr>
          <p:txBody>
            <a:bodyPr wrap="none" lIns="144000" tIns="0" rIns="144000" bIns="0" anchor="ctr">
              <a:normAutofit/>
            </a:bodyPr>
            <a:lstStyle/>
            <a:p>
              <a:r>
                <a:rPr lang="zh-CN" altLang="en-US" b="1" dirty="0">
                  <a:solidFill>
                    <a:schemeClr val="bg1"/>
                  </a:solidFill>
                </a:rPr>
                <a:t>浓缩核心内容</a:t>
              </a:r>
            </a:p>
          </p:txBody>
        </p:sp>
        <p:sp>
          <p:nvSpPr>
            <p:cNvPr id="31" name="矩形 30"/>
            <p:cNvSpPr/>
            <p:nvPr/>
          </p:nvSpPr>
          <p:spPr>
            <a:xfrm>
              <a:off x="2807117" y="2639328"/>
              <a:ext cx="2557299" cy="349469"/>
            </a:xfrm>
            <a:prstGeom prst="rect">
              <a:avLst/>
            </a:prstGeom>
          </p:spPr>
          <p:txBody>
            <a:bodyPr wrap="square" lIns="144000" tIns="0" rIns="144000" bIns="0" anchor="t">
              <a:normAutofit/>
            </a:bodyPr>
            <a:lstStyle/>
            <a:p>
              <a:pPr>
                <a:lnSpc>
                  <a:spcPct val="120000"/>
                </a:lnSpc>
              </a:pPr>
              <a:endParaRPr lang="zh-CN" altLang="en-US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2392115" y="2958008"/>
            <a:ext cx="4768963" cy="1071495"/>
            <a:chOff x="2188683" y="2950267"/>
            <a:chExt cx="4768963" cy="1071495"/>
          </a:xfrm>
        </p:grpSpPr>
        <p:sp>
          <p:nvSpPr>
            <p:cNvPr id="21" name="任意多边形: 形状 20"/>
            <p:cNvSpPr>
              <a:spLocks/>
            </p:cNvSpPr>
            <p:nvPr/>
          </p:nvSpPr>
          <p:spPr bwMode="auto">
            <a:xfrm>
              <a:off x="2188683" y="3182363"/>
              <a:ext cx="4768963" cy="839399"/>
            </a:xfrm>
            <a:custGeom>
              <a:avLst/>
              <a:gdLst>
                <a:gd name="T0" fmla="*/ 289 w 3372"/>
                <a:gd name="T1" fmla="*/ 976 h 976"/>
                <a:gd name="T2" fmla="*/ 3372 w 3372"/>
                <a:gd name="T3" fmla="*/ 976 h 976"/>
                <a:gd name="T4" fmla="*/ 3372 w 3372"/>
                <a:gd name="T5" fmla="*/ 0 h 976"/>
                <a:gd name="T6" fmla="*/ 283 w 3372"/>
                <a:gd name="T7" fmla="*/ 0 h 976"/>
                <a:gd name="T8" fmla="*/ 0 w 3372"/>
                <a:gd name="T9" fmla="*/ 449 h 976"/>
                <a:gd name="T10" fmla="*/ 289 w 3372"/>
                <a:gd name="T11" fmla="*/ 976 h 9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72" h="976">
                  <a:moveTo>
                    <a:pt x="289" y="976"/>
                  </a:moveTo>
                  <a:lnTo>
                    <a:pt x="3372" y="976"/>
                  </a:lnTo>
                  <a:lnTo>
                    <a:pt x="3372" y="0"/>
                  </a:lnTo>
                  <a:lnTo>
                    <a:pt x="283" y="0"/>
                  </a:lnTo>
                  <a:lnTo>
                    <a:pt x="0" y="449"/>
                  </a:lnTo>
                  <a:lnTo>
                    <a:pt x="289" y="976"/>
                  </a:lnTo>
                  <a:close/>
                </a:path>
              </a:pathLst>
            </a:custGeom>
            <a:solidFill>
              <a:srgbClr val="ACC5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/>
            </a:p>
          </p:txBody>
        </p:sp>
        <p:sp>
          <p:nvSpPr>
            <p:cNvPr id="22" name="任意多边形: 形状 21"/>
            <p:cNvSpPr>
              <a:spLocks/>
            </p:cNvSpPr>
            <p:nvPr/>
          </p:nvSpPr>
          <p:spPr bwMode="auto">
            <a:xfrm>
              <a:off x="5804821" y="2950267"/>
              <a:ext cx="780669" cy="902814"/>
            </a:xfrm>
            <a:custGeom>
              <a:avLst/>
              <a:gdLst>
                <a:gd name="T0" fmla="*/ 882 w 882"/>
                <a:gd name="T1" fmla="*/ 255 h 1020"/>
                <a:gd name="T2" fmla="*/ 442 w 882"/>
                <a:gd name="T3" fmla="*/ 0 h 1020"/>
                <a:gd name="T4" fmla="*/ 0 w 882"/>
                <a:gd name="T5" fmla="*/ 255 h 1020"/>
                <a:gd name="T6" fmla="*/ 0 w 882"/>
                <a:gd name="T7" fmla="*/ 764 h 1020"/>
                <a:gd name="T8" fmla="*/ 442 w 882"/>
                <a:gd name="T9" fmla="*/ 1020 h 1020"/>
                <a:gd name="T10" fmla="*/ 882 w 882"/>
                <a:gd name="T11" fmla="*/ 764 h 1020"/>
                <a:gd name="T12" fmla="*/ 882 w 882"/>
                <a:gd name="T13" fmla="*/ 255 h 10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82" h="1020">
                  <a:moveTo>
                    <a:pt x="882" y="255"/>
                  </a:moveTo>
                  <a:lnTo>
                    <a:pt x="442" y="0"/>
                  </a:lnTo>
                  <a:lnTo>
                    <a:pt x="0" y="255"/>
                  </a:lnTo>
                  <a:lnTo>
                    <a:pt x="0" y="764"/>
                  </a:lnTo>
                  <a:lnTo>
                    <a:pt x="442" y="1020"/>
                  </a:lnTo>
                  <a:lnTo>
                    <a:pt x="882" y="764"/>
                  </a:lnTo>
                  <a:lnTo>
                    <a:pt x="882" y="255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" name="任意多边形: 形状 22"/>
            <p:cNvSpPr>
              <a:spLocks/>
            </p:cNvSpPr>
            <p:nvPr/>
          </p:nvSpPr>
          <p:spPr bwMode="auto">
            <a:xfrm>
              <a:off x="5872975" y="3023731"/>
              <a:ext cx="654098" cy="755001"/>
            </a:xfrm>
            <a:custGeom>
              <a:avLst/>
              <a:gdLst>
                <a:gd name="T0" fmla="*/ 739 w 739"/>
                <a:gd name="T1" fmla="*/ 213 h 853"/>
                <a:gd name="T2" fmla="*/ 370 w 739"/>
                <a:gd name="T3" fmla="*/ 0 h 853"/>
                <a:gd name="T4" fmla="*/ 0 w 739"/>
                <a:gd name="T5" fmla="*/ 213 h 853"/>
                <a:gd name="T6" fmla="*/ 0 w 739"/>
                <a:gd name="T7" fmla="*/ 640 h 853"/>
                <a:gd name="T8" fmla="*/ 370 w 739"/>
                <a:gd name="T9" fmla="*/ 853 h 853"/>
                <a:gd name="T10" fmla="*/ 739 w 739"/>
                <a:gd name="T11" fmla="*/ 640 h 853"/>
                <a:gd name="T12" fmla="*/ 739 w 739"/>
                <a:gd name="T13" fmla="*/ 21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39" h="853">
                  <a:moveTo>
                    <a:pt x="739" y="213"/>
                  </a:moveTo>
                  <a:lnTo>
                    <a:pt x="370" y="0"/>
                  </a:lnTo>
                  <a:lnTo>
                    <a:pt x="0" y="213"/>
                  </a:lnTo>
                  <a:lnTo>
                    <a:pt x="0" y="640"/>
                  </a:lnTo>
                  <a:lnTo>
                    <a:pt x="370" y="853"/>
                  </a:lnTo>
                  <a:lnTo>
                    <a:pt x="739" y="640"/>
                  </a:lnTo>
                  <a:lnTo>
                    <a:pt x="739" y="2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anchor="ctr" anchorCtr="1" compatLnSpc="1">
              <a:prstTxWarp prst="textNoShape">
                <a:avLst/>
              </a:prstTxWarp>
              <a:normAutofit/>
            </a:bodyPr>
            <a:lstStyle/>
            <a:p>
              <a:pPr algn="ctr"/>
              <a:r>
                <a:rPr lang="en-US" altLang="zh-CN" sz="2400">
                  <a:solidFill>
                    <a:schemeClr val="accent3">
                      <a:lumMod val="100000"/>
                    </a:schemeClr>
                  </a:solidFill>
                  <a:latin typeface="Impact" panose="020B0806030902050204" pitchFamily="34" charset="0"/>
                </a:rPr>
                <a:t>03</a:t>
              </a:r>
            </a:p>
          </p:txBody>
        </p:sp>
        <p:sp>
          <p:nvSpPr>
            <p:cNvPr id="32" name="矩形 31"/>
            <p:cNvSpPr/>
            <p:nvPr/>
          </p:nvSpPr>
          <p:spPr>
            <a:xfrm>
              <a:off x="2237149" y="3423696"/>
              <a:ext cx="2557299" cy="335753"/>
            </a:xfrm>
            <a:prstGeom prst="rect">
              <a:avLst/>
            </a:prstGeom>
          </p:spPr>
          <p:txBody>
            <a:bodyPr wrap="none" lIns="144000" tIns="0" rIns="144000" bIns="0" anchor="ctr">
              <a:normAutofit/>
            </a:bodyPr>
            <a:lstStyle/>
            <a:p>
              <a:r>
                <a:rPr lang="zh-CN" altLang="en-US" b="1" dirty="0">
                  <a:solidFill>
                    <a:schemeClr val="bg1"/>
                  </a:solidFill>
                  <a:sym typeface="Arial" panose="020B0604020202020204" pitchFamily="34" charset="0"/>
                </a:rPr>
                <a:t>用最少的文字传达最准确的信息</a:t>
              </a:r>
            </a:p>
            <a:p>
              <a:endParaRPr lang="zh-CN" alt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33" name="矩形 32"/>
            <p:cNvSpPr/>
            <p:nvPr/>
          </p:nvSpPr>
          <p:spPr>
            <a:xfrm>
              <a:off x="2631250" y="3587341"/>
              <a:ext cx="2557299" cy="349469"/>
            </a:xfrm>
            <a:prstGeom prst="rect">
              <a:avLst/>
            </a:prstGeom>
          </p:spPr>
          <p:txBody>
            <a:bodyPr wrap="square" lIns="144000" tIns="0" rIns="144000" bIns="0" anchor="t">
              <a:normAutofit/>
            </a:bodyPr>
            <a:lstStyle/>
            <a:p>
              <a:pPr>
                <a:lnSpc>
                  <a:spcPct val="120000"/>
                </a:lnSpc>
              </a:pPr>
              <a:endParaRPr lang="zh-CN" altLang="en-US" sz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38" name="Title 1"/>
          <p:cNvSpPr txBox="1">
            <a:spLocks/>
          </p:cNvSpPr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rgbClr val="7BAAA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en-GB" altLang="zh-CN" sz="1800" dirty="0">
              <a:solidFill>
                <a:srgbClr val="7BAAA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972920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fade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题目1">
            <a:extLst>
              <a:ext uri="{FF2B5EF4-FFF2-40B4-BE49-F238E27FC236}">
                <a16:creationId xmlns:a16="http://schemas.microsoft.com/office/drawing/2014/main" id="{0038C1AA-D6BE-41E6-BFB5-F3B28F833E12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539750" y="1010285"/>
            <a:ext cx="8012201" cy="148945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图片 2" descr="题目2">
            <a:extLst>
              <a:ext uri="{FF2B5EF4-FFF2-40B4-BE49-F238E27FC236}">
                <a16:creationId xmlns:a16="http://schemas.microsoft.com/office/drawing/2014/main" id="{B3B47E7A-6B0B-4542-B7B0-DD2A536C19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605" y="3022601"/>
            <a:ext cx="8292719" cy="1511782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800359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fade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1"/>
          <p:cNvGrpSpPr/>
          <p:nvPr/>
        </p:nvGrpSpPr>
        <p:grpSpPr>
          <a:xfrm>
            <a:off x="764578" y="992093"/>
            <a:ext cx="3903347" cy="3470928"/>
            <a:chOff x="1374049" y="2169688"/>
            <a:chExt cx="3535127" cy="3143500"/>
          </a:xfrm>
        </p:grpSpPr>
        <p:grpSp>
          <p:nvGrpSpPr>
            <p:cNvPr id="21" name="Group 4"/>
            <p:cNvGrpSpPr/>
            <p:nvPr/>
          </p:nvGrpSpPr>
          <p:grpSpPr>
            <a:xfrm>
              <a:off x="2555776" y="2169938"/>
              <a:ext cx="2353400" cy="978304"/>
              <a:chOff x="3810000" y="1303337"/>
              <a:chExt cx="2184401" cy="844552"/>
            </a:xfrm>
          </p:grpSpPr>
          <p:sp>
            <p:nvSpPr>
              <p:cNvPr id="43" name="Freeform: Shape 5"/>
              <p:cNvSpPr>
                <a:spLocks/>
              </p:cNvSpPr>
              <p:nvPr/>
            </p:nvSpPr>
            <p:spPr bwMode="auto">
              <a:xfrm flipV="1">
                <a:off x="3810000" y="1303337"/>
                <a:ext cx="2184401" cy="839788"/>
              </a:xfrm>
              <a:custGeom>
                <a:avLst/>
                <a:gdLst/>
                <a:ahLst/>
                <a:cxnLst>
                  <a:cxn ang="0">
                    <a:pos x="1053" y="287"/>
                  </a:cxn>
                  <a:cxn ang="0">
                    <a:pos x="1053" y="286"/>
                  </a:cxn>
                  <a:cxn ang="0">
                    <a:pos x="1053" y="286"/>
                  </a:cxn>
                  <a:cxn ang="0">
                    <a:pos x="1052" y="286"/>
                  </a:cxn>
                  <a:cxn ang="0">
                    <a:pos x="931" y="54"/>
                  </a:cxn>
                  <a:cxn ang="0">
                    <a:pos x="931" y="55"/>
                  </a:cxn>
                  <a:cxn ang="0">
                    <a:pos x="930" y="52"/>
                  </a:cxn>
                  <a:cxn ang="0">
                    <a:pos x="927" y="48"/>
                  </a:cxn>
                  <a:cxn ang="0">
                    <a:pos x="812" y="16"/>
                  </a:cxn>
                  <a:cxn ang="0">
                    <a:pos x="528" y="0"/>
                  </a:cxn>
                  <a:cxn ang="0">
                    <a:pos x="243" y="16"/>
                  </a:cxn>
                  <a:cxn ang="0">
                    <a:pos x="128" y="48"/>
                  </a:cxn>
                  <a:cxn ang="0">
                    <a:pos x="127" y="48"/>
                  </a:cxn>
                  <a:cxn ang="0">
                    <a:pos x="4" y="283"/>
                  </a:cxn>
                  <a:cxn ang="0">
                    <a:pos x="1" y="286"/>
                  </a:cxn>
                  <a:cxn ang="0">
                    <a:pos x="1" y="287"/>
                  </a:cxn>
                  <a:cxn ang="0">
                    <a:pos x="0" y="290"/>
                  </a:cxn>
                  <a:cxn ang="0">
                    <a:pos x="155" y="328"/>
                  </a:cxn>
                  <a:cxn ang="0">
                    <a:pos x="528" y="344"/>
                  </a:cxn>
                  <a:cxn ang="0">
                    <a:pos x="900" y="328"/>
                  </a:cxn>
                  <a:cxn ang="0">
                    <a:pos x="1054" y="290"/>
                  </a:cxn>
                  <a:cxn ang="0">
                    <a:pos x="1054" y="287"/>
                  </a:cxn>
                  <a:cxn ang="0">
                    <a:pos x="1053" y="287"/>
                  </a:cxn>
                </a:cxnLst>
                <a:rect l="0" t="0" r="r" b="b"/>
                <a:pathLst>
                  <a:path w="1054" h="344">
                    <a:moveTo>
                      <a:pt x="1053" y="287"/>
                    </a:moveTo>
                    <a:cubicBezTo>
                      <a:pt x="1053" y="287"/>
                      <a:pt x="1053" y="286"/>
                      <a:pt x="1053" y="286"/>
                    </a:cubicBezTo>
                    <a:cubicBezTo>
                      <a:pt x="1053" y="286"/>
                      <a:pt x="1053" y="286"/>
                      <a:pt x="1053" y="286"/>
                    </a:cubicBezTo>
                    <a:cubicBezTo>
                      <a:pt x="1053" y="286"/>
                      <a:pt x="1052" y="286"/>
                      <a:pt x="1052" y="286"/>
                    </a:cubicBezTo>
                    <a:cubicBezTo>
                      <a:pt x="1048" y="276"/>
                      <a:pt x="1026" y="236"/>
                      <a:pt x="931" y="54"/>
                    </a:cubicBezTo>
                    <a:cubicBezTo>
                      <a:pt x="931" y="54"/>
                      <a:pt x="931" y="54"/>
                      <a:pt x="931" y="55"/>
                    </a:cubicBezTo>
                    <a:cubicBezTo>
                      <a:pt x="931" y="54"/>
                      <a:pt x="931" y="53"/>
                      <a:pt x="930" y="52"/>
                    </a:cubicBezTo>
                    <a:cubicBezTo>
                      <a:pt x="930" y="52"/>
                      <a:pt x="930" y="52"/>
                      <a:pt x="927" y="48"/>
                    </a:cubicBezTo>
                    <a:cubicBezTo>
                      <a:pt x="918" y="35"/>
                      <a:pt x="879" y="25"/>
                      <a:pt x="812" y="16"/>
                    </a:cubicBezTo>
                    <a:cubicBezTo>
                      <a:pt x="734" y="5"/>
                      <a:pt x="638" y="0"/>
                      <a:pt x="528" y="0"/>
                    </a:cubicBezTo>
                    <a:cubicBezTo>
                      <a:pt x="417" y="0"/>
                      <a:pt x="323" y="5"/>
                      <a:pt x="243" y="16"/>
                    </a:cubicBezTo>
                    <a:cubicBezTo>
                      <a:pt x="175" y="25"/>
                      <a:pt x="136" y="37"/>
                      <a:pt x="128" y="48"/>
                    </a:cubicBezTo>
                    <a:cubicBezTo>
                      <a:pt x="128" y="48"/>
                      <a:pt x="128" y="48"/>
                      <a:pt x="127" y="48"/>
                    </a:cubicBezTo>
                    <a:cubicBezTo>
                      <a:pt x="127" y="48"/>
                      <a:pt x="127" y="48"/>
                      <a:pt x="4" y="283"/>
                    </a:cubicBezTo>
                    <a:cubicBezTo>
                      <a:pt x="3" y="284"/>
                      <a:pt x="2" y="285"/>
                      <a:pt x="1" y="286"/>
                    </a:cubicBezTo>
                    <a:cubicBezTo>
                      <a:pt x="1" y="287"/>
                      <a:pt x="1" y="287"/>
                      <a:pt x="1" y="287"/>
                    </a:cubicBezTo>
                    <a:cubicBezTo>
                      <a:pt x="1" y="288"/>
                      <a:pt x="0" y="289"/>
                      <a:pt x="0" y="290"/>
                    </a:cubicBezTo>
                    <a:cubicBezTo>
                      <a:pt x="0" y="305"/>
                      <a:pt x="52" y="318"/>
                      <a:pt x="155" y="328"/>
                    </a:cubicBezTo>
                    <a:cubicBezTo>
                      <a:pt x="258" y="339"/>
                      <a:pt x="382" y="344"/>
                      <a:pt x="528" y="344"/>
                    </a:cubicBezTo>
                    <a:cubicBezTo>
                      <a:pt x="672" y="344"/>
                      <a:pt x="797" y="339"/>
                      <a:pt x="900" y="328"/>
                    </a:cubicBezTo>
                    <a:cubicBezTo>
                      <a:pt x="1002" y="318"/>
                      <a:pt x="1054" y="305"/>
                      <a:pt x="1054" y="290"/>
                    </a:cubicBezTo>
                    <a:cubicBezTo>
                      <a:pt x="1054" y="289"/>
                      <a:pt x="1054" y="288"/>
                      <a:pt x="1054" y="287"/>
                    </a:cubicBezTo>
                    <a:cubicBezTo>
                      <a:pt x="1053" y="287"/>
                      <a:pt x="1053" y="287"/>
                      <a:pt x="1053" y="28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4" name="Oval 6"/>
              <p:cNvSpPr/>
              <p:nvPr/>
            </p:nvSpPr>
            <p:spPr bwMode="auto">
              <a:xfrm>
                <a:off x="4075114" y="1879167"/>
                <a:ext cx="1654174" cy="268722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 w="19050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22" name="Group 7"/>
            <p:cNvGrpSpPr/>
            <p:nvPr/>
          </p:nvGrpSpPr>
          <p:grpSpPr>
            <a:xfrm>
              <a:off x="2904544" y="3183261"/>
              <a:ext cx="1655864" cy="688340"/>
              <a:chOff x="3810000" y="1303337"/>
              <a:chExt cx="2184401" cy="844552"/>
            </a:xfrm>
          </p:grpSpPr>
          <p:sp>
            <p:nvSpPr>
              <p:cNvPr id="41" name="Freeform: Shape 8"/>
              <p:cNvSpPr>
                <a:spLocks/>
              </p:cNvSpPr>
              <p:nvPr/>
            </p:nvSpPr>
            <p:spPr bwMode="auto">
              <a:xfrm flipV="1">
                <a:off x="3810000" y="1303337"/>
                <a:ext cx="2184401" cy="839788"/>
              </a:xfrm>
              <a:custGeom>
                <a:avLst/>
                <a:gdLst/>
                <a:ahLst/>
                <a:cxnLst>
                  <a:cxn ang="0">
                    <a:pos x="1053" y="287"/>
                  </a:cxn>
                  <a:cxn ang="0">
                    <a:pos x="1053" y="286"/>
                  </a:cxn>
                  <a:cxn ang="0">
                    <a:pos x="1053" y="286"/>
                  </a:cxn>
                  <a:cxn ang="0">
                    <a:pos x="1052" y="286"/>
                  </a:cxn>
                  <a:cxn ang="0">
                    <a:pos x="931" y="54"/>
                  </a:cxn>
                  <a:cxn ang="0">
                    <a:pos x="931" y="55"/>
                  </a:cxn>
                  <a:cxn ang="0">
                    <a:pos x="930" y="52"/>
                  </a:cxn>
                  <a:cxn ang="0">
                    <a:pos x="927" y="48"/>
                  </a:cxn>
                  <a:cxn ang="0">
                    <a:pos x="812" y="16"/>
                  </a:cxn>
                  <a:cxn ang="0">
                    <a:pos x="528" y="0"/>
                  </a:cxn>
                  <a:cxn ang="0">
                    <a:pos x="243" y="16"/>
                  </a:cxn>
                  <a:cxn ang="0">
                    <a:pos x="128" y="48"/>
                  </a:cxn>
                  <a:cxn ang="0">
                    <a:pos x="127" y="48"/>
                  </a:cxn>
                  <a:cxn ang="0">
                    <a:pos x="4" y="283"/>
                  </a:cxn>
                  <a:cxn ang="0">
                    <a:pos x="1" y="286"/>
                  </a:cxn>
                  <a:cxn ang="0">
                    <a:pos x="1" y="287"/>
                  </a:cxn>
                  <a:cxn ang="0">
                    <a:pos x="0" y="290"/>
                  </a:cxn>
                  <a:cxn ang="0">
                    <a:pos x="155" y="328"/>
                  </a:cxn>
                  <a:cxn ang="0">
                    <a:pos x="528" y="344"/>
                  </a:cxn>
                  <a:cxn ang="0">
                    <a:pos x="900" y="328"/>
                  </a:cxn>
                  <a:cxn ang="0">
                    <a:pos x="1054" y="290"/>
                  </a:cxn>
                  <a:cxn ang="0">
                    <a:pos x="1054" y="287"/>
                  </a:cxn>
                  <a:cxn ang="0">
                    <a:pos x="1053" y="287"/>
                  </a:cxn>
                </a:cxnLst>
                <a:rect l="0" t="0" r="r" b="b"/>
                <a:pathLst>
                  <a:path w="1054" h="344">
                    <a:moveTo>
                      <a:pt x="1053" y="287"/>
                    </a:moveTo>
                    <a:cubicBezTo>
                      <a:pt x="1053" y="287"/>
                      <a:pt x="1053" y="286"/>
                      <a:pt x="1053" y="286"/>
                    </a:cubicBezTo>
                    <a:cubicBezTo>
                      <a:pt x="1053" y="286"/>
                      <a:pt x="1053" y="286"/>
                      <a:pt x="1053" y="286"/>
                    </a:cubicBezTo>
                    <a:cubicBezTo>
                      <a:pt x="1053" y="286"/>
                      <a:pt x="1052" y="286"/>
                      <a:pt x="1052" y="286"/>
                    </a:cubicBezTo>
                    <a:cubicBezTo>
                      <a:pt x="1048" y="276"/>
                      <a:pt x="1026" y="236"/>
                      <a:pt x="931" y="54"/>
                    </a:cubicBezTo>
                    <a:cubicBezTo>
                      <a:pt x="931" y="54"/>
                      <a:pt x="931" y="54"/>
                      <a:pt x="931" y="55"/>
                    </a:cubicBezTo>
                    <a:cubicBezTo>
                      <a:pt x="931" y="54"/>
                      <a:pt x="931" y="53"/>
                      <a:pt x="930" y="52"/>
                    </a:cubicBezTo>
                    <a:cubicBezTo>
                      <a:pt x="930" y="52"/>
                      <a:pt x="930" y="52"/>
                      <a:pt x="927" y="48"/>
                    </a:cubicBezTo>
                    <a:cubicBezTo>
                      <a:pt x="918" y="35"/>
                      <a:pt x="879" y="25"/>
                      <a:pt x="812" y="16"/>
                    </a:cubicBezTo>
                    <a:cubicBezTo>
                      <a:pt x="734" y="5"/>
                      <a:pt x="638" y="0"/>
                      <a:pt x="528" y="0"/>
                    </a:cubicBezTo>
                    <a:cubicBezTo>
                      <a:pt x="417" y="0"/>
                      <a:pt x="323" y="5"/>
                      <a:pt x="243" y="16"/>
                    </a:cubicBezTo>
                    <a:cubicBezTo>
                      <a:pt x="175" y="25"/>
                      <a:pt x="136" y="37"/>
                      <a:pt x="128" y="48"/>
                    </a:cubicBezTo>
                    <a:cubicBezTo>
                      <a:pt x="128" y="48"/>
                      <a:pt x="128" y="48"/>
                      <a:pt x="127" y="48"/>
                    </a:cubicBezTo>
                    <a:cubicBezTo>
                      <a:pt x="127" y="48"/>
                      <a:pt x="127" y="48"/>
                      <a:pt x="4" y="283"/>
                    </a:cubicBezTo>
                    <a:cubicBezTo>
                      <a:pt x="3" y="284"/>
                      <a:pt x="2" y="285"/>
                      <a:pt x="1" y="286"/>
                    </a:cubicBezTo>
                    <a:cubicBezTo>
                      <a:pt x="1" y="287"/>
                      <a:pt x="1" y="287"/>
                      <a:pt x="1" y="287"/>
                    </a:cubicBezTo>
                    <a:cubicBezTo>
                      <a:pt x="1" y="288"/>
                      <a:pt x="0" y="289"/>
                      <a:pt x="0" y="290"/>
                    </a:cubicBezTo>
                    <a:cubicBezTo>
                      <a:pt x="0" y="305"/>
                      <a:pt x="52" y="318"/>
                      <a:pt x="155" y="328"/>
                    </a:cubicBezTo>
                    <a:cubicBezTo>
                      <a:pt x="258" y="339"/>
                      <a:pt x="382" y="344"/>
                      <a:pt x="528" y="344"/>
                    </a:cubicBezTo>
                    <a:cubicBezTo>
                      <a:pt x="672" y="344"/>
                      <a:pt x="797" y="339"/>
                      <a:pt x="900" y="328"/>
                    </a:cubicBezTo>
                    <a:cubicBezTo>
                      <a:pt x="1002" y="318"/>
                      <a:pt x="1054" y="305"/>
                      <a:pt x="1054" y="290"/>
                    </a:cubicBezTo>
                    <a:cubicBezTo>
                      <a:pt x="1054" y="289"/>
                      <a:pt x="1054" y="288"/>
                      <a:pt x="1054" y="287"/>
                    </a:cubicBezTo>
                    <a:cubicBezTo>
                      <a:pt x="1053" y="287"/>
                      <a:pt x="1053" y="287"/>
                      <a:pt x="1053" y="287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2" name="Oval 9"/>
              <p:cNvSpPr/>
              <p:nvPr/>
            </p:nvSpPr>
            <p:spPr bwMode="auto">
              <a:xfrm>
                <a:off x="4075114" y="1879167"/>
                <a:ext cx="1654174" cy="268722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 w="19050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23" name="Group 10"/>
            <p:cNvGrpSpPr/>
            <p:nvPr/>
          </p:nvGrpSpPr>
          <p:grpSpPr>
            <a:xfrm>
              <a:off x="3157462" y="3906620"/>
              <a:ext cx="1150028" cy="478064"/>
              <a:chOff x="3810000" y="1303337"/>
              <a:chExt cx="2184401" cy="844552"/>
            </a:xfrm>
          </p:grpSpPr>
          <p:sp>
            <p:nvSpPr>
              <p:cNvPr id="39" name="Freeform: Shape 11"/>
              <p:cNvSpPr>
                <a:spLocks/>
              </p:cNvSpPr>
              <p:nvPr/>
            </p:nvSpPr>
            <p:spPr bwMode="auto">
              <a:xfrm flipV="1">
                <a:off x="3810000" y="1303337"/>
                <a:ext cx="2184401" cy="839788"/>
              </a:xfrm>
              <a:custGeom>
                <a:avLst/>
                <a:gdLst/>
                <a:ahLst/>
                <a:cxnLst>
                  <a:cxn ang="0">
                    <a:pos x="1053" y="287"/>
                  </a:cxn>
                  <a:cxn ang="0">
                    <a:pos x="1053" y="286"/>
                  </a:cxn>
                  <a:cxn ang="0">
                    <a:pos x="1053" y="286"/>
                  </a:cxn>
                  <a:cxn ang="0">
                    <a:pos x="1052" y="286"/>
                  </a:cxn>
                  <a:cxn ang="0">
                    <a:pos x="931" y="54"/>
                  </a:cxn>
                  <a:cxn ang="0">
                    <a:pos x="931" y="55"/>
                  </a:cxn>
                  <a:cxn ang="0">
                    <a:pos x="930" y="52"/>
                  </a:cxn>
                  <a:cxn ang="0">
                    <a:pos x="927" y="48"/>
                  </a:cxn>
                  <a:cxn ang="0">
                    <a:pos x="812" y="16"/>
                  </a:cxn>
                  <a:cxn ang="0">
                    <a:pos x="528" y="0"/>
                  </a:cxn>
                  <a:cxn ang="0">
                    <a:pos x="243" y="16"/>
                  </a:cxn>
                  <a:cxn ang="0">
                    <a:pos x="128" y="48"/>
                  </a:cxn>
                  <a:cxn ang="0">
                    <a:pos x="127" y="48"/>
                  </a:cxn>
                  <a:cxn ang="0">
                    <a:pos x="4" y="283"/>
                  </a:cxn>
                  <a:cxn ang="0">
                    <a:pos x="1" y="286"/>
                  </a:cxn>
                  <a:cxn ang="0">
                    <a:pos x="1" y="287"/>
                  </a:cxn>
                  <a:cxn ang="0">
                    <a:pos x="0" y="290"/>
                  </a:cxn>
                  <a:cxn ang="0">
                    <a:pos x="155" y="328"/>
                  </a:cxn>
                  <a:cxn ang="0">
                    <a:pos x="528" y="344"/>
                  </a:cxn>
                  <a:cxn ang="0">
                    <a:pos x="900" y="328"/>
                  </a:cxn>
                  <a:cxn ang="0">
                    <a:pos x="1054" y="290"/>
                  </a:cxn>
                  <a:cxn ang="0">
                    <a:pos x="1054" y="287"/>
                  </a:cxn>
                  <a:cxn ang="0">
                    <a:pos x="1053" y="287"/>
                  </a:cxn>
                </a:cxnLst>
                <a:rect l="0" t="0" r="r" b="b"/>
                <a:pathLst>
                  <a:path w="1054" h="344">
                    <a:moveTo>
                      <a:pt x="1053" y="287"/>
                    </a:moveTo>
                    <a:cubicBezTo>
                      <a:pt x="1053" y="287"/>
                      <a:pt x="1053" y="286"/>
                      <a:pt x="1053" y="286"/>
                    </a:cubicBezTo>
                    <a:cubicBezTo>
                      <a:pt x="1053" y="286"/>
                      <a:pt x="1053" y="286"/>
                      <a:pt x="1053" y="286"/>
                    </a:cubicBezTo>
                    <a:cubicBezTo>
                      <a:pt x="1053" y="286"/>
                      <a:pt x="1052" y="286"/>
                      <a:pt x="1052" y="286"/>
                    </a:cubicBezTo>
                    <a:cubicBezTo>
                      <a:pt x="1048" y="276"/>
                      <a:pt x="1026" y="236"/>
                      <a:pt x="931" y="54"/>
                    </a:cubicBezTo>
                    <a:cubicBezTo>
                      <a:pt x="931" y="54"/>
                      <a:pt x="931" y="54"/>
                      <a:pt x="931" y="55"/>
                    </a:cubicBezTo>
                    <a:cubicBezTo>
                      <a:pt x="931" y="54"/>
                      <a:pt x="931" y="53"/>
                      <a:pt x="930" y="52"/>
                    </a:cubicBezTo>
                    <a:cubicBezTo>
                      <a:pt x="930" y="52"/>
                      <a:pt x="930" y="52"/>
                      <a:pt x="927" y="48"/>
                    </a:cubicBezTo>
                    <a:cubicBezTo>
                      <a:pt x="918" y="35"/>
                      <a:pt x="879" y="25"/>
                      <a:pt x="812" y="16"/>
                    </a:cubicBezTo>
                    <a:cubicBezTo>
                      <a:pt x="734" y="5"/>
                      <a:pt x="638" y="0"/>
                      <a:pt x="528" y="0"/>
                    </a:cubicBezTo>
                    <a:cubicBezTo>
                      <a:pt x="417" y="0"/>
                      <a:pt x="323" y="5"/>
                      <a:pt x="243" y="16"/>
                    </a:cubicBezTo>
                    <a:cubicBezTo>
                      <a:pt x="175" y="25"/>
                      <a:pt x="136" y="37"/>
                      <a:pt x="128" y="48"/>
                    </a:cubicBezTo>
                    <a:cubicBezTo>
                      <a:pt x="128" y="48"/>
                      <a:pt x="128" y="48"/>
                      <a:pt x="127" y="48"/>
                    </a:cubicBezTo>
                    <a:cubicBezTo>
                      <a:pt x="127" y="48"/>
                      <a:pt x="127" y="48"/>
                      <a:pt x="4" y="283"/>
                    </a:cubicBezTo>
                    <a:cubicBezTo>
                      <a:pt x="3" y="284"/>
                      <a:pt x="2" y="285"/>
                      <a:pt x="1" y="286"/>
                    </a:cubicBezTo>
                    <a:cubicBezTo>
                      <a:pt x="1" y="287"/>
                      <a:pt x="1" y="287"/>
                      <a:pt x="1" y="287"/>
                    </a:cubicBezTo>
                    <a:cubicBezTo>
                      <a:pt x="1" y="288"/>
                      <a:pt x="0" y="289"/>
                      <a:pt x="0" y="290"/>
                    </a:cubicBezTo>
                    <a:cubicBezTo>
                      <a:pt x="0" y="305"/>
                      <a:pt x="52" y="318"/>
                      <a:pt x="155" y="328"/>
                    </a:cubicBezTo>
                    <a:cubicBezTo>
                      <a:pt x="258" y="339"/>
                      <a:pt x="382" y="344"/>
                      <a:pt x="528" y="344"/>
                    </a:cubicBezTo>
                    <a:cubicBezTo>
                      <a:pt x="672" y="344"/>
                      <a:pt x="797" y="339"/>
                      <a:pt x="900" y="328"/>
                    </a:cubicBezTo>
                    <a:cubicBezTo>
                      <a:pt x="1002" y="318"/>
                      <a:pt x="1054" y="305"/>
                      <a:pt x="1054" y="290"/>
                    </a:cubicBezTo>
                    <a:cubicBezTo>
                      <a:pt x="1054" y="289"/>
                      <a:pt x="1054" y="288"/>
                      <a:pt x="1054" y="287"/>
                    </a:cubicBezTo>
                    <a:cubicBezTo>
                      <a:pt x="1053" y="287"/>
                      <a:pt x="1053" y="287"/>
                      <a:pt x="1053" y="28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0" name="Oval 12"/>
              <p:cNvSpPr/>
              <p:nvPr/>
            </p:nvSpPr>
            <p:spPr bwMode="auto">
              <a:xfrm>
                <a:off x="4075114" y="1879167"/>
                <a:ext cx="1654174" cy="268722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 w="19050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24" name="Group 13"/>
            <p:cNvGrpSpPr/>
            <p:nvPr/>
          </p:nvGrpSpPr>
          <p:grpSpPr>
            <a:xfrm>
              <a:off x="3352018" y="4419702"/>
              <a:ext cx="760922" cy="316314"/>
              <a:chOff x="3810000" y="1303337"/>
              <a:chExt cx="2184401" cy="844552"/>
            </a:xfrm>
          </p:grpSpPr>
          <p:sp>
            <p:nvSpPr>
              <p:cNvPr id="37" name="Freeform: Shape 14"/>
              <p:cNvSpPr>
                <a:spLocks/>
              </p:cNvSpPr>
              <p:nvPr/>
            </p:nvSpPr>
            <p:spPr bwMode="auto">
              <a:xfrm flipV="1">
                <a:off x="3810000" y="1303337"/>
                <a:ext cx="2184401" cy="839788"/>
              </a:xfrm>
              <a:custGeom>
                <a:avLst/>
                <a:gdLst/>
                <a:ahLst/>
                <a:cxnLst>
                  <a:cxn ang="0">
                    <a:pos x="1053" y="287"/>
                  </a:cxn>
                  <a:cxn ang="0">
                    <a:pos x="1053" y="286"/>
                  </a:cxn>
                  <a:cxn ang="0">
                    <a:pos x="1053" y="286"/>
                  </a:cxn>
                  <a:cxn ang="0">
                    <a:pos x="1052" y="286"/>
                  </a:cxn>
                  <a:cxn ang="0">
                    <a:pos x="931" y="54"/>
                  </a:cxn>
                  <a:cxn ang="0">
                    <a:pos x="931" y="55"/>
                  </a:cxn>
                  <a:cxn ang="0">
                    <a:pos x="930" y="52"/>
                  </a:cxn>
                  <a:cxn ang="0">
                    <a:pos x="927" y="48"/>
                  </a:cxn>
                  <a:cxn ang="0">
                    <a:pos x="812" y="16"/>
                  </a:cxn>
                  <a:cxn ang="0">
                    <a:pos x="528" y="0"/>
                  </a:cxn>
                  <a:cxn ang="0">
                    <a:pos x="243" y="16"/>
                  </a:cxn>
                  <a:cxn ang="0">
                    <a:pos x="128" y="48"/>
                  </a:cxn>
                  <a:cxn ang="0">
                    <a:pos x="127" y="48"/>
                  </a:cxn>
                  <a:cxn ang="0">
                    <a:pos x="4" y="283"/>
                  </a:cxn>
                  <a:cxn ang="0">
                    <a:pos x="1" y="286"/>
                  </a:cxn>
                  <a:cxn ang="0">
                    <a:pos x="1" y="287"/>
                  </a:cxn>
                  <a:cxn ang="0">
                    <a:pos x="0" y="290"/>
                  </a:cxn>
                  <a:cxn ang="0">
                    <a:pos x="155" y="328"/>
                  </a:cxn>
                  <a:cxn ang="0">
                    <a:pos x="528" y="344"/>
                  </a:cxn>
                  <a:cxn ang="0">
                    <a:pos x="900" y="328"/>
                  </a:cxn>
                  <a:cxn ang="0">
                    <a:pos x="1054" y="290"/>
                  </a:cxn>
                  <a:cxn ang="0">
                    <a:pos x="1054" y="287"/>
                  </a:cxn>
                  <a:cxn ang="0">
                    <a:pos x="1053" y="287"/>
                  </a:cxn>
                </a:cxnLst>
                <a:rect l="0" t="0" r="r" b="b"/>
                <a:pathLst>
                  <a:path w="1054" h="344">
                    <a:moveTo>
                      <a:pt x="1053" y="287"/>
                    </a:moveTo>
                    <a:cubicBezTo>
                      <a:pt x="1053" y="287"/>
                      <a:pt x="1053" y="286"/>
                      <a:pt x="1053" y="286"/>
                    </a:cubicBezTo>
                    <a:cubicBezTo>
                      <a:pt x="1053" y="286"/>
                      <a:pt x="1053" y="286"/>
                      <a:pt x="1053" y="286"/>
                    </a:cubicBezTo>
                    <a:cubicBezTo>
                      <a:pt x="1053" y="286"/>
                      <a:pt x="1052" y="286"/>
                      <a:pt x="1052" y="286"/>
                    </a:cubicBezTo>
                    <a:cubicBezTo>
                      <a:pt x="1048" y="276"/>
                      <a:pt x="1026" y="236"/>
                      <a:pt x="931" y="54"/>
                    </a:cubicBezTo>
                    <a:cubicBezTo>
                      <a:pt x="931" y="54"/>
                      <a:pt x="931" y="54"/>
                      <a:pt x="931" y="55"/>
                    </a:cubicBezTo>
                    <a:cubicBezTo>
                      <a:pt x="931" y="54"/>
                      <a:pt x="931" y="53"/>
                      <a:pt x="930" y="52"/>
                    </a:cubicBezTo>
                    <a:cubicBezTo>
                      <a:pt x="930" y="52"/>
                      <a:pt x="930" y="52"/>
                      <a:pt x="927" y="48"/>
                    </a:cubicBezTo>
                    <a:cubicBezTo>
                      <a:pt x="918" y="35"/>
                      <a:pt x="879" y="25"/>
                      <a:pt x="812" y="16"/>
                    </a:cubicBezTo>
                    <a:cubicBezTo>
                      <a:pt x="734" y="5"/>
                      <a:pt x="638" y="0"/>
                      <a:pt x="528" y="0"/>
                    </a:cubicBezTo>
                    <a:cubicBezTo>
                      <a:pt x="417" y="0"/>
                      <a:pt x="323" y="5"/>
                      <a:pt x="243" y="16"/>
                    </a:cubicBezTo>
                    <a:cubicBezTo>
                      <a:pt x="175" y="25"/>
                      <a:pt x="136" y="37"/>
                      <a:pt x="128" y="48"/>
                    </a:cubicBezTo>
                    <a:cubicBezTo>
                      <a:pt x="128" y="48"/>
                      <a:pt x="128" y="48"/>
                      <a:pt x="127" y="48"/>
                    </a:cubicBezTo>
                    <a:cubicBezTo>
                      <a:pt x="127" y="48"/>
                      <a:pt x="127" y="48"/>
                      <a:pt x="4" y="283"/>
                    </a:cubicBezTo>
                    <a:cubicBezTo>
                      <a:pt x="3" y="284"/>
                      <a:pt x="2" y="285"/>
                      <a:pt x="1" y="286"/>
                    </a:cubicBezTo>
                    <a:cubicBezTo>
                      <a:pt x="1" y="287"/>
                      <a:pt x="1" y="287"/>
                      <a:pt x="1" y="287"/>
                    </a:cubicBezTo>
                    <a:cubicBezTo>
                      <a:pt x="1" y="288"/>
                      <a:pt x="0" y="289"/>
                      <a:pt x="0" y="290"/>
                    </a:cubicBezTo>
                    <a:cubicBezTo>
                      <a:pt x="0" y="305"/>
                      <a:pt x="52" y="318"/>
                      <a:pt x="155" y="328"/>
                    </a:cubicBezTo>
                    <a:cubicBezTo>
                      <a:pt x="258" y="339"/>
                      <a:pt x="382" y="344"/>
                      <a:pt x="528" y="344"/>
                    </a:cubicBezTo>
                    <a:cubicBezTo>
                      <a:pt x="672" y="344"/>
                      <a:pt x="797" y="339"/>
                      <a:pt x="900" y="328"/>
                    </a:cubicBezTo>
                    <a:cubicBezTo>
                      <a:pt x="1002" y="318"/>
                      <a:pt x="1054" y="305"/>
                      <a:pt x="1054" y="290"/>
                    </a:cubicBezTo>
                    <a:cubicBezTo>
                      <a:pt x="1054" y="289"/>
                      <a:pt x="1054" y="288"/>
                      <a:pt x="1054" y="287"/>
                    </a:cubicBezTo>
                    <a:cubicBezTo>
                      <a:pt x="1053" y="287"/>
                      <a:pt x="1053" y="287"/>
                      <a:pt x="1053" y="287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8" name="Oval 15"/>
              <p:cNvSpPr/>
              <p:nvPr/>
            </p:nvSpPr>
            <p:spPr bwMode="auto">
              <a:xfrm>
                <a:off x="4075114" y="1879167"/>
                <a:ext cx="1654174" cy="268722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  <a:ln w="19050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25" name="Group 16"/>
            <p:cNvGrpSpPr/>
            <p:nvPr/>
          </p:nvGrpSpPr>
          <p:grpSpPr>
            <a:xfrm>
              <a:off x="2380516" y="2308746"/>
              <a:ext cx="914400" cy="2914650"/>
              <a:chOff x="2278380" y="1874520"/>
              <a:chExt cx="914400" cy="2914650"/>
            </a:xfrm>
          </p:grpSpPr>
          <p:cxnSp>
            <p:nvCxnSpPr>
              <p:cNvPr id="35" name="Straight Connector 17"/>
              <p:cNvCxnSpPr/>
              <p:nvPr/>
            </p:nvCxnSpPr>
            <p:spPr>
              <a:xfrm rot="5400000">
                <a:off x="2957354" y="4559776"/>
                <a:ext cx="457200" cy="1588"/>
              </a:xfrm>
              <a:prstGeom prst="line">
                <a:avLst/>
              </a:prstGeom>
              <a:ln w="19050">
                <a:solidFill>
                  <a:schemeClr val="tx1">
                    <a:lumMod val="50000"/>
                    <a:lumOff val="50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18"/>
              <p:cNvCxnSpPr/>
              <p:nvPr/>
            </p:nvCxnSpPr>
            <p:spPr>
              <a:xfrm rot="16200000" flipH="1">
                <a:off x="1501140" y="2651760"/>
                <a:ext cx="2468880" cy="914400"/>
              </a:xfrm>
              <a:prstGeom prst="line">
                <a:avLst/>
              </a:prstGeom>
              <a:ln w="19050">
                <a:solidFill>
                  <a:schemeClr val="tx1">
                    <a:lumMod val="50000"/>
                    <a:lumOff val="50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6" name="Straight Connector 19"/>
            <p:cNvCxnSpPr/>
            <p:nvPr/>
          </p:nvCxnSpPr>
          <p:spPr>
            <a:xfrm>
              <a:off x="2753896" y="4469016"/>
              <a:ext cx="457200" cy="1588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0"/>
            <p:cNvSpPr txBox="1"/>
            <p:nvPr/>
          </p:nvSpPr>
          <p:spPr>
            <a:xfrm>
              <a:off x="2158108" y="4284239"/>
              <a:ext cx="544637" cy="439020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pPr algn="ctr"/>
              <a:r>
                <a:rPr lang="en-US" sz="2400" b="1">
                  <a:solidFill>
                    <a:schemeClr val="accent4"/>
                  </a:solidFill>
                </a:rPr>
                <a:t>10%</a:t>
              </a:r>
            </a:p>
          </p:txBody>
        </p:sp>
        <p:cxnSp>
          <p:nvCxnSpPr>
            <p:cNvPr id="28" name="Straight Connector 21"/>
            <p:cNvCxnSpPr/>
            <p:nvPr/>
          </p:nvCxnSpPr>
          <p:spPr>
            <a:xfrm>
              <a:off x="2563396" y="3977526"/>
              <a:ext cx="457200" cy="1588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2"/>
            <p:cNvSpPr txBox="1"/>
            <p:nvPr/>
          </p:nvSpPr>
          <p:spPr>
            <a:xfrm>
              <a:off x="1968410" y="3779442"/>
              <a:ext cx="544637" cy="439020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pPr algn="ctr"/>
              <a:r>
                <a:rPr lang="en-US" sz="2400" b="1">
                  <a:solidFill>
                    <a:schemeClr val="accent2"/>
                  </a:solidFill>
                </a:rPr>
                <a:t>20%</a:t>
              </a:r>
            </a:p>
          </p:txBody>
        </p:sp>
        <p:cxnSp>
          <p:nvCxnSpPr>
            <p:cNvPr id="30" name="Straight Connector 23"/>
            <p:cNvCxnSpPr/>
            <p:nvPr/>
          </p:nvCxnSpPr>
          <p:spPr>
            <a:xfrm>
              <a:off x="2327176" y="3299346"/>
              <a:ext cx="457200" cy="1588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24"/>
            <p:cNvSpPr txBox="1"/>
            <p:nvPr/>
          </p:nvSpPr>
          <p:spPr>
            <a:xfrm>
              <a:off x="1732189" y="3114569"/>
              <a:ext cx="544637" cy="439020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pPr algn="ctr"/>
              <a:r>
                <a:rPr lang="en-US" sz="2400" b="1">
                  <a:solidFill>
                    <a:schemeClr val="accent3"/>
                  </a:solidFill>
                </a:rPr>
                <a:t>40%</a:t>
              </a:r>
            </a:p>
          </p:txBody>
        </p:sp>
        <p:cxnSp>
          <p:nvCxnSpPr>
            <p:cNvPr id="32" name="Straight Connector 25"/>
            <p:cNvCxnSpPr/>
            <p:nvPr/>
          </p:nvCxnSpPr>
          <p:spPr>
            <a:xfrm>
              <a:off x="1969036" y="2354466"/>
              <a:ext cx="457200" cy="1588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26"/>
            <p:cNvSpPr txBox="1"/>
            <p:nvPr/>
          </p:nvSpPr>
          <p:spPr>
            <a:xfrm>
              <a:off x="1374049" y="2169688"/>
              <a:ext cx="544637" cy="439020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pPr algn="ctr"/>
              <a:r>
                <a:rPr lang="en-US" sz="2400" b="1">
                  <a:solidFill>
                    <a:schemeClr val="accent1"/>
                  </a:solidFill>
                </a:rPr>
                <a:t>60%</a:t>
              </a:r>
            </a:p>
          </p:txBody>
        </p:sp>
        <p:sp>
          <p:nvSpPr>
            <p:cNvPr id="34" name="Arrow: Up 27"/>
            <p:cNvSpPr/>
            <p:nvPr/>
          </p:nvSpPr>
          <p:spPr bwMode="auto">
            <a:xfrm>
              <a:off x="3541976" y="4869596"/>
              <a:ext cx="381000" cy="443592"/>
            </a:xfrm>
            <a:prstGeom prst="upArrow">
              <a:avLst/>
            </a:prstGeom>
            <a:solidFill>
              <a:schemeClr val="bg1">
                <a:lumMod val="65000"/>
              </a:schemeClr>
            </a:solidFill>
            <a:ln w="19050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5002865" y="1025132"/>
            <a:ext cx="3257831" cy="3202803"/>
            <a:chOff x="5002865" y="1046953"/>
            <a:chExt cx="3257831" cy="2268463"/>
          </a:xfrm>
        </p:grpSpPr>
        <p:sp>
          <p:nvSpPr>
            <p:cNvPr id="5" name="Freeform: Shape 32"/>
            <p:cNvSpPr>
              <a:spLocks/>
            </p:cNvSpPr>
            <p:nvPr/>
          </p:nvSpPr>
          <p:spPr bwMode="auto">
            <a:xfrm>
              <a:off x="5002865" y="1153297"/>
              <a:ext cx="326827" cy="251500"/>
            </a:xfrm>
            <a:custGeom>
              <a:avLst/>
              <a:gdLst/>
              <a:ahLst/>
              <a:cxnLst>
                <a:cxn ang="0">
                  <a:pos x="58" y="47"/>
                </a:cxn>
                <a:cxn ang="0">
                  <a:pos x="47" y="58"/>
                </a:cxn>
                <a:cxn ang="0">
                  <a:pos x="11" y="58"/>
                </a:cxn>
                <a:cxn ang="0">
                  <a:pos x="0" y="47"/>
                </a:cxn>
                <a:cxn ang="0">
                  <a:pos x="0" y="10"/>
                </a:cxn>
                <a:cxn ang="0">
                  <a:pos x="11" y="0"/>
                </a:cxn>
                <a:cxn ang="0">
                  <a:pos x="47" y="0"/>
                </a:cxn>
                <a:cxn ang="0">
                  <a:pos x="58" y="10"/>
                </a:cxn>
                <a:cxn ang="0">
                  <a:pos x="58" y="47"/>
                </a:cxn>
                <a:cxn ang="0">
                  <a:pos x="49" y="21"/>
                </a:cxn>
                <a:cxn ang="0">
                  <a:pos x="49" y="17"/>
                </a:cxn>
                <a:cxn ang="0">
                  <a:pos x="45" y="13"/>
                </a:cxn>
                <a:cxn ang="0">
                  <a:pos x="42" y="13"/>
                </a:cxn>
                <a:cxn ang="0">
                  <a:pos x="24" y="31"/>
                </a:cxn>
                <a:cxn ang="0">
                  <a:pos x="16" y="23"/>
                </a:cxn>
                <a:cxn ang="0">
                  <a:pos x="13" y="23"/>
                </a:cxn>
                <a:cxn ang="0">
                  <a:pos x="9" y="27"/>
                </a:cxn>
                <a:cxn ang="0">
                  <a:pos x="9" y="30"/>
                </a:cxn>
                <a:cxn ang="0">
                  <a:pos x="22" y="44"/>
                </a:cxn>
                <a:cxn ang="0">
                  <a:pos x="26" y="44"/>
                </a:cxn>
                <a:cxn ang="0">
                  <a:pos x="49" y="21"/>
                </a:cxn>
              </a:cxnLst>
              <a:rect l="0" t="0" r="r" b="b"/>
              <a:pathLst>
                <a:path w="58" h="58">
                  <a:moveTo>
                    <a:pt x="58" y="47"/>
                  </a:moveTo>
                  <a:cubicBezTo>
                    <a:pt x="58" y="53"/>
                    <a:pt x="53" y="58"/>
                    <a:pt x="47" y="58"/>
                  </a:cubicBezTo>
                  <a:cubicBezTo>
                    <a:pt x="11" y="58"/>
                    <a:pt x="11" y="58"/>
                    <a:pt x="11" y="58"/>
                  </a:cubicBezTo>
                  <a:cubicBezTo>
                    <a:pt x="5" y="58"/>
                    <a:pt x="0" y="53"/>
                    <a:pt x="0" y="47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4"/>
                    <a:pt x="5" y="0"/>
                    <a:pt x="11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53" y="0"/>
                    <a:pt x="58" y="4"/>
                    <a:pt x="58" y="10"/>
                  </a:cubicBezTo>
                  <a:lnTo>
                    <a:pt x="58" y="47"/>
                  </a:lnTo>
                  <a:close/>
                  <a:moveTo>
                    <a:pt x="49" y="21"/>
                  </a:moveTo>
                  <a:cubicBezTo>
                    <a:pt x="50" y="20"/>
                    <a:pt x="50" y="18"/>
                    <a:pt x="49" y="17"/>
                  </a:cubicBezTo>
                  <a:cubicBezTo>
                    <a:pt x="45" y="13"/>
                    <a:pt x="45" y="13"/>
                    <a:pt x="45" y="13"/>
                  </a:cubicBezTo>
                  <a:cubicBezTo>
                    <a:pt x="44" y="12"/>
                    <a:pt x="43" y="12"/>
                    <a:pt x="42" y="13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22"/>
                    <a:pt x="14" y="22"/>
                    <a:pt x="13" y="23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8" y="28"/>
                    <a:pt x="8" y="29"/>
                    <a:pt x="9" y="30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5"/>
                    <a:pt x="25" y="45"/>
                    <a:pt x="26" y="44"/>
                  </a:cubicBezTo>
                  <a:lnTo>
                    <a:pt x="49" y="21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" name="Freeform: Shape 33"/>
            <p:cNvSpPr>
              <a:spLocks/>
            </p:cNvSpPr>
            <p:nvPr/>
          </p:nvSpPr>
          <p:spPr bwMode="auto">
            <a:xfrm>
              <a:off x="5002865" y="2932613"/>
              <a:ext cx="345369" cy="245977"/>
            </a:xfrm>
            <a:custGeom>
              <a:avLst/>
              <a:gdLst/>
              <a:ahLst/>
              <a:cxnLst>
                <a:cxn ang="0">
                  <a:pos x="58" y="47"/>
                </a:cxn>
                <a:cxn ang="0">
                  <a:pos x="47" y="58"/>
                </a:cxn>
                <a:cxn ang="0">
                  <a:pos x="11" y="58"/>
                </a:cxn>
                <a:cxn ang="0">
                  <a:pos x="0" y="47"/>
                </a:cxn>
                <a:cxn ang="0">
                  <a:pos x="0" y="10"/>
                </a:cxn>
                <a:cxn ang="0">
                  <a:pos x="11" y="0"/>
                </a:cxn>
                <a:cxn ang="0">
                  <a:pos x="47" y="0"/>
                </a:cxn>
                <a:cxn ang="0">
                  <a:pos x="58" y="10"/>
                </a:cxn>
                <a:cxn ang="0">
                  <a:pos x="58" y="47"/>
                </a:cxn>
                <a:cxn ang="0">
                  <a:pos x="49" y="21"/>
                </a:cxn>
                <a:cxn ang="0">
                  <a:pos x="49" y="17"/>
                </a:cxn>
                <a:cxn ang="0">
                  <a:pos x="45" y="13"/>
                </a:cxn>
                <a:cxn ang="0">
                  <a:pos x="42" y="13"/>
                </a:cxn>
                <a:cxn ang="0">
                  <a:pos x="24" y="31"/>
                </a:cxn>
                <a:cxn ang="0">
                  <a:pos x="16" y="23"/>
                </a:cxn>
                <a:cxn ang="0">
                  <a:pos x="13" y="23"/>
                </a:cxn>
                <a:cxn ang="0">
                  <a:pos x="9" y="27"/>
                </a:cxn>
                <a:cxn ang="0">
                  <a:pos x="9" y="30"/>
                </a:cxn>
                <a:cxn ang="0">
                  <a:pos x="22" y="44"/>
                </a:cxn>
                <a:cxn ang="0">
                  <a:pos x="26" y="44"/>
                </a:cxn>
                <a:cxn ang="0">
                  <a:pos x="49" y="21"/>
                </a:cxn>
              </a:cxnLst>
              <a:rect l="0" t="0" r="r" b="b"/>
              <a:pathLst>
                <a:path w="58" h="58">
                  <a:moveTo>
                    <a:pt x="58" y="47"/>
                  </a:moveTo>
                  <a:cubicBezTo>
                    <a:pt x="58" y="53"/>
                    <a:pt x="53" y="58"/>
                    <a:pt x="47" y="58"/>
                  </a:cubicBezTo>
                  <a:cubicBezTo>
                    <a:pt x="11" y="58"/>
                    <a:pt x="11" y="58"/>
                    <a:pt x="11" y="58"/>
                  </a:cubicBezTo>
                  <a:cubicBezTo>
                    <a:pt x="5" y="58"/>
                    <a:pt x="0" y="53"/>
                    <a:pt x="0" y="47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4"/>
                    <a:pt x="5" y="0"/>
                    <a:pt x="11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53" y="0"/>
                    <a:pt x="58" y="4"/>
                    <a:pt x="58" y="10"/>
                  </a:cubicBezTo>
                  <a:lnTo>
                    <a:pt x="58" y="47"/>
                  </a:lnTo>
                  <a:close/>
                  <a:moveTo>
                    <a:pt x="49" y="21"/>
                  </a:moveTo>
                  <a:cubicBezTo>
                    <a:pt x="50" y="20"/>
                    <a:pt x="50" y="18"/>
                    <a:pt x="49" y="17"/>
                  </a:cubicBezTo>
                  <a:cubicBezTo>
                    <a:pt x="45" y="13"/>
                    <a:pt x="45" y="13"/>
                    <a:pt x="45" y="13"/>
                  </a:cubicBezTo>
                  <a:cubicBezTo>
                    <a:pt x="44" y="12"/>
                    <a:pt x="43" y="12"/>
                    <a:pt x="42" y="13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22"/>
                    <a:pt x="14" y="22"/>
                    <a:pt x="13" y="23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8" y="28"/>
                    <a:pt x="8" y="29"/>
                    <a:pt x="9" y="30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5"/>
                    <a:pt x="25" y="45"/>
                    <a:pt x="26" y="44"/>
                  </a:cubicBezTo>
                  <a:lnTo>
                    <a:pt x="49" y="21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" name="Freeform: Shape 45"/>
            <p:cNvSpPr>
              <a:spLocks/>
            </p:cNvSpPr>
            <p:nvPr/>
          </p:nvSpPr>
          <p:spPr bwMode="auto">
            <a:xfrm>
              <a:off x="5002865" y="2053107"/>
              <a:ext cx="326827" cy="251500"/>
            </a:xfrm>
            <a:custGeom>
              <a:avLst/>
              <a:gdLst/>
              <a:ahLst/>
              <a:cxnLst>
                <a:cxn ang="0">
                  <a:pos x="58" y="47"/>
                </a:cxn>
                <a:cxn ang="0">
                  <a:pos x="47" y="58"/>
                </a:cxn>
                <a:cxn ang="0">
                  <a:pos x="11" y="58"/>
                </a:cxn>
                <a:cxn ang="0">
                  <a:pos x="0" y="47"/>
                </a:cxn>
                <a:cxn ang="0">
                  <a:pos x="0" y="10"/>
                </a:cxn>
                <a:cxn ang="0">
                  <a:pos x="11" y="0"/>
                </a:cxn>
                <a:cxn ang="0">
                  <a:pos x="47" y="0"/>
                </a:cxn>
                <a:cxn ang="0">
                  <a:pos x="58" y="10"/>
                </a:cxn>
                <a:cxn ang="0">
                  <a:pos x="58" y="47"/>
                </a:cxn>
                <a:cxn ang="0">
                  <a:pos x="49" y="21"/>
                </a:cxn>
                <a:cxn ang="0">
                  <a:pos x="49" y="17"/>
                </a:cxn>
                <a:cxn ang="0">
                  <a:pos x="45" y="13"/>
                </a:cxn>
                <a:cxn ang="0">
                  <a:pos x="42" y="13"/>
                </a:cxn>
                <a:cxn ang="0">
                  <a:pos x="24" y="31"/>
                </a:cxn>
                <a:cxn ang="0">
                  <a:pos x="16" y="23"/>
                </a:cxn>
                <a:cxn ang="0">
                  <a:pos x="13" y="23"/>
                </a:cxn>
                <a:cxn ang="0">
                  <a:pos x="9" y="27"/>
                </a:cxn>
                <a:cxn ang="0">
                  <a:pos x="9" y="30"/>
                </a:cxn>
                <a:cxn ang="0">
                  <a:pos x="22" y="44"/>
                </a:cxn>
                <a:cxn ang="0">
                  <a:pos x="26" y="44"/>
                </a:cxn>
                <a:cxn ang="0">
                  <a:pos x="49" y="21"/>
                </a:cxn>
              </a:cxnLst>
              <a:rect l="0" t="0" r="r" b="b"/>
              <a:pathLst>
                <a:path w="58" h="58">
                  <a:moveTo>
                    <a:pt x="58" y="47"/>
                  </a:moveTo>
                  <a:cubicBezTo>
                    <a:pt x="58" y="53"/>
                    <a:pt x="53" y="58"/>
                    <a:pt x="47" y="58"/>
                  </a:cubicBezTo>
                  <a:cubicBezTo>
                    <a:pt x="11" y="58"/>
                    <a:pt x="11" y="58"/>
                    <a:pt x="11" y="58"/>
                  </a:cubicBezTo>
                  <a:cubicBezTo>
                    <a:pt x="5" y="58"/>
                    <a:pt x="0" y="53"/>
                    <a:pt x="0" y="47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4"/>
                    <a:pt x="5" y="0"/>
                    <a:pt x="11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53" y="0"/>
                    <a:pt x="58" y="4"/>
                    <a:pt x="58" y="10"/>
                  </a:cubicBezTo>
                  <a:lnTo>
                    <a:pt x="58" y="47"/>
                  </a:lnTo>
                  <a:close/>
                  <a:moveTo>
                    <a:pt x="49" y="21"/>
                  </a:moveTo>
                  <a:cubicBezTo>
                    <a:pt x="50" y="20"/>
                    <a:pt x="50" y="18"/>
                    <a:pt x="49" y="17"/>
                  </a:cubicBezTo>
                  <a:cubicBezTo>
                    <a:pt x="45" y="13"/>
                    <a:pt x="45" y="13"/>
                    <a:pt x="45" y="13"/>
                  </a:cubicBezTo>
                  <a:cubicBezTo>
                    <a:pt x="44" y="12"/>
                    <a:pt x="43" y="12"/>
                    <a:pt x="42" y="13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22"/>
                    <a:pt x="14" y="22"/>
                    <a:pt x="13" y="23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8" y="28"/>
                    <a:pt x="8" y="29"/>
                    <a:pt x="9" y="30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5"/>
                    <a:pt x="25" y="45"/>
                    <a:pt x="26" y="44"/>
                  </a:cubicBezTo>
                  <a:lnTo>
                    <a:pt x="49" y="21"/>
                  </a:lnTo>
                  <a:close/>
                </a:path>
              </a:pathLst>
            </a:custGeom>
            <a:solidFill>
              <a:schemeClr val="accent3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9" name="Group 41"/>
            <p:cNvGrpSpPr/>
            <p:nvPr/>
          </p:nvGrpSpPr>
          <p:grpSpPr>
            <a:xfrm>
              <a:off x="5371376" y="1046953"/>
              <a:ext cx="2889320" cy="489144"/>
              <a:chOff x="1454811" y="1986553"/>
              <a:chExt cx="2191036" cy="652193"/>
            </a:xfrm>
          </p:grpSpPr>
          <p:sp>
            <p:nvSpPr>
              <p:cNvPr id="19" name="TextBox 43"/>
              <p:cNvSpPr txBox="1"/>
              <p:nvPr/>
            </p:nvSpPr>
            <p:spPr>
              <a:xfrm>
                <a:off x="1454811" y="2303413"/>
                <a:ext cx="2191036" cy="335333"/>
              </a:xfrm>
              <a:prstGeom prst="rect">
                <a:avLst/>
              </a:prstGeom>
              <a:noFill/>
            </p:spPr>
            <p:txBody>
              <a:bodyPr wrap="square" lIns="144000" tIns="0" rIns="72000" bIns="0" anchor="ctr">
                <a:noAutofit/>
              </a:bodyPr>
              <a:lstStyle/>
              <a:p>
                <a:pPr defTabSz="914378">
                  <a:lnSpc>
                    <a:spcPct val="120000"/>
                  </a:lnSpc>
                  <a:spcBef>
                    <a:spcPct val="0"/>
                  </a:spcBef>
                  <a:defRPr/>
                </a:pPr>
                <a:r>
                  <a:rPr lang="zh-CN" altLang="en-US" sz="1400" dirty="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新闻五要素：时间、地点、人物、事件、结果</a:t>
                </a:r>
                <a:endParaRPr lang="zh-CN" altLang="en-US" sz="1400" dirty="0"/>
              </a:p>
            </p:txBody>
          </p:sp>
          <p:sp>
            <p:nvSpPr>
              <p:cNvPr id="20" name="Rectangle 49"/>
              <p:cNvSpPr/>
              <p:nvPr/>
            </p:nvSpPr>
            <p:spPr>
              <a:xfrm>
                <a:off x="1454811" y="1986553"/>
                <a:ext cx="2191036" cy="246221"/>
              </a:xfrm>
              <a:prstGeom prst="rect">
                <a:avLst/>
              </a:prstGeom>
            </p:spPr>
            <p:txBody>
              <a:bodyPr wrap="none" lIns="144000" tIns="0" rIns="72000" bIns="0">
                <a:normAutofit/>
              </a:bodyPr>
              <a:lstStyle/>
              <a:p>
                <a:pPr lvl="0" defTabSz="914378">
                  <a:spcBef>
                    <a:spcPct val="0"/>
                  </a:spcBef>
                  <a:defRPr/>
                </a:pPr>
                <a:r>
                  <a:rPr lang="zh-CN" altLang="en-US" sz="1600" b="1" dirty="0">
                    <a:solidFill>
                      <a:schemeClr val="accent1"/>
                    </a:solidFill>
                  </a:rPr>
                  <a:t>第一段</a:t>
                </a:r>
              </a:p>
            </p:txBody>
          </p:sp>
        </p:grpSp>
        <p:grpSp>
          <p:nvGrpSpPr>
            <p:cNvPr id="10" name="Group 50"/>
            <p:cNvGrpSpPr/>
            <p:nvPr/>
          </p:nvGrpSpPr>
          <p:grpSpPr>
            <a:xfrm>
              <a:off x="5371376" y="1999744"/>
              <a:ext cx="2889320" cy="436165"/>
              <a:chOff x="1454811" y="2057192"/>
              <a:chExt cx="2191036" cy="581554"/>
            </a:xfrm>
          </p:grpSpPr>
          <p:sp>
            <p:nvSpPr>
              <p:cNvPr id="17" name="TextBox 51"/>
              <p:cNvSpPr txBox="1"/>
              <p:nvPr/>
            </p:nvSpPr>
            <p:spPr>
              <a:xfrm>
                <a:off x="1454811" y="2303413"/>
                <a:ext cx="2191036" cy="335333"/>
              </a:xfrm>
              <a:prstGeom prst="rect">
                <a:avLst/>
              </a:prstGeom>
              <a:noFill/>
            </p:spPr>
            <p:txBody>
              <a:bodyPr wrap="square" lIns="144000" tIns="0" rIns="72000" bIns="0" anchor="ctr">
                <a:normAutofit/>
              </a:bodyPr>
              <a:lstStyle/>
              <a:p>
                <a:pPr defTabSz="914378">
                  <a:lnSpc>
                    <a:spcPct val="120000"/>
                  </a:lnSpc>
                  <a:spcBef>
                    <a:spcPct val="0"/>
                  </a:spcBef>
                  <a:defRPr/>
                </a:pPr>
                <a:r>
                  <a:rPr lang="zh-CN" altLang="en-US" sz="1400" dirty="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组织架构、主承协办</a:t>
                </a:r>
                <a:endParaRPr lang="zh-CN" altLang="en-US" sz="1400" dirty="0"/>
              </a:p>
            </p:txBody>
          </p:sp>
          <p:sp>
            <p:nvSpPr>
              <p:cNvPr id="18" name="Rectangle 52"/>
              <p:cNvSpPr/>
              <p:nvPr/>
            </p:nvSpPr>
            <p:spPr>
              <a:xfrm>
                <a:off x="1454811" y="2057192"/>
                <a:ext cx="2191036" cy="246221"/>
              </a:xfrm>
              <a:prstGeom prst="rect">
                <a:avLst/>
              </a:prstGeom>
            </p:spPr>
            <p:txBody>
              <a:bodyPr wrap="none" lIns="144000" tIns="0" rIns="72000" bIns="0">
                <a:normAutofit/>
              </a:bodyPr>
              <a:lstStyle/>
              <a:p>
                <a:pPr lvl="0" defTabSz="914378">
                  <a:spcBef>
                    <a:spcPct val="0"/>
                  </a:spcBef>
                  <a:defRPr/>
                </a:pPr>
                <a:r>
                  <a:rPr lang="zh-CN" altLang="en-US" sz="1600" b="1" dirty="0">
                    <a:solidFill>
                      <a:schemeClr val="accent3"/>
                    </a:solidFill>
                  </a:rPr>
                  <a:t>第二段</a:t>
                </a:r>
              </a:p>
            </p:txBody>
          </p:sp>
        </p:grpSp>
        <p:grpSp>
          <p:nvGrpSpPr>
            <p:cNvPr id="11" name="Group 53"/>
            <p:cNvGrpSpPr/>
            <p:nvPr/>
          </p:nvGrpSpPr>
          <p:grpSpPr>
            <a:xfrm>
              <a:off x="5371376" y="2879251"/>
              <a:ext cx="2889320" cy="436165"/>
              <a:chOff x="1454811" y="2057192"/>
              <a:chExt cx="2191036" cy="581554"/>
            </a:xfrm>
          </p:grpSpPr>
          <p:sp>
            <p:nvSpPr>
              <p:cNvPr id="15" name="TextBox 54"/>
              <p:cNvSpPr txBox="1"/>
              <p:nvPr/>
            </p:nvSpPr>
            <p:spPr>
              <a:xfrm>
                <a:off x="1454811" y="2303413"/>
                <a:ext cx="2191036" cy="335333"/>
              </a:xfrm>
              <a:prstGeom prst="rect">
                <a:avLst/>
              </a:prstGeom>
              <a:noFill/>
            </p:spPr>
            <p:txBody>
              <a:bodyPr wrap="square" lIns="144000" tIns="0" rIns="72000" bIns="0" anchor="ctr">
                <a:normAutofit/>
              </a:bodyPr>
              <a:lstStyle/>
              <a:p>
                <a:pPr defTabSz="914378">
                  <a:lnSpc>
                    <a:spcPct val="120000"/>
                  </a:lnSpc>
                  <a:spcBef>
                    <a:spcPct val="0"/>
                  </a:spcBef>
                  <a:defRPr/>
                </a:pPr>
                <a:r>
                  <a:rPr lang="zh-CN" altLang="en-US" sz="1400" dirty="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出席领导和嘉宾</a:t>
                </a:r>
                <a:endParaRPr lang="zh-CN" altLang="en-US" sz="1400" dirty="0"/>
              </a:p>
            </p:txBody>
          </p:sp>
          <p:sp>
            <p:nvSpPr>
              <p:cNvPr id="16" name="Rectangle 55"/>
              <p:cNvSpPr/>
              <p:nvPr/>
            </p:nvSpPr>
            <p:spPr>
              <a:xfrm>
                <a:off x="1454811" y="2057192"/>
                <a:ext cx="2191036" cy="246221"/>
              </a:xfrm>
              <a:prstGeom prst="rect">
                <a:avLst/>
              </a:prstGeom>
            </p:spPr>
            <p:txBody>
              <a:bodyPr wrap="none" lIns="144000" tIns="0" rIns="72000" bIns="0">
                <a:normAutofit/>
              </a:bodyPr>
              <a:lstStyle/>
              <a:p>
                <a:pPr lvl="0" defTabSz="914378">
                  <a:spcBef>
                    <a:spcPct val="0"/>
                  </a:spcBef>
                  <a:defRPr/>
                </a:pPr>
                <a:r>
                  <a:rPr lang="zh-CN" altLang="en-US" sz="1600" b="1" dirty="0">
                    <a:solidFill>
                      <a:schemeClr val="accent2"/>
                    </a:solidFill>
                  </a:rPr>
                  <a:t>第三段</a:t>
                </a:r>
              </a:p>
            </p:txBody>
          </p:sp>
        </p:grpSp>
      </p:grpSp>
      <p:sp>
        <p:nvSpPr>
          <p:cNvPr id="46" name="Title 1"/>
          <p:cNvSpPr txBox="1">
            <a:spLocks/>
          </p:cNvSpPr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rgbClr val="7BAAA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导语</a:t>
            </a:r>
            <a:endParaRPr lang="en-GB" altLang="zh-CN" sz="1800" dirty="0">
              <a:solidFill>
                <a:srgbClr val="7BAAA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283445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fade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 descr="第一段">
            <a:extLst>
              <a:ext uri="{FF2B5EF4-FFF2-40B4-BE49-F238E27FC236}">
                <a16:creationId xmlns:a16="http://schemas.microsoft.com/office/drawing/2014/main" id="{93B514F5-5926-441A-84EF-BA49F19031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483518"/>
            <a:ext cx="8827212" cy="3888432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499482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fade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22"/>
          <p:cNvGrpSpPr/>
          <p:nvPr/>
        </p:nvGrpSpPr>
        <p:grpSpPr>
          <a:xfrm>
            <a:off x="1861016" y="1464648"/>
            <a:ext cx="5412012" cy="2347609"/>
            <a:chOff x="1861016" y="1464648"/>
            <a:chExt cx="5412012" cy="2347609"/>
          </a:xfrm>
        </p:grpSpPr>
        <p:cxnSp>
          <p:nvCxnSpPr>
            <p:cNvPr id="4" name="Connector: Elbow 2"/>
            <p:cNvCxnSpPr/>
            <p:nvPr/>
          </p:nvCxnSpPr>
          <p:spPr>
            <a:xfrm rot="5400000" flipH="1" flipV="1">
              <a:off x="4560057" y="-789518"/>
              <a:ext cx="13931" cy="5412011"/>
            </a:xfrm>
            <a:prstGeom prst="bentConnector3">
              <a:avLst>
                <a:gd name="adj1" fmla="val 2117646"/>
              </a:avLst>
            </a:prstGeom>
            <a:ln w="19050">
              <a:solidFill>
                <a:schemeClr val="bg1">
                  <a:lumMod val="65000"/>
                </a:schemeClr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Connector: Elbow 3"/>
            <p:cNvCxnSpPr/>
            <p:nvPr/>
          </p:nvCxnSpPr>
          <p:spPr>
            <a:xfrm rot="5400000">
              <a:off x="4560056" y="654389"/>
              <a:ext cx="13931" cy="5412011"/>
            </a:xfrm>
            <a:prstGeom prst="bentConnector3">
              <a:avLst>
                <a:gd name="adj1" fmla="val 2117646"/>
              </a:avLst>
            </a:prstGeom>
            <a:ln w="19050">
              <a:solidFill>
                <a:schemeClr val="bg1">
                  <a:lumMod val="65000"/>
                </a:schemeClr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Rectangle: Rounded Corners 8"/>
            <p:cNvSpPr/>
            <p:nvPr/>
          </p:nvSpPr>
          <p:spPr>
            <a:xfrm>
              <a:off x="3589142" y="1464648"/>
              <a:ext cx="1917033" cy="341653"/>
            </a:xfrm>
            <a:prstGeom prst="roundRect">
              <a:avLst/>
            </a:prstGeom>
            <a:solidFill>
              <a:schemeClr val="tx1">
                <a:lumMod val="50000"/>
                <a:lumOff val="50000"/>
              </a:schemeClr>
            </a:solidFill>
            <a:ln w="3175">
              <a:noFill/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7" name="Group 10"/>
            <p:cNvGrpSpPr/>
            <p:nvPr/>
          </p:nvGrpSpPr>
          <p:grpSpPr>
            <a:xfrm>
              <a:off x="3589140" y="3470604"/>
              <a:ext cx="1917033" cy="341653"/>
              <a:chOff x="2921996" y="7243270"/>
              <a:chExt cx="990258" cy="176488"/>
            </a:xfrm>
          </p:grpSpPr>
          <p:sp>
            <p:nvSpPr>
              <p:cNvPr id="17" name="Rectangle: Rounded Corners 11"/>
              <p:cNvSpPr/>
              <p:nvPr/>
            </p:nvSpPr>
            <p:spPr>
              <a:xfrm>
                <a:off x="2921996" y="7243270"/>
                <a:ext cx="990258" cy="176488"/>
              </a:xfrm>
              <a:prstGeom prst="round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3175">
                <a:noFill/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" name="TextBox 12"/>
              <p:cNvSpPr txBox="1">
                <a:spLocks/>
              </p:cNvSpPr>
              <p:nvPr/>
            </p:nvSpPr>
            <p:spPr bwMode="auto">
              <a:xfrm>
                <a:off x="3206440" y="7276114"/>
                <a:ext cx="421370" cy="83112"/>
              </a:xfrm>
              <a:prstGeom prst="roundRect">
                <a:avLst/>
              </a:prstGeom>
              <a:noFill/>
              <a:sp3d prstMaterial="matte">
                <a:bevelT w="1270" h="1270"/>
              </a:sp3d>
            </p:spPr>
            <p:txBody>
              <a:bodyPr wrap="none" lIns="0" tIns="0" rIns="0" bIns="0">
                <a:normAutofit fontScale="77500" lnSpcReduction="20000"/>
              </a:bodyPr>
              <a:lstStyle/>
              <a:p>
                <a:pPr algn="ctr">
                  <a:buClr>
                    <a:prstClr val="white"/>
                  </a:buClr>
                  <a:defRPr/>
                </a:pPr>
                <a:endParaRPr lang="zh-CN" altLang="en-US" sz="14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0" name="Group 1"/>
            <p:cNvGrpSpPr/>
            <p:nvPr/>
          </p:nvGrpSpPr>
          <p:grpSpPr>
            <a:xfrm>
              <a:off x="3374452" y="2263751"/>
              <a:ext cx="2271324" cy="896952"/>
              <a:chOff x="4764941" y="3386346"/>
              <a:chExt cx="2519192" cy="994854"/>
            </a:xfrm>
          </p:grpSpPr>
          <p:sp>
            <p:nvSpPr>
              <p:cNvPr id="15" name="TextBox 22"/>
              <p:cNvSpPr txBox="1"/>
              <p:nvPr/>
            </p:nvSpPr>
            <p:spPr>
              <a:xfrm>
                <a:off x="5307672" y="3386346"/>
                <a:ext cx="1821623" cy="994854"/>
              </a:xfrm>
              <a:prstGeom prst="rect">
                <a:avLst/>
              </a:prstGeom>
            </p:spPr>
            <p:txBody>
              <a:bodyPr wrap="none">
                <a:normAutofit/>
              </a:bodyPr>
              <a:lstStyle/>
              <a:p>
                <a:pPr algn="ctr">
                  <a:buClr>
                    <a:schemeClr val="tx1">
                      <a:lumMod val="85000"/>
                      <a:lumOff val="15000"/>
                    </a:schemeClr>
                  </a:buClr>
                  <a:buSzPct val="105000"/>
                </a:pPr>
                <a:r>
                  <a:rPr lang="zh-CN" altLang="en-US" sz="2000" b="1" dirty="0">
                    <a:solidFill>
                      <a:schemeClr val="dk1">
                        <a:lumMod val="100000"/>
                      </a:schemeClr>
                    </a:solidFill>
                  </a:rPr>
                  <a:t>主题结构层次可以分为两种：</a:t>
                </a:r>
              </a:p>
            </p:txBody>
          </p:sp>
          <p:sp>
            <p:nvSpPr>
              <p:cNvPr id="16" name="Rectangle 23"/>
              <p:cNvSpPr/>
              <p:nvPr/>
            </p:nvSpPr>
            <p:spPr>
              <a:xfrm>
                <a:off x="4764941" y="3709715"/>
                <a:ext cx="2519192" cy="499244"/>
              </a:xfrm>
              <a:prstGeom prst="rect">
                <a:avLst/>
              </a:prstGeom>
            </p:spPr>
            <p:txBody>
              <a:bodyPr wrap="square">
                <a:normAutofit/>
              </a:bodyPr>
              <a:lstStyle/>
              <a:p>
                <a:pPr algn="ctr">
                  <a:lnSpc>
                    <a:spcPct val="120000"/>
                  </a:lnSpc>
                  <a:defRPr/>
                </a:pPr>
                <a:endParaRPr lang="zh-CN" altLang="en-US" sz="1100" dirty="0">
                  <a:solidFill>
                    <a:schemeClr val="dk1">
                      <a:lumMod val="100000"/>
                    </a:schemeClr>
                  </a:solidFill>
                </a:endParaRPr>
              </a:p>
            </p:txBody>
          </p:sp>
        </p:grpSp>
      </p:grpSp>
      <p:grpSp>
        <p:nvGrpSpPr>
          <p:cNvPr id="22" name="组合 21"/>
          <p:cNvGrpSpPr/>
          <p:nvPr/>
        </p:nvGrpSpPr>
        <p:grpSpPr>
          <a:xfrm>
            <a:off x="1121342" y="1935808"/>
            <a:ext cx="1479345" cy="1479315"/>
            <a:chOff x="1121342" y="1935808"/>
            <a:chExt cx="1479345" cy="1479315"/>
          </a:xfrm>
        </p:grpSpPr>
        <p:sp>
          <p:nvSpPr>
            <p:cNvPr id="8" name="Oval 14"/>
            <p:cNvSpPr/>
            <p:nvPr/>
          </p:nvSpPr>
          <p:spPr>
            <a:xfrm>
              <a:off x="1121342" y="1935808"/>
              <a:ext cx="1479345" cy="1479315"/>
            </a:xfrm>
            <a:prstGeom prst="ellipse">
              <a:avLst/>
            </a:prstGeom>
            <a:solidFill>
              <a:schemeClr val="accent1"/>
            </a:solidFill>
            <a:ln w="1587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" name="Freeform: Shape 26"/>
            <p:cNvSpPr>
              <a:spLocks/>
            </p:cNvSpPr>
            <p:nvPr/>
          </p:nvSpPr>
          <p:spPr bwMode="auto">
            <a:xfrm>
              <a:off x="1604609" y="2154388"/>
              <a:ext cx="512811" cy="512802"/>
            </a:xfrm>
            <a:custGeom>
              <a:avLst/>
              <a:gdLst>
                <a:gd name="T0" fmla="*/ 182 w 236"/>
                <a:gd name="T1" fmla="*/ 109 h 236"/>
                <a:gd name="T2" fmla="*/ 157 w 236"/>
                <a:gd name="T3" fmla="*/ 103 h 236"/>
                <a:gd name="T4" fmla="*/ 134 w 236"/>
                <a:gd name="T5" fmla="*/ 102 h 236"/>
                <a:gd name="T6" fmla="*/ 120 w 236"/>
                <a:gd name="T7" fmla="*/ 114 h 236"/>
                <a:gd name="T8" fmla="*/ 118 w 236"/>
                <a:gd name="T9" fmla="*/ 129 h 236"/>
                <a:gd name="T10" fmla="*/ 122 w 236"/>
                <a:gd name="T11" fmla="*/ 141 h 236"/>
                <a:gd name="T12" fmla="*/ 135 w 236"/>
                <a:gd name="T13" fmla="*/ 156 h 236"/>
                <a:gd name="T14" fmla="*/ 139 w 236"/>
                <a:gd name="T15" fmla="*/ 185 h 236"/>
                <a:gd name="T16" fmla="*/ 152 w 236"/>
                <a:gd name="T17" fmla="*/ 198 h 236"/>
                <a:gd name="T18" fmla="*/ 169 w 236"/>
                <a:gd name="T19" fmla="*/ 180 h 236"/>
                <a:gd name="T20" fmla="*/ 187 w 236"/>
                <a:gd name="T21" fmla="*/ 150 h 236"/>
                <a:gd name="T22" fmla="*/ 200 w 236"/>
                <a:gd name="T23" fmla="*/ 122 h 236"/>
                <a:gd name="T24" fmla="*/ 182 w 236"/>
                <a:gd name="T25" fmla="*/ 109 h 236"/>
                <a:gd name="T26" fmla="*/ 118 w 236"/>
                <a:gd name="T27" fmla="*/ 0 h 236"/>
                <a:gd name="T28" fmla="*/ 0 w 236"/>
                <a:gd name="T29" fmla="*/ 118 h 236"/>
                <a:gd name="T30" fmla="*/ 118 w 236"/>
                <a:gd name="T31" fmla="*/ 236 h 236"/>
                <a:gd name="T32" fmla="*/ 236 w 236"/>
                <a:gd name="T33" fmla="*/ 118 h 236"/>
                <a:gd name="T34" fmla="*/ 118 w 236"/>
                <a:gd name="T35" fmla="*/ 0 h 236"/>
                <a:gd name="T36" fmla="*/ 126 w 236"/>
                <a:gd name="T37" fmla="*/ 212 h 236"/>
                <a:gd name="T38" fmla="*/ 128 w 236"/>
                <a:gd name="T39" fmla="*/ 208 h 236"/>
                <a:gd name="T40" fmla="*/ 125 w 236"/>
                <a:gd name="T41" fmla="*/ 186 h 236"/>
                <a:gd name="T42" fmla="*/ 105 w 236"/>
                <a:gd name="T43" fmla="*/ 186 h 236"/>
                <a:gd name="T44" fmla="*/ 98 w 236"/>
                <a:gd name="T45" fmla="*/ 207 h 236"/>
                <a:gd name="T46" fmla="*/ 102 w 236"/>
                <a:gd name="T47" fmla="*/ 211 h 236"/>
                <a:gd name="T48" fmla="*/ 34 w 236"/>
                <a:gd name="T49" fmla="*/ 161 h 236"/>
                <a:gd name="T50" fmla="*/ 44 w 236"/>
                <a:gd name="T51" fmla="*/ 157 h 236"/>
                <a:gd name="T52" fmla="*/ 44 w 236"/>
                <a:gd name="T53" fmla="*/ 157 h 236"/>
                <a:gd name="T54" fmla="*/ 81 w 236"/>
                <a:gd name="T55" fmla="*/ 142 h 236"/>
                <a:gd name="T56" fmla="*/ 81 w 236"/>
                <a:gd name="T57" fmla="*/ 118 h 236"/>
                <a:gd name="T58" fmla="*/ 55 w 236"/>
                <a:gd name="T59" fmla="*/ 94 h 236"/>
                <a:gd name="T60" fmla="*/ 28 w 236"/>
                <a:gd name="T61" fmla="*/ 90 h 236"/>
                <a:gd name="T62" fmla="*/ 84 w 236"/>
                <a:gd name="T63" fmla="*/ 30 h 236"/>
                <a:gd name="T64" fmla="*/ 84 w 236"/>
                <a:gd name="T65" fmla="*/ 31 h 236"/>
                <a:gd name="T66" fmla="*/ 102 w 236"/>
                <a:gd name="T67" fmla="*/ 56 h 236"/>
                <a:gd name="T68" fmla="*/ 120 w 236"/>
                <a:gd name="T69" fmla="*/ 79 h 236"/>
                <a:gd name="T70" fmla="*/ 131 w 236"/>
                <a:gd name="T71" fmla="*/ 97 h 236"/>
                <a:gd name="T72" fmla="*/ 146 w 236"/>
                <a:gd name="T73" fmla="*/ 88 h 236"/>
                <a:gd name="T74" fmla="*/ 177 w 236"/>
                <a:gd name="T75" fmla="*/ 66 h 236"/>
                <a:gd name="T76" fmla="*/ 190 w 236"/>
                <a:gd name="T77" fmla="*/ 57 h 236"/>
                <a:gd name="T78" fmla="*/ 212 w 236"/>
                <a:gd name="T79" fmla="*/ 118 h 236"/>
                <a:gd name="T80" fmla="*/ 126 w 236"/>
                <a:gd name="T81" fmla="*/ 212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36" h="236">
                  <a:moveTo>
                    <a:pt x="182" y="109"/>
                  </a:moveTo>
                  <a:cubicBezTo>
                    <a:pt x="172" y="107"/>
                    <a:pt x="161" y="105"/>
                    <a:pt x="157" y="103"/>
                  </a:cubicBezTo>
                  <a:cubicBezTo>
                    <a:pt x="153" y="102"/>
                    <a:pt x="143" y="101"/>
                    <a:pt x="134" y="102"/>
                  </a:cubicBezTo>
                  <a:cubicBezTo>
                    <a:pt x="125" y="103"/>
                    <a:pt x="119" y="109"/>
                    <a:pt x="120" y="114"/>
                  </a:cubicBezTo>
                  <a:cubicBezTo>
                    <a:pt x="121" y="119"/>
                    <a:pt x="120" y="126"/>
                    <a:pt x="118" y="129"/>
                  </a:cubicBezTo>
                  <a:cubicBezTo>
                    <a:pt x="117" y="132"/>
                    <a:pt x="118" y="138"/>
                    <a:pt x="122" y="141"/>
                  </a:cubicBezTo>
                  <a:cubicBezTo>
                    <a:pt x="127" y="144"/>
                    <a:pt x="132" y="151"/>
                    <a:pt x="135" y="156"/>
                  </a:cubicBezTo>
                  <a:cubicBezTo>
                    <a:pt x="138" y="162"/>
                    <a:pt x="140" y="175"/>
                    <a:pt x="139" y="185"/>
                  </a:cubicBezTo>
                  <a:cubicBezTo>
                    <a:pt x="139" y="195"/>
                    <a:pt x="145" y="201"/>
                    <a:pt x="152" y="198"/>
                  </a:cubicBezTo>
                  <a:cubicBezTo>
                    <a:pt x="160" y="195"/>
                    <a:pt x="167" y="187"/>
                    <a:pt x="169" y="180"/>
                  </a:cubicBezTo>
                  <a:cubicBezTo>
                    <a:pt x="171" y="174"/>
                    <a:pt x="179" y="160"/>
                    <a:pt x="187" y="150"/>
                  </a:cubicBezTo>
                  <a:cubicBezTo>
                    <a:pt x="195" y="140"/>
                    <a:pt x="201" y="127"/>
                    <a:pt x="200" y="122"/>
                  </a:cubicBezTo>
                  <a:cubicBezTo>
                    <a:pt x="200" y="116"/>
                    <a:pt x="191" y="111"/>
                    <a:pt x="182" y="109"/>
                  </a:cubicBezTo>
                  <a:close/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close/>
                  <a:moveTo>
                    <a:pt x="126" y="212"/>
                  </a:moveTo>
                  <a:cubicBezTo>
                    <a:pt x="127" y="211"/>
                    <a:pt x="128" y="209"/>
                    <a:pt x="128" y="208"/>
                  </a:cubicBezTo>
                  <a:cubicBezTo>
                    <a:pt x="130" y="201"/>
                    <a:pt x="128" y="191"/>
                    <a:pt x="125" y="186"/>
                  </a:cubicBezTo>
                  <a:cubicBezTo>
                    <a:pt x="121" y="181"/>
                    <a:pt x="112" y="181"/>
                    <a:pt x="105" y="186"/>
                  </a:cubicBezTo>
                  <a:cubicBezTo>
                    <a:pt x="97" y="191"/>
                    <a:pt x="94" y="200"/>
                    <a:pt x="98" y="207"/>
                  </a:cubicBezTo>
                  <a:cubicBezTo>
                    <a:pt x="99" y="208"/>
                    <a:pt x="100" y="210"/>
                    <a:pt x="102" y="211"/>
                  </a:cubicBezTo>
                  <a:cubicBezTo>
                    <a:pt x="72" y="206"/>
                    <a:pt x="47" y="187"/>
                    <a:pt x="34" y="161"/>
                  </a:cubicBezTo>
                  <a:cubicBezTo>
                    <a:pt x="37" y="161"/>
                    <a:pt x="40" y="159"/>
                    <a:pt x="44" y="157"/>
                  </a:cubicBezTo>
                  <a:cubicBezTo>
                    <a:pt x="44" y="157"/>
                    <a:pt x="44" y="157"/>
                    <a:pt x="44" y="157"/>
                  </a:cubicBezTo>
                  <a:cubicBezTo>
                    <a:pt x="57" y="148"/>
                    <a:pt x="74" y="141"/>
                    <a:pt x="81" y="142"/>
                  </a:cubicBezTo>
                  <a:cubicBezTo>
                    <a:pt x="89" y="142"/>
                    <a:pt x="89" y="131"/>
                    <a:pt x="81" y="118"/>
                  </a:cubicBezTo>
                  <a:cubicBezTo>
                    <a:pt x="74" y="105"/>
                    <a:pt x="62" y="94"/>
                    <a:pt x="55" y="94"/>
                  </a:cubicBezTo>
                  <a:cubicBezTo>
                    <a:pt x="48" y="94"/>
                    <a:pt x="36" y="92"/>
                    <a:pt x="28" y="90"/>
                  </a:cubicBezTo>
                  <a:cubicBezTo>
                    <a:pt x="37" y="62"/>
                    <a:pt x="58" y="41"/>
                    <a:pt x="84" y="30"/>
                  </a:cubicBezTo>
                  <a:cubicBezTo>
                    <a:pt x="84" y="31"/>
                    <a:pt x="84" y="31"/>
                    <a:pt x="84" y="31"/>
                  </a:cubicBezTo>
                  <a:cubicBezTo>
                    <a:pt x="86" y="39"/>
                    <a:pt x="95" y="50"/>
                    <a:pt x="102" y="56"/>
                  </a:cubicBezTo>
                  <a:cubicBezTo>
                    <a:pt x="110" y="62"/>
                    <a:pt x="118" y="72"/>
                    <a:pt x="120" y="79"/>
                  </a:cubicBezTo>
                  <a:cubicBezTo>
                    <a:pt x="122" y="85"/>
                    <a:pt x="127" y="93"/>
                    <a:pt x="131" y="97"/>
                  </a:cubicBezTo>
                  <a:cubicBezTo>
                    <a:pt x="136" y="100"/>
                    <a:pt x="142" y="96"/>
                    <a:pt x="146" y="88"/>
                  </a:cubicBezTo>
                  <a:cubicBezTo>
                    <a:pt x="150" y="80"/>
                    <a:pt x="164" y="70"/>
                    <a:pt x="177" y="66"/>
                  </a:cubicBezTo>
                  <a:cubicBezTo>
                    <a:pt x="183" y="64"/>
                    <a:pt x="187" y="61"/>
                    <a:pt x="190" y="57"/>
                  </a:cubicBezTo>
                  <a:cubicBezTo>
                    <a:pt x="204" y="74"/>
                    <a:pt x="212" y="95"/>
                    <a:pt x="212" y="118"/>
                  </a:cubicBezTo>
                  <a:cubicBezTo>
                    <a:pt x="212" y="168"/>
                    <a:pt x="174" y="208"/>
                    <a:pt x="126" y="2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" name="Rectangle 27"/>
            <p:cNvSpPr/>
            <p:nvPr/>
          </p:nvSpPr>
          <p:spPr>
            <a:xfrm>
              <a:off x="1402952" y="2746474"/>
              <a:ext cx="946413" cy="311618"/>
            </a:xfrm>
            <a:prstGeom prst="rect">
              <a:avLst/>
            </a:prstGeom>
          </p:spPr>
          <p:txBody>
            <a:bodyPr wrap="none">
              <a:normAutofit/>
            </a:bodyPr>
            <a:lstStyle/>
            <a:p>
              <a:pPr algn="ctr">
                <a:defRPr/>
              </a:pPr>
              <a:r>
                <a:rPr lang="zh-CN" altLang="en-US" sz="1400" b="1" dirty="0">
                  <a:solidFill>
                    <a:schemeClr val="bg1"/>
                  </a:solidFill>
                </a:rPr>
                <a:t>按时间顺序</a:t>
              </a: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6517571" y="1935536"/>
            <a:ext cx="1479915" cy="1479884"/>
            <a:chOff x="6517571" y="1935536"/>
            <a:chExt cx="1479915" cy="1479884"/>
          </a:xfrm>
        </p:grpSpPr>
        <p:sp>
          <p:nvSpPr>
            <p:cNvPr id="9" name="Oval 17"/>
            <p:cNvSpPr/>
            <p:nvPr/>
          </p:nvSpPr>
          <p:spPr>
            <a:xfrm>
              <a:off x="6517571" y="1935536"/>
              <a:ext cx="1479915" cy="1479884"/>
            </a:xfrm>
            <a:prstGeom prst="ellipse">
              <a:avLst/>
            </a:prstGeom>
            <a:solidFill>
              <a:schemeClr val="accent2"/>
            </a:solidFill>
            <a:ln w="1587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" name="Freeform: Shape 25"/>
            <p:cNvSpPr>
              <a:spLocks/>
            </p:cNvSpPr>
            <p:nvPr/>
          </p:nvSpPr>
          <p:spPr bwMode="auto">
            <a:xfrm>
              <a:off x="7016254" y="2154388"/>
              <a:ext cx="512811" cy="512802"/>
            </a:xfrm>
            <a:custGeom>
              <a:avLst/>
              <a:gdLst>
                <a:gd name="T0" fmla="*/ 116 w 232"/>
                <a:gd name="T1" fmla="*/ 0 h 232"/>
                <a:gd name="T2" fmla="*/ 0 w 232"/>
                <a:gd name="T3" fmla="*/ 116 h 232"/>
                <a:gd name="T4" fmla="*/ 116 w 232"/>
                <a:gd name="T5" fmla="*/ 232 h 232"/>
                <a:gd name="T6" fmla="*/ 232 w 232"/>
                <a:gd name="T7" fmla="*/ 116 h 232"/>
                <a:gd name="T8" fmla="*/ 116 w 232"/>
                <a:gd name="T9" fmla="*/ 0 h 232"/>
                <a:gd name="T10" fmla="*/ 129 w 232"/>
                <a:gd name="T11" fmla="*/ 208 h 232"/>
                <a:gd name="T12" fmla="*/ 129 w 232"/>
                <a:gd name="T13" fmla="*/ 190 h 232"/>
                <a:gd name="T14" fmla="*/ 117 w 232"/>
                <a:gd name="T15" fmla="*/ 178 h 232"/>
                <a:gd name="T16" fmla="*/ 105 w 232"/>
                <a:gd name="T17" fmla="*/ 190 h 232"/>
                <a:gd name="T18" fmla="*/ 105 w 232"/>
                <a:gd name="T19" fmla="*/ 208 h 232"/>
                <a:gd name="T20" fmla="*/ 25 w 232"/>
                <a:gd name="T21" fmla="*/ 129 h 232"/>
                <a:gd name="T22" fmla="*/ 42 w 232"/>
                <a:gd name="T23" fmla="*/ 129 h 232"/>
                <a:gd name="T24" fmla="*/ 53 w 232"/>
                <a:gd name="T25" fmla="*/ 117 h 232"/>
                <a:gd name="T26" fmla="*/ 42 w 232"/>
                <a:gd name="T27" fmla="*/ 105 h 232"/>
                <a:gd name="T28" fmla="*/ 24 w 232"/>
                <a:gd name="T29" fmla="*/ 105 h 232"/>
                <a:gd name="T30" fmla="*/ 104 w 232"/>
                <a:gd name="T31" fmla="*/ 25 h 232"/>
                <a:gd name="T32" fmla="*/ 104 w 232"/>
                <a:gd name="T33" fmla="*/ 41 h 232"/>
                <a:gd name="T34" fmla="*/ 116 w 232"/>
                <a:gd name="T35" fmla="*/ 53 h 232"/>
                <a:gd name="T36" fmla="*/ 128 w 232"/>
                <a:gd name="T37" fmla="*/ 41 h 232"/>
                <a:gd name="T38" fmla="*/ 128 w 232"/>
                <a:gd name="T39" fmla="*/ 25 h 232"/>
                <a:gd name="T40" fmla="*/ 208 w 232"/>
                <a:gd name="T41" fmla="*/ 104 h 232"/>
                <a:gd name="T42" fmla="*/ 190 w 232"/>
                <a:gd name="T43" fmla="*/ 104 h 232"/>
                <a:gd name="T44" fmla="*/ 179 w 232"/>
                <a:gd name="T45" fmla="*/ 116 h 232"/>
                <a:gd name="T46" fmla="*/ 190 w 232"/>
                <a:gd name="T47" fmla="*/ 128 h 232"/>
                <a:gd name="T48" fmla="*/ 208 w 232"/>
                <a:gd name="T49" fmla="*/ 128 h 232"/>
                <a:gd name="T50" fmla="*/ 129 w 232"/>
                <a:gd name="T51" fmla="*/ 208 h 232"/>
                <a:gd name="T52" fmla="*/ 124 w 232"/>
                <a:gd name="T53" fmla="*/ 94 h 232"/>
                <a:gd name="T54" fmla="*/ 70 w 232"/>
                <a:gd name="T55" fmla="*/ 69 h 232"/>
                <a:gd name="T56" fmla="*/ 94 w 232"/>
                <a:gd name="T57" fmla="*/ 124 h 232"/>
                <a:gd name="T58" fmla="*/ 109 w 232"/>
                <a:gd name="T59" fmla="*/ 138 h 232"/>
                <a:gd name="T60" fmla="*/ 163 w 232"/>
                <a:gd name="T61" fmla="*/ 163 h 232"/>
                <a:gd name="T62" fmla="*/ 138 w 232"/>
                <a:gd name="T63" fmla="*/ 108 h 232"/>
                <a:gd name="T64" fmla="*/ 124 w 232"/>
                <a:gd name="T65" fmla="*/ 94 h 232"/>
                <a:gd name="T66" fmla="*/ 123 w 232"/>
                <a:gd name="T67" fmla="*/ 123 h 232"/>
                <a:gd name="T68" fmla="*/ 110 w 232"/>
                <a:gd name="T69" fmla="*/ 123 h 232"/>
                <a:gd name="T70" fmla="*/ 110 w 232"/>
                <a:gd name="T71" fmla="*/ 109 h 232"/>
                <a:gd name="T72" fmla="*/ 123 w 232"/>
                <a:gd name="T73" fmla="*/ 109 h 232"/>
                <a:gd name="T74" fmla="*/ 123 w 232"/>
                <a:gd name="T75" fmla="*/ 123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32" h="232">
                  <a:moveTo>
                    <a:pt x="116" y="0"/>
                  </a:moveTo>
                  <a:cubicBezTo>
                    <a:pt x="52" y="0"/>
                    <a:pt x="0" y="52"/>
                    <a:pt x="0" y="116"/>
                  </a:cubicBezTo>
                  <a:cubicBezTo>
                    <a:pt x="0" y="180"/>
                    <a:pt x="52" y="232"/>
                    <a:pt x="116" y="232"/>
                  </a:cubicBezTo>
                  <a:cubicBezTo>
                    <a:pt x="180" y="232"/>
                    <a:pt x="232" y="180"/>
                    <a:pt x="232" y="116"/>
                  </a:cubicBezTo>
                  <a:cubicBezTo>
                    <a:pt x="232" y="52"/>
                    <a:pt x="180" y="0"/>
                    <a:pt x="116" y="0"/>
                  </a:cubicBezTo>
                  <a:close/>
                  <a:moveTo>
                    <a:pt x="129" y="208"/>
                  </a:moveTo>
                  <a:cubicBezTo>
                    <a:pt x="129" y="190"/>
                    <a:pt x="129" y="190"/>
                    <a:pt x="129" y="190"/>
                  </a:cubicBezTo>
                  <a:cubicBezTo>
                    <a:pt x="129" y="183"/>
                    <a:pt x="123" y="178"/>
                    <a:pt x="117" y="178"/>
                  </a:cubicBezTo>
                  <a:cubicBezTo>
                    <a:pt x="110" y="178"/>
                    <a:pt x="105" y="183"/>
                    <a:pt x="105" y="190"/>
                  </a:cubicBezTo>
                  <a:cubicBezTo>
                    <a:pt x="105" y="208"/>
                    <a:pt x="105" y="208"/>
                    <a:pt x="105" y="208"/>
                  </a:cubicBezTo>
                  <a:cubicBezTo>
                    <a:pt x="63" y="203"/>
                    <a:pt x="30" y="170"/>
                    <a:pt x="25" y="129"/>
                  </a:cubicBezTo>
                  <a:cubicBezTo>
                    <a:pt x="42" y="129"/>
                    <a:pt x="42" y="129"/>
                    <a:pt x="42" y="129"/>
                  </a:cubicBezTo>
                  <a:cubicBezTo>
                    <a:pt x="48" y="129"/>
                    <a:pt x="53" y="123"/>
                    <a:pt x="53" y="117"/>
                  </a:cubicBezTo>
                  <a:cubicBezTo>
                    <a:pt x="53" y="110"/>
                    <a:pt x="48" y="105"/>
                    <a:pt x="42" y="105"/>
                  </a:cubicBezTo>
                  <a:cubicBezTo>
                    <a:pt x="24" y="105"/>
                    <a:pt x="24" y="105"/>
                    <a:pt x="24" y="105"/>
                  </a:cubicBezTo>
                  <a:cubicBezTo>
                    <a:pt x="29" y="63"/>
                    <a:pt x="63" y="30"/>
                    <a:pt x="104" y="25"/>
                  </a:cubicBezTo>
                  <a:cubicBezTo>
                    <a:pt x="104" y="41"/>
                    <a:pt x="104" y="41"/>
                    <a:pt x="104" y="41"/>
                  </a:cubicBezTo>
                  <a:cubicBezTo>
                    <a:pt x="104" y="47"/>
                    <a:pt x="109" y="53"/>
                    <a:pt x="116" y="53"/>
                  </a:cubicBezTo>
                  <a:cubicBezTo>
                    <a:pt x="122" y="53"/>
                    <a:pt x="128" y="47"/>
                    <a:pt x="128" y="41"/>
                  </a:cubicBezTo>
                  <a:cubicBezTo>
                    <a:pt x="128" y="25"/>
                    <a:pt x="128" y="25"/>
                    <a:pt x="128" y="25"/>
                  </a:cubicBezTo>
                  <a:cubicBezTo>
                    <a:pt x="169" y="30"/>
                    <a:pt x="202" y="63"/>
                    <a:pt x="208" y="104"/>
                  </a:cubicBezTo>
                  <a:cubicBezTo>
                    <a:pt x="190" y="104"/>
                    <a:pt x="190" y="104"/>
                    <a:pt x="190" y="104"/>
                  </a:cubicBezTo>
                  <a:cubicBezTo>
                    <a:pt x="184" y="104"/>
                    <a:pt x="179" y="109"/>
                    <a:pt x="179" y="116"/>
                  </a:cubicBezTo>
                  <a:cubicBezTo>
                    <a:pt x="179" y="122"/>
                    <a:pt x="184" y="128"/>
                    <a:pt x="190" y="128"/>
                  </a:cubicBezTo>
                  <a:cubicBezTo>
                    <a:pt x="208" y="128"/>
                    <a:pt x="208" y="128"/>
                    <a:pt x="208" y="128"/>
                  </a:cubicBezTo>
                  <a:cubicBezTo>
                    <a:pt x="203" y="169"/>
                    <a:pt x="170" y="202"/>
                    <a:pt x="129" y="208"/>
                  </a:cubicBezTo>
                  <a:close/>
                  <a:moveTo>
                    <a:pt x="124" y="94"/>
                  </a:moveTo>
                  <a:cubicBezTo>
                    <a:pt x="70" y="69"/>
                    <a:pt x="70" y="69"/>
                    <a:pt x="70" y="69"/>
                  </a:cubicBezTo>
                  <a:cubicBezTo>
                    <a:pt x="94" y="124"/>
                    <a:pt x="94" y="124"/>
                    <a:pt x="94" y="124"/>
                  </a:cubicBezTo>
                  <a:cubicBezTo>
                    <a:pt x="97" y="129"/>
                    <a:pt x="103" y="136"/>
                    <a:pt x="109" y="138"/>
                  </a:cubicBezTo>
                  <a:cubicBezTo>
                    <a:pt x="163" y="163"/>
                    <a:pt x="163" y="163"/>
                    <a:pt x="163" y="163"/>
                  </a:cubicBezTo>
                  <a:cubicBezTo>
                    <a:pt x="138" y="108"/>
                    <a:pt x="138" y="108"/>
                    <a:pt x="138" y="108"/>
                  </a:cubicBezTo>
                  <a:cubicBezTo>
                    <a:pt x="136" y="103"/>
                    <a:pt x="130" y="96"/>
                    <a:pt x="124" y="94"/>
                  </a:cubicBezTo>
                  <a:close/>
                  <a:moveTo>
                    <a:pt x="123" y="123"/>
                  </a:moveTo>
                  <a:cubicBezTo>
                    <a:pt x="119" y="126"/>
                    <a:pt x="113" y="126"/>
                    <a:pt x="110" y="123"/>
                  </a:cubicBezTo>
                  <a:cubicBezTo>
                    <a:pt x="106" y="119"/>
                    <a:pt x="106" y="113"/>
                    <a:pt x="110" y="109"/>
                  </a:cubicBezTo>
                  <a:cubicBezTo>
                    <a:pt x="113" y="106"/>
                    <a:pt x="119" y="106"/>
                    <a:pt x="123" y="109"/>
                  </a:cubicBezTo>
                  <a:cubicBezTo>
                    <a:pt x="127" y="113"/>
                    <a:pt x="127" y="119"/>
                    <a:pt x="123" y="12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" name="Rectangle 28"/>
            <p:cNvSpPr/>
            <p:nvPr/>
          </p:nvSpPr>
          <p:spPr>
            <a:xfrm>
              <a:off x="6799453" y="2746474"/>
              <a:ext cx="946413" cy="311618"/>
            </a:xfrm>
            <a:prstGeom prst="rect">
              <a:avLst/>
            </a:prstGeom>
          </p:spPr>
          <p:txBody>
            <a:bodyPr wrap="none">
              <a:normAutofit/>
            </a:bodyPr>
            <a:lstStyle/>
            <a:p>
              <a:pPr algn="ctr">
                <a:defRPr/>
              </a:pPr>
              <a:r>
                <a:rPr lang="zh-CN" altLang="en-US" sz="1400" b="1" dirty="0">
                  <a:solidFill>
                    <a:schemeClr val="bg1"/>
                  </a:solidFill>
                </a:rPr>
                <a:t>按事件顺序</a:t>
              </a:r>
            </a:p>
          </p:txBody>
        </p:sp>
      </p:grpSp>
      <p:sp>
        <p:nvSpPr>
          <p:cNvPr id="24" name="Title 1"/>
          <p:cNvSpPr txBox="1">
            <a:spLocks/>
          </p:cNvSpPr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rgbClr val="7BAAA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主体结构层次</a:t>
            </a:r>
            <a:endParaRPr lang="en-GB" altLang="zh-CN" sz="1800" dirty="0">
              <a:solidFill>
                <a:srgbClr val="7BAAA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箭头: 左 1">
            <a:extLst>
              <a:ext uri="{FF2B5EF4-FFF2-40B4-BE49-F238E27FC236}">
                <a16:creationId xmlns:a16="http://schemas.microsoft.com/office/drawing/2014/main" id="{8091F249-41BA-4463-A5B8-54BA634D1DD8}"/>
              </a:ext>
            </a:extLst>
          </p:cNvPr>
          <p:cNvSpPr/>
          <p:nvPr/>
        </p:nvSpPr>
        <p:spPr>
          <a:xfrm>
            <a:off x="4139793" y="1444259"/>
            <a:ext cx="720080" cy="37575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箭头: 右 2">
            <a:extLst>
              <a:ext uri="{FF2B5EF4-FFF2-40B4-BE49-F238E27FC236}">
                <a16:creationId xmlns:a16="http://schemas.microsoft.com/office/drawing/2014/main" id="{FB6ABA53-EA5E-4E79-A4D7-CCDDF7A9787C}"/>
              </a:ext>
            </a:extLst>
          </p:cNvPr>
          <p:cNvSpPr/>
          <p:nvPr/>
        </p:nvSpPr>
        <p:spPr>
          <a:xfrm>
            <a:off x="4187616" y="3452323"/>
            <a:ext cx="720080" cy="3566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66728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fade/>
      </p:transition>
    </mc:Choice>
    <mc:Fallback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小清新教育总结ppt模板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2762.499212598425,&quot;width&quot;:12322.500787401576}"/>
</p:tagLst>
</file>

<file path=ppt/theme/theme1.xml><?xml version="1.0" encoding="utf-8"?>
<a:theme xmlns:a="http://schemas.openxmlformats.org/drawingml/2006/main" name="第一PPT，www.1ppt.com">
  <a:themeElements>
    <a:clrScheme name="自定义 237">
      <a:dk1>
        <a:srgbClr val="000000"/>
      </a:dk1>
      <a:lt1>
        <a:srgbClr val="FFFFFF"/>
      </a:lt1>
      <a:dk2>
        <a:srgbClr val="7BAAA5"/>
      </a:dk2>
      <a:lt2>
        <a:srgbClr val="F0F0F0"/>
      </a:lt2>
      <a:accent1>
        <a:srgbClr val="ACC5C4"/>
      </a:accent1>
      <a:accent2>
        <a:srgbClr val="F2A5BB"/>
      </a:accent2>
      <a:accent3>
        <a:srgbClr val="BBCECD"/>
      </a:accent3>
      <a:accent4>
        <a:srgbClr val="F2A5BB"/>
      </a:accent4>
      <a:accent5>
        <a:srgbClr val="BBCECD"/>
      </a:accent5>
      <a:accent6>
        <a:srgbClr val="F2A5BB"/>
      </a:accent6>
      <a:hlink>
        <a:srgbClr val="BBCECD"/>
      </a:hlink>
      <a:folHlink>
        <a:srgbClr val="F2A5B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1200" dirty="0" smtClean="0">
            <a:solidFill>
              <a:schemeClr val="tx1">
                <a:lumMod val="75000"/>
                <a:lumOff val="25000"/>
              </a:schemeClr>
            </a:solidFill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BAAA5"/>
    </a:dk2>
    <a:lt2>
      <a:srgbClr val="F0F0F0"/>
    </a:lt2>
    <a:accent1>
      <a:srgbClr val="ACC5C4"/>
    </a:accent1>
    <a:accent2>
      <a:srgbClr val="F2A5BB"/>
    </a:accent2>
    <a:accent3>
      <a:srgbClr val="BBCECD"/>
    </a:accent3>
    <a:accent4>
      <a:srgbClr val="F2A5BB"/>
    </a:accent4>
    <a:accent5>
      <a:srgbClr val="BBCECD"/>
    </a:accent5>
    <a:accent6>
      <a:srgbClr val="F2A5BB"/>
    </a:accent6>
    <a:hlink>
      <a:srgbClr val="BBCECD"/>
    </a:hlink>
    <a:folHlink>
      <a:srgbClr val="F2A5BB"/>
    </a:folHlink>
  </a:clrScheme>
</a:themeOverride>
</file>

<file path=ppt/theme/themeOverride10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BAAA5"/>
    </a:dk2>
    <a:lt2>
      <a:srgbClr val="F0F0F0"/>
    </a:lt2>
    <a:accent1>
      <a:srgbClr val="ACC5C4"/>
    </a:accent1>
    <a:accent2>
      <a:srgbClr val="F2A5BB"/>
    </a:accent2>
    <a:accent3>
      <a:srgbClr val="BBCECD"/>
    </a:accent3>
    <a:accent4>
      <a:srgbClr val="F2A5BB"/>
    </a:accent4>
    <a:accent5>
      <a:srgbClr val="BBCECD"/>
    </a:accent5>
    <a:accent6>
      <a:srgbClr val="F2A5BB"/>
    </a:accent6>
    <a:hlink>
      <a:srgbClr val="BBCECD"/>
    </a:hlink>
    <a:folHlink>
      <a:srgbClr val="F2A5BB"/>
    </a:folHlink>
  </a:clrScheme>
</a:themeOverride>
</file>

<file path=ppt/theme/themeOverride11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BAAA5"/>
    </a:dk2>
    <a:lt2>
      <a:srgbClr val="F0F0F0"/>
    </a:lt2>
    <a:accent1>
      <a:srgbClr val="ACC5C4"/>
    </a:accent1>
    <a:accent2>
      <a:srgbClr val="F2A5BB"/>
    </a:accent2>
    <a:accent3>
      <a:srgbClr val="BBCECD"/>
    </a:accent3>
    <a:accent4>
      <a:srgbClr val="F2A5BB"/>
    </a:accent4>
    <a:accent5>
      <a:srgbClr val="BBCECD"/>
    </a:accent5>
    <a:accent6>
      <a:srgbClr val="F2A5BB"/>
    </a:accent6>
    <a:hlink>
      <a:srgbClr val="BBCECD"/>
    </a:hlink>
    <a:folHlink>
      <a:srgbClr val="F2A5BB"/>
    </a:folHlink>
  </a:clrScheme>
</a:themeOverride>
</file>

<file path=ppt/theme/themeOverride12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BAAA5"/>
    </a:dk2>
    <a:lt2>
      <a:srgbClr val="F0F0F0"/>
    </a:lt2>
    <a:accent1>
      <a:srgbClr val="ACC5C4"/>
    </a:accent1>
    <a:accent2>
      <a:srgbClr val="F2A5BB"/>
    </a:accent2>
    <a:accent3>
      <a:srgbClr val="BBCECD"/>
    </a:accent3>
    <a:accent4>
      <a:srgbClr val="F2A5BB"/>
    </a:accent4>
    <a:accent5>
      <a:srgbClr val="BBCECD"/>
    </a:accent5>
    <a:accent6>
      <a:srgbClr val="F2A5BB"/>
    </a:accent6>
    <a:hlink>
      <a:srgbClr val="BBCECD"/>
    </a:hlink>
    <a:folHlink>
      <a:srgbClr val="F2A5BB"/>
    </a:folHlink>
  </a:clrScheme>
</a:themeOverride>
</file>

<file path=ppt/theme/themeOverride13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BAAA5"/>
    </a:dk2>
    <a:lt2>
      <a:srgbClr val="F0F0F0"/>
    </a:lt2>
    <a:accent1>
      <a:srgbClr val="ACC5C4"/>
    </a:accent1>
    <a:accent2>
      <a:srgbClr val="F2A5BB"/>
    </a:accent2>
    <a:accent3>
      <a:srgbClr val="BBCECD"/>
    </a:accent3>
    <a:accent4>
      <a:srgbClr val="F2A5BB"/>
    </a:accent4>
    <a:accent5>
      <a:srgbClr val="BBCECD"/>
    </a:accent5>
    <a:accent6>
      <a:srgbClr val="F2A5BB"/>
    </a:accent6>
    <a:hlink>
      <a:srgbClr val="BBCECD"/>
    </a:hlink>
    <a:folHlink>
      <a:srgbClr val="F2A5BB"/>
    </a:folHlink>
  </a:clrScheme>
</a:themeOverride>
</file>

<file path=ppt/theme/themeOverride14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BAAA5"/>
    </a:dk2>
    <a:lt2>
      <a:srgbClr val="F0F0F0"/>
    </a:lt2>
    <a:accent1>
      <a:srgbClr val="ACC5C4"/>
    </a:accent1>
    <a:accent2>
      <a:srgbClr val="F2A5BB"/>
    </a:accent2>
    <a:accent3>
      <a:srgbClr val="BBCECD"/>
    </a:accent3>
    <a:accent4>
      <a:srgbClr val="F2A5BB"/>
    </a:accent4>
    <a:accent5>
      <a:srgbClr val="BBCECD"/>
    </a:accent5>
    <a:accent6>
      <a:srgbClr val="F2A5BB"/>
    </a:accent6>
    <a:hlink>
      <a:srgbClr val="BBCECD"/>
    </a:hlink>
    <a:folHlink>
      <a:srgbClr val="F2A5BB"/>
    </a:folHlink>
  </a:clrScheme>
</a:themeOverride>
</file>

<file path=ppt/theme/themeOverride15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BAAA5"/>
    </a:dk2>
    <a:lt2>
      <a:srgbClr val="F0F0F0"/>
    </a:lt2>
    <a:accent1>
      <a:srgbClr val="ACC5C4"/>
    </a:accent1>
    <a:accent2>
      <a:srgbClr val="F2A5BB"/>
    </a:accent2>
    <a:accent3>
      <a:srgbClr val="BBCECD"/>
    </a:accent3>
    <a:accent4>
      <a:srgbClr val="F2A5BB"/>
    </a:accent4>
    <a:accent5>
      <a:srgbClr val="BBCECD"/>
    </a:accent5>
    <a:accent6>
      <a:srgbClr val="F2A5BB"/>
    </a:accent6>
    <a:hlink>
      <a:srgbClr val="BBCECD"/>
    </a:hlink>
    <a:folHlink>
      <a:srgbClr val="F2A5BB"/>
    </a:folHlink>
  </a:clrScheme>
</a:themeOverride>
</file>

<file path=ppt/theme/themeOverride16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BAAA5"/>
    </a:dk2>
    <a:lt2>
      <a:srgbClr val="F0F0F0"/>
    </a:lt2>
    <a:accent1>
      <a:srgbClr val="ACC5C4"/>
    </a:accent1>
    <a:accent2>
      <a:srgbClr val="F2A5BB"/>
    </a:accent2>
    <a:accent3>
      <a:srgbClr val="BBCECD"/>
    </a:accent3>
    <a:accent4>
      <a:srgbClr val="F2A5BB"/>
    </a:accent4>
    <a:accent5>
      <a:srgbClr val="BBCECD"/>
    </a:accent5>
    <a:accent6>
      <a:srgbClr val="F2A5BB"/>
    </a:accent6>
    <a:hlink>
      <a:srgbClr val="BBCECD"/>
    </a:hlink>
    <a:folHlink>
      <a:srgbClr val="F2A5BB"/>
    </a:folHlink>
  </a:clrScheme>
</a:themeOverride>
</file>

<file path=ppt/theme/themeOverride17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BAAA5"/>
    </a:dk2>
    <a:lt2>
      <a:srgbClr val="F0F0F0"/>
    </a:lt2>
    <a:accent1>
      <a:srgbClr val="ACC5C4"/>
    </a:accent1>
    <a:accent2>
      <a:srgbClr val="F2A5BB"/>
    </a:accent2>
    <a:accent3>
      <a:srgbClr val="BBCECD"/>
    </a:accent3>
    <a:accent4>
      <a:srgbClr val="F2A5BB"/>
    </a:accent4>
    <a:accent5>
      <a:srgbClr val="BBCECD"/>
    </a:accent5>
    <a:accent6>
      <a:srgbClr val="F2A5BB"/>
    </a:accent6>
    <a:hlink>
      <a:srgbClr val="BBCECD"/>
    </a:hlink>
    <a:folHlink>
      <a:srgbClr val="F2A5BB"/>
    </a:folHlink>
  </a:clrScheme>
</a:themeOverride>
</file>

<file path=ppt/theme/themeOverride2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BAAA5"/>
    </a:dk2>
    <a:lt2>
      <a:srgbClr val="F0F0F0"/>
    </a:lt2>
    <a:accent1>
      <a:srgbClr val="ACC5C4"/>
    </a:accent1>
    <a:accent2>
      <a:srgbClr val="F2A5BB"/>
    </a:accent2>
    <a:accent3>
      <a:srgbClr val="BBCECD"/>
    </a:accent3>
    <a:accent4>
      <a:srgbClr val="F2A5BB"/>
    </a:accent4>
    <a:accent5>
      <a:srgbClr val="BBCECD"/>
    </a:accent5>
    <a:accent6>
      <a:srgbClr val="F2A5BB"/>
    </a:accent6>
    <a:hlink>
      <a:srgbClr val="BBCECD"/>
    </a:hlink>
    <a:folHlink>
      <a:srgbClr val="F2A5BB"/>
    </a:folHlink>
  </a:clrScheme>
</a:themeOverride>
</file>

<file path=ppt/theme/themeOverride3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BAAA5"/>
    </a:dk2>
    <a:lt2>
      <a:srgbClr val="F0F0F0"/>
    </a:lt2>
    <a:accent1>
      <a:srgbClr val="ACC5C4"/>
    </a:accent1>
    <a:accent2>
      <a:srgbClr val="F2A5BB"/>
    </a:accent2>
    <a:accent3>
      <a:srgbClr val="BBCECD"/>
    </a:accent3>
    <a:accent4>
      <a:srgbClr val="F2A5BB"/>
    </a:accent4>
    <a:accent5>
      <a:srgbClr val="BBCECD"/>
    </a:accent5>
    <a:accent6>
      <a:srgbClr val="F2A5BB"/>
    </a:accent6>
    <a:hlink>
      <a:srgbClr val="BBCECD"/>
    </a:hlink>
    <a:folHlink>
      <a:srgbClr val="F2A5BB"/>
    </a:folHlink>
  </a:clrScheme>
</a:themeOverride>
</file>

<file path=ppt/theme/themeOverride4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BAAA5"/>
    </a:dk2>
    <a:lt2>
      <a:srgbClr val="F0F0F0"/>
    </a:lt2>
    <a:accent1>
      <a:srgbClr val="ACC5C4"/>
    </a:accent1>
    <a:accent2>
      <a:srgbClr val="F2A5BB"/>
    </a:accent2>
    <a:accent3>
      <a:srgbClr val="BBCECD"/>
    </a:accent3>
    <a:accent4>
      <a:srgbClr val="F2A5BB"/>
    </a:accent4>
    <a:accent5>
      <a:srgbClr val="BBCECD"/>
    </a:accent5>
    <a:accent6>
      <a:srgbClr val="F2A5BB"/>
    </a:accent6>
    <a:hlink>
      <a:srgbClr val="BBCECD"/>
    </a:hlink>
    <a:folHlink>
      <a:srgbClr val="F2A5BB"/>
    </a:folHlink>
  </a:clrScheme>
</a:themeOverride>
</file>

<file path=ppt/theme/themeOverride5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BAAA5"/>
    </a:dk2>
    <a:lt2>
      <a:srgbClr val="F0F0F0"/>
    </a:lt2>
    <a:accent1>
      <a:srgbClr val="ACC5C4"/>
    </a:accent1>
    <a:accent2>
      <a:srgbClr val="F2A5BB"/>
    </a:accent2>
    <a:accent3>
      <a:srgbClr val="BBCECD"/>
    </a:accent3>
    <a:accent4>
      <a:srgbClr val="F2A5BB"/>
    </a:accent4>
    <a:accent5>
      <a:srgbClr val="BBCECD"/>
    </a:accent5>
    <a:accent6>
      <a:srgbClr val="F2A5BB"/>
    </a:accent6>
    <a:hlink>
      <a:srgbClr val="BBCECD"/>
    </a:hlink>
    <a:folHlink>
      <a:srgbClr val="F2A5BB"/>
    </a:folHlink>
  </a:clrScheme>
</a:themeOverride>
</file>

<file path=ppt/theme/themeOverride6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BAAA5"/>
    </a:dk2>
    <a:lt2>
      <a:srgbClr val="F0F0F0"/>
    </a:lt2>
    <a:accent1>
      <a:srgbClr val="ACC5C4"/>
    </a:accent1>
    <a:accent2>
      <a:srgbClr val="F2A5BB"/>
    </a:accent2>
    <a:accent3>
      <a:srgbClr val="BBCECD"/>
    </a:accent3>
    <a:accent4>
      <a:srgbClr val="F2A5BB"/>
    </a:accent4>
    <a:accent5>
      <a:srgbClr val="BBCECD"/>
    </a:accent5>
    <a:accent6>
      <a:srgbClr val="F2A5BB"/>
    </a:accent6>
    <a:hlink>
      <a:srgbClr val="BBCECD"/>
    </a:hlink>
    <a:folHlink>
      <a:srgbClr val="F2A5BB"/>
    </a:folHlink>
  </a:clrScheme>
</a:themeOverride>
</file>

<file path=ppt/theme/themeOverride7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BAAA5"/>
    </a:dk2>
    <a:lt2>
      <a:srgbClr val="F0F0F0"/>
    </a:lt2>
    <a:accent1>
      <a:srgbClr val="ACC5C4"/>
    </a:accent1>
    <a:accent2>
      <a:srgbClr val="F2A5BB"/>
    </a:accent2>
    <a:accent3>
      <a:srgbClr val="BBCECD"/>
    </a:accent3>
    <a:accent4>
      <a:srgbClr val="F2A5BB"/>
    </a:accent4>
    <a:accent5>
      <a:srgbClr val="BBCECD"/>
    </a:accent5>
    <a:accent6>
      <a:srgbClr val="F2A5BB"/>
    </a:accent6>
    <a:hlink>
      <a:srgbClr val="BBCECD"/>
    </a:hlink>
    <a:folHlink>
      <a:srgbClr val="F2A5BB"/>
    </a:folHlink>
  </a:clrScheme>
</a:themeOverride>
</file>

<file path=ppt/theme/themeOverride8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BAAA5"/>
    </a:dk2>
    <a:lt2>
      <a:srgbClr val="F0F0F0"/>
    </a:lt2>
    <a:accent1>
      <a:srgbClr val="ACC5C4"/>
    </a:accent1>
    <a:accent2>
      <a:srgbClr val="F2A5BB"/>
    </a:accent2>
    <a:accent3>
      <a:srgbClr val="BBCECD"/>
    </a:accent3>
    <a:accent4>
      <a:srgbClr val="F2A5BB"/>
    </a:accent4>
    <a:accent5>
      <a:srgbClr val="BBCECD"/>
    </a:accent5>
    <a:accent6>
      <a:srgbClr val="F2A5BB"/>
    </a:accent6>
    <a:hlink>
      <a:srgbClr val="BBCECD"/>
    </a:hlink>
    <a:folHlink>
      <a:srgbClr val="F2A5BB"/>
    </a:folHlink>
  </a:clrScheme>
</a:themeOverride>
</file>

<file path=ppt/theme/themeOverride9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BAAA5"/>
    </a:dk2>
    <a:lt2>
      <a:srgbClr val="F0F0F0"/>
    </a:lt2>
    <a:accent1>
      <a:srgbClr val="ACC5C4"/>
    </a:accent1>
    <a:accent2>
      <a:srgbClr val="F2A5BB"/>
    </a:accent2>
    <a:accent3>
      <a:srgbClr val="BBCECD"/>
    </a:accent3>
    <a:accent4>
      <a:srgbClr val="F2A5BB"/>
    </a:accent4>
    <a:accent5>
      <a:srgbClr val="BBCECD"/>
    </a:accent5>
    <a:accent6>
      <a:srgbClr val="F2A5BB"/>
    </a:accent6>
    <a:hlink>
      <a:srgbClr val="BBCECD"/>
    </a:hlink>
    <a:folHlink>
      <a:srgbClr val="F2A5B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2882</TotalTime>
  <Words>345</Words>
  <Application>Microsoft Office PowerPoint</Application>
  <PresentationFormat>全屏显示(16:9)</PresentationFormat>
  <Paragraphs>112</Paragraphs>
  <Slides>20</Slides>
  <Notes>17</Notes>
  <HiddenSlides>0</HiddenSlides>
  <MMClips>1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8" baseType="lpstr">
      <vt:lpstr>黑体</vt:lpstr>
      <vt:lpstr>华文中宋</vt:lpstr>
      <vt:lpstr>宋体</vt:lpstr>
      <vt:lpstr>微软雅黑</vt:lpstr>
      <vt:lpstr>Arial</vt:lpstr>
      <vt:lpstr>Calibri</vt:lpstr>
      <vt:lpstr>Impact</vt:lpstr>
      <vt:lpstr>第一PPT，www.1ppt.com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熊猫办公</dc:title>
  <dc:creator>wz</dc:creator>
  <cp:lastModifiedBy>wz</cp:lastModifiedBy>
  <cp:revision>37</cp:revision>
  <dcterms:created xsi:type="dcterms:W3CDTF">2015-12-11T17:46:17Z</dcterms:created>
  <dcterms:modified xsi:type="dcterms:W3CDTF">2021-11-30T00:30:10Z</dcterms:modified>
</cp:coreProperties>
</file>